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 id="214748368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Lst>
  <p:sldSz cy="5143500" cx="9144000"/>
  <p:notesSz cx="6858000" cy="9144000"/>
  <p:embeddedFontLst>
    <p:embeddedFont>
      <p:font typeface="Proxima Nova"/>
      <p:regular r:id="rId57"/>
      <p:bold r:id="rId58"/>
      <p:italic r:id="rId59"/>
      <p:boldItalic r:id="rId60"/>
    </p:embeddedFont>
    <p:embeddedFont>
      <p:font typeface="Roboto Medium"/>
      <p:regular r:id="rId61"/>
      <p:bold r:id="rId62"/>
      <p:italic r:id="rId63"/>
      <p:boldItalic r:id="rId64"/>
    </p:embeddedFont>
    <p:embeddedFont>
      <p:font typeface="Nunito"/>
      <p:regular r:id="rId65"/>
      <p:bold r:id="rId66"/>
      <p:italic r:id="rId67"/>
      <p:boldItalic r:id="rId68"/>
    </p:embeddedFont>
    <p:embeddedFont>
      <p:font typeface="Source Sans Pro SemiBold"/>
      <p:regular r:id="rId69"/>
      <p:bold r:id="rId70"/>
      <p:italic r:id="rId71"/>
      <p:boldItalic r:id="rId72"/>
    </p:embeddedFont>
    <p:embeddedFont>
      <p:font typeface="Proxima Nova Semibold"/>
      <p:regular r:id="rId73"/>
      <p:bold r:id="rId74"/>
      <p:boldItalic r:id="rId75"/>
    </p:embeddedFont>
    <p:embeddedFont>
      <p:font typeface="Roboto"/>
      <p:regular r:id="rId76"/>
      <p:bold r:id="rId77"/>
      <p:italic r:id="rId78"/>
      <p:boldItalic r:id="rId79"/>
    </p:embeddedFont>
    <p:embeddedFont>
      <p:font typeface="Amatic SC"/>
      <p:regular r:id="rId80"/>
      <p:bold r:id="rId81"/>
    </p:embeddedFont>
    <p:embeddedFont>
      <p:font typeface="Lato"/>
      <p:regular r:id="rId82"/>
      <p:bold r:id="rId83"/>
      <p:italic r:id="rId84"/>
      <p:boldItalic r:id="rId85"/>
    </p:embeddedFont>
    <p:embeddedFont>
      <p:font typeface="Montserrat"/>
      <p:regular r:id="rId86"/>
      <p:bold r:id="rId87"/>
      <p:italic r:id="rId88"/>
      <p:boldItalic r:id="rId89"/>
    </p:embeddedFont>
    <p:embeddedFont>
      <p:font typeface="Saira"/>
      <p:regular r:id="rId90"/>
      <p:bold r:id="rId91"/>
      <p:italic r:id="rId92"/>
      <p:boldItalic r:id="rId93"/>
    </p:embeddedFont>
    <p:embeddedFont>
      <p:font typeface="Source Sans Pro"/>
      <p:regular r:id="rId94"/>
      <p:bold r:id="rId95"/>
      <p:italic r:id="rId96"/>
      <p:boldItalic r:id="rId97"/>
    </p:embeddedFont>
    <p:embeddedFont>
      <p:font typeface="Saira Thin"/>
      <p:regular r:id="rId98"/>
      <p:bold r:id="rId99"/>
      <p:italic r:id="rId100"/>
      <p:boldItalic r:id="rId10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9032936-9F38-4971-926F-454564839644}">
  <a:tblStyle styleId="{09032936-9F38-4971-926F-45456483964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01" Type="http://schemas.openxmlformats.org/officeDocument/2006/relationships/font" Target="fonts/SairaThin-boldItalic.fntdata"/><Relationship Id="rId100" Type="http://schemas.openxmlformats.org/officeDocument/2006/relationships/font" Target="fonts/SairaThin-italic.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95" Type="http://schemas.openxmlformats.org/officeDocument/2006/relationships/font" Target="fonts/SourceSansPro-bold.fntdata"/><Relationship Id="rId94" Type="http://schemas.openxmlformats.org/officeDocument/2006/relationships/font" Target="fonts/SourceSansPro-regular.fntdata"/><Relationship Id="rId97" Type="http://schemas.openxmlformats.org/officeDocument/2006/relationships/font" Target="fonts/SourceSansPro-boldItalic.fntdata"/><Relationship Id="rId96" Type="http://schemas.openxmlformats.org/officeDocument/2006/relationships/font" Target="fonts/SourceSansPro-italic.fntdata"/><Relationship Id="rId11" Type="http://schemas.openxmlformats.org/officeDocument/2006/relationships/slide" Target="slides/slide5.xml"/><Relationship Id="rId99" Type="http://schemas.openxmlformats.org/officeDocument/2006/relationships/font" Target="fonts/SairaThin-bold.fntdata"/><Relationship Id="rId10" Type="http://schemas.openxmlformats.org/officeDocument/2006/relationships/slide" Target="slides/slide4.xml"/><Relationship Id="rId98" Type="http://schemas.openxmlformats.org/officeDocument/2006/relationships/font" Target="fonts/SairaThin-regular.fntdata"/><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font" Target="fonts/Saira-bold.fntdata"/><Relationship Id="rId90" Type="http://schemas.openxmlformats.org/officeDocument/2006/relationships/font" Target="fonts/Saira-regular.fntdata"/><Relationship Id="rId93" Type="http://schemas.openxmlformats.org/officeDocument/2006/relationships/font" Target="fonts/Saira-boldItalic.fntdata"/><Relationship Id="rId92" Type="http://schemas.openxmlformats.org/officeDocument/2006/relationships/font" Target="fonts/Saira-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 Id="rId84" Type="http://schemas.openxmlformats.org/officeDocument/2006/relationships/font" Target="fonts/Lato-italic.fntdata"/><Relationship Id="rId83" Type="http://schemas.openxmlformats.org/officeDocument/2006/relationships/font" Target="fonts/Lato-bold.fntdata"/><Relationship Id="rId86" Type="http://schemas.openxmlformats.org/officeDocument/2006/relationships/font" Target="fonts/Montserrat-regular.fntdata"/><Relationship Id="rId85" Type="http://schemas.openxmlformats.org/officeDocument/2006/relationships/font" Target="fonts/Lato-boldItalic.fntdata"/><Relationship Id="rId88" Type="http://schemas.openxmlformats.org/officeDocument/2006/relationships/font" Target="fonts/Montserrat-italic.fntdata"/><Relationship Id="rId87" Type="http://schemas.openxmlformats.org/officeDocument/2006/relationships/font" Target="fonts/Montserrat-bold.fntdata"/><Relationship Id="rId89" Type="http://schemas.openxmlformats.org/officeDocument/2006/relationships/font" Target="fonts/Montserrat-boldItalic.fntdata"/><Relationship Id="rId80" Type="http://schemas.openxmlformats.org/officeDocument/2006/relationships/font" Target="fonts/AmaticSC-regular.fntdata"/><Relationship Id="rId82" Type="http://schemas.openxmlformats.org/officeDocument/2006/relationships/font" Target="fonts/Lato-regular.fntdata"/><Relationship Id="rId81" Type="http://schemas.openxmlformats.org/officeDocument/2006/relationships/font" Target="fonts/AmaticSC-bold.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roximaNovaSemibold-regular.fntdata"/><Relationship Id="rId72" Type="http://schemas.openxmlformats.org/officeDocument/2006/relationships/font" Target="fonts/SourceSansProSemiBold-boldItalic.fntdata"/><Relationship Id="rId75" Type="http://schemas.openxmlformats.org/officeDocument/2006/relationships/font" Target="fonts/ProximaNovaSemibold-boldItalic.fntdata"/><Relationship Id="rId74" Type="http://schemas.openxmlformats.org/officeDocument/2006/relationships/font" Target="fonts/ProximaNovaSemibold-bold.fntdata"/><Relationship Id="rId77" Type="http://schemas.openxmlformats.org/officeDocument/2006/relationships/font" Target="fonts/Roboto-bold.fntdata"/><Relationship Id="rId76" Type="http://schemas.openxmlformats.org/officeDocument/2006/relationships/font" Target="fonts/Roboto-regular.fntdata"/><Relationship Id="rId79" Type="http://schemas.openxmlformats.org/officeDocument/2006/relationships/font" Target="fonts/Roboto-boldItalic.fntdata"/><Relationship Id="rId78" Type="http://schemas.openxmlformats.org/officeDocument/2006/relationships/font" Target="fonts/Roboto-italic.fntdata"/><Relationship Id="rId71" Type="http://schemas.openxmlformats.org/officeDocument/2006/relationships/font" Target="fonts/SourceSansProSemiBold-italic.fntdata"/><Relationship Id="rId70" Type="http://schemas.openxmlformats.org/officeDocument/2006/relationships/font" Target="fonts/SourceSansProSemiBold-bold.fntdata"/><Relationship Id="rId62" Type="http://schemas.openxmlformats.org/officeDocument/2006/relationships/font" Target="fonts/RobotoMedium-bold.fntdata"/><Relationship Id="rId61" Type="http://schemas.openxmlformats.org/officeDocument/2006/relationships/font" Target="fonts/RobotoMedium-regular.fntdata"/><Relationship Id="rId64" Type="http://schemas.openxmlformats.org/officeDocument/2006/relationships/font" Target="fonts/RobotoMedium-boldItalic.fntdata"/><Relationship Id="rId63" Type="http://schemas.openxmlformats.org/officeDocument/2006/relationships/font" Target="fonts/RobotoMedium-italic.fntdata"/><Relationship Id="rId66" Type="http://schemas.openxmlformats.org/officeDocument/2006/relationships/font" Target="fonts/Nunito-bold.fntdata"/><Relationship Id="rId65" Type="http://schemas.openxmlformats.org/officeDocument/2006/relationships/font" Target="fonts/Nunito-regular.fntdata"/><Relationship Id="rId68" Type="http://schemas.openxmlformats.org/officeDocument/2006/relationships/font" Target="fonts/Nunito-boldItalic.fntdata"/><Relationship Id="rId67" Type="http://schemas.openxmlformats.org/officeDocument/2006/relationships/font" Target="fonts/Nunito-italic.fntdata"/><Relationship Id="rId60" Type="http://schemas.openxmlformats.org/officeDocument/2006/relationships/font" Target="fonts/ProximaNova-boldItalic.fntdata"/><Relationship Id="rId69" Type="http://schemas.openxmlformats.org/officeDocument/2006/relationships/font" Target="fonts/SourceSansProSemiBold-regular.fntdata"/><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font" Target="fonts/ProximaNova-regular.fntdata"/><Relationship Id="rId56" Type="http://schemas.openxmlformats.org/officeDocument/2006/relationships/slide" Target="slides/slide50.xml"/><Relationship Id="rId59" Type="http://schemas.openxmlformats.org/officeDocument/2006/relationships/font" Target="fonts/ProximaNova-italic.fntdata"/><Relationship Id="rId58" Type="http://schemas.openxmlformats.org/officeDocument/2006/relationships/font" Target="fonts/ProximaNova-bold.fntdata"/></Relationships>
</file>

<file path=ppt/media/image1.png>
</file>

<file path=ppt/media/image10.jpg>
</file>

<file path=ppt/media/image11.jpg>
</file>

<file path=ppt/media/image12.png>
</file>

<file path=ppt/media/image2.gif>
</file>

<file path=ppt/media/image3.gif>
</file>

<file path=ppt/media/image4.gif>
</file>

<file path=ppt/media/image5.gif>
</file>

<file path=ppt/media/image6.gif>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80" name="Google Shape;68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1" name="Shape 1061"/>
        <p:cNvGrpSpPr/>
        <p:nvPr/>
      </p:nvGrpSpPr>
      <p:grpSpPr>
        <a:xfrm>
          <a:off x="0" y="0"/>
          <a:ext cx="0" cy="0"/>
          <a:chOff x="0" y="0"/>
          <a:chExt cx="0" cy="0"/>
        </a:xfrm>
      </p:grpSpPr>
      <p:sp>
        <p:nvSpPr>
          <p:cNvPr id="1062" name="Google Shape;1062;g92dc520636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 name="Google Shape;1063;g92dc520636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3" name="Shape 1093"/>
        <p:cNvGrpSpPr/>
        <p:nvPr/>
      </p:nvGrpSpPr>
      <p:grpSpPr>
        <a:xfrm>
          <a:off x="0" y="0"/>
          <a:ext cx="0" cy="0"/>
          <a:chOff x="0" y="0"/>
          <a:chExt cx="0" cy="0"/>
        </a:xfrm>
      </p:grpSpPr>
      <p:sp>
        <p:nvSpPr>
          <p:cNvPr id="1094" name="Google Shape;1094;g92dc520636_1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5" name="Google Shape;1095;g92dc520636_1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0" name="Shape 1100"/>
        <p:cNvGrpSpPr/>
        <p:nvPr/>
      </p:nvGrpSpPr>
      <p:grpSpPr>
        <a:xfrm>
          <a:off x="0" y="0"/>
          <a:ext cx="0" cy="0"/>
          <a:chOff x="0" y="0"/>
          <a:chExt cx="0" cy="0"/>
        </a:xfrm>
      </p:grpSpPr>
      <p:sp>
        <p:nvSpPr>
          <p:cNvPr id="1101" name="Google Shape;1101;ga0afe67513_0_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2" name="Google Shape;1102;ga0afe67513_0_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0" name="Shape 1150"/>
        <p:cNvGrpSpPr/>
        <p:nvPr/>
      </p:nvGrpSpPr>
      <p:grpSpPr>
        <a:xfrm>
          <a:off x="0" y="0"/>
          <a:ext cx="0" cy="0"/>
          <a:chOff x="0" y="0"/>
          <a:chExt cx="0" cy="0"/>
        </a:xfrm>
      </p:grpSpPr>
      <p:sp>
        <p:nvSpPr>
          <p:cNvPr id="1151" name="Google Shape;1151;g9bdb52dd9e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2" name="Google Shape;1152;g9bdb52dd9e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7" name="Shape 1407"/>
        <p:cNvGrpSpPr/>
        <p:nvPr/>
      </p:nvGrpSpPr>
      <p:grpSpPr>
        <a:xfrm>
          <a:off x="0" y="0"/>
          <a:ext cx="0" cy="0"/>
          <a:chOff x="0" y="0"/>
          <a:chExt cx="0" cy="0"/>
        </a:xfrm>
      </p:grpSpPr>
      <p:sp>
        <p:nvSpPr>
          <p:cNvPr id="1408" name="Google Shape;1408;g9bdb52dd9e_0_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9" name="Google Shape;1409;g9bdb52dd9e_0_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7" name="Shape 1447"/>
        <p:cNvGrpSpPr/>
        <p:nvPr/>
      </p:nvGrpSpPr>
      <p:grpSpPr>
        <a:xfrm>
          <a:off x="0" y="0"/>
          <a:ext cx="0" cy="0"/>
          <a:chOff x="0" y="0"/>
          <a:chExt cx="0" cy="0"/>
        </a:xfrm>
      </p:grpSpPr>
      <p:sp>
        <p:nvSpPr>
          <p:cNvPr id="1448" name="Google Shape;1448;g9bdb52dd9e_0_4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9" name="Google Shape;1449;g9bdb52dd9e_0_4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7" name="Shape 1477"/>
        <p:cNvGrpSpPr/>
        <p:nvPr/>
      </p:nvGrpSpPr>
      <p:grpSpPr>
        <a:xfrm>
          <a:off x="0" y="0"/>
          <a:ext cx="0" cy="0"/>
          <a:chOff x="0" y="0"/>
          <a:chExt cx="0" cy="0"/>
        </a:xfrm>
      </p:grpSpPr>
      <p:sp>
        <p:nvSpPr>
          <p:cNvPr id="1478" name="Google Shape;1478;g8bd6c52747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9" name="Google Shape;1479;g8bd6c52747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9" name="Shape 1489"/>
        <p:cNvGrpSpPr/>
        <p:nvPr/>
      </p:nvGrpSpPr>
      <p:grpSpPr>
        <a:xfrm>
          <a:off x="0" y="0"/>
          <a:ext cx="0" cy="0"/>
          <a:chOff x="0" y="0"/>
          <a:chExt cx="0" cy="0"/>
        </a:xfrm>
      </p:grpSpPr>
      <p:sp>
        <p:nvSpPr>
          <p:cNvPr id="1490" name="Google Shape;1490;g8bd6c52747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1" name="Google Shape;1491;g8bd6c52747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8" name="Shape 1498"/>
        <p:cNvGrpSpPr/>
        <p:nvPr/>
      </p:nvGrpSpPr>
      <p:grpSpPr>
        <a:xfrm>
          <a:off x="0" y="0"/>
          <a:ext cx="0" cy="0"/>
          <a:chOff x="0" y="0"/>
          <a:chExt cx="0" cy="0"/>
        </a:xfrm>
      </p:grpSpPr>
      <p:sp>
        <p:nvSpPr>
          <p:cNvPr id="1499" name="Google Shape;1499;g92dc520636_1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0" name="Google Shape;1500;g92dc520636_1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2" name="Shape 1522"/>
        <p:cNvGrpSpPr/>
        <p:nvPr/>
      </p:nvGrpSpPr>
      <p:grpSpPr>
        <a:xfrm>
          <a:off x="0" y="0"/>
          <a:ext cx="0" cy="0"/>
          <a:chOff x="0" y="0"/>
          <a:chExt cx="0" cy="0"/>
        </a:xfrm>
      </p:grpSpPr>
      <p:sp>
        <p:nvSpPr>
          <p:cNvPr id="1523" name="Google Shape;1523;g9bdb52dd9e_0_5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4" name="Google Shape;1524;g9bdb52dd9e_0_5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 name="Shape 794"/>
        <p:cNvGrpSpPr/>
        <p:nvPr/>
      </p:nvGrpSpPr>
      <p:grpSpPr>
        <a:xfrm>
          <a:off x="0" y="0"/>
          <a:ext cx="0" cy="0"/>
          <a:chOff x="0" y="0"/>
          <a:chExt cx="0" cy="0"/>
        </a:xfrm>
      </p:grpSpPr>
      <p:sp>
        <p:nvSpPr>
          <p:cNvPr id="795" name="Google Shape;795;ga9e89f464f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6" name="Google Shape;796;ga9e89f464f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3" name="Shape 1573"/>
        <p:cNvGrpSpPr/>
        <p:nvPr/>
      </p:nvGrpSpPr>
      <p:grpSpPr>
        <a:xfrm>
          <a:off x="0" y="0"/>
          <a:ext cx="0" cy="0"/>
          <a:chOff x="0" y="0"/>
          <a:chExt cx="0" cy="0"/>
        </a:xfrm>
      </p:grpSpPr>
      <p:sp>
        <p:nvSpPr>
          <p:cNvPr id="1574" name="Google Shape;1574;g8b4de9e97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5" name="Google Shape;1575;g8b4de9e97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8" name="Shape 1588"/>
        <p:cNvGrpSpPr/>
        <p:nvPr/>
      </p:nvGrpSpPr>
      <p:grpSpPr>
        <a:xfrm>
          <a:off x="0" y="0"/>
          <a:ext cx="0" cy="0"/>
          <a:chOff x="0" y="0"/>
          <a:chExt cx="0" cy="0"/>
        </a:xfrm>
      </p:grpSpPr>
      <p:sp>
        <p:nvSpPr>
          <p:cNvPr id="1589" name="Google Shape;1589;g8a46fb0627_0_6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0" name="Google Shape;1590;g8a46fb0627_0_6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4" name="Shape 1594"/>
        <p:cNvGrpSpPr/>
        <p:nvPr/>
      </p:nvGrpSpPr>
      <p:grpSpPr>
        <a:xfrm>
          <a:off x="0" y="0"/>
          <a:ext cx="0" cy="0"/>
          <a:chOff x="0" y="0"/>
          <a:chExt cx="0" cy="0"/>
        </a:xfrm>
      </p:grpSpPr>
      <p:sp>
        <p:nvSpPr>
          <p:cNvPr id="1595" name="Google Shape;1595;ga658094708_2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6" name="Google Shape;1596;ga658094708_2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5" name="Shape 1625"/>
        <p:cNvGrpSpPr/>
        <p:nvPr/>
      </p:nvGrpSpPr>
      <p:grpSpPr>
        <a:xfrm>
          <a:off x="0" y="0"/>
          <a:ext cx="0" cy="0"/>
          <a:chOff x="0" y="0"/>
          <a:chExt cx="0" cy="0"/>
        </a:xfrm>
      </p:grpSpPr>
      <p:sp>
        <p:nvSpPr>
          <p:cNvPr id="1626" name="Google Shape;1626;ga658094708_2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7" name="Google Shape;1627;ga658094708_2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7" name="Shape 1637"/>
        <p:cNvGrpSpPr/>
        <p:nvPr/>
      </p:nvGrpSpPr>
      <p:grpSpPr>
        <a:xfrm>
          <a:off x="0" y="0"/>
          <a:ext cx="0" cy="0"/>
          <a:chOff x="0" y="0"/>
          <a:chExt cx="0" cy="0"/>
        </a:xfrm>
      </p:grpSpPr>
      <p:sp>
        <p:nvSpPr>
          <p:cNvPr id="1638" name="Google Shape;1638;g9bdb52dd9e_0_6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9" name="Google Shape;1639;g9bdb52dd9e_0_6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0" name="Shape 1700"/>
        <p:cNvGrpSpPr/>
        <p:nvPr/>
      </p:nvGrpSpPr>
      <p:grpSpPr>
        <a:xfrm>
          <a:off x="0" y="0"/>
          <a:ext cx="0" cy="0"/>
          <a:chOff x="0" y="0"/>
          <a:chExt cx="0" cy="0"/>
        </a:xfrm>
      </p:grpSpPr>
      <p:sp>
        <p:nvSpPr>
          <p:cNvPr id="1701" name="Google Shape;1701;g8ed55c2c0a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2" name="Google Shape;1702;g8ed55c2c0a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6" name="Shape 1716"/>
        <p:cNvGrpSpPr/>
        <p:nvPr/>
      </p:nvGrpSpPr>
      <p:grpSpPr>
        <a:xfrm>
          <a:off x="0" y="0"/>
          <a:ext cx="0" cy="0"/>
          <a:chOff x="0" y="0"/>
          <a:chExt cx="0" cy="0"/>
        </a:xfrm>
      </p:grpSpPr>
      <p:sp>
        <p:nvSpPr>
          <p:cNvPr id="1717" name="Google Shape;1717;g93246fcf0b_3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8" name="Google Shape;1718;g93246fcf0b_3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6" name="Shape 1726"/>
        <p:cNvGrpSpPr/>
        <p:nvPr/>
      </p:nvGrpSpPr>
      <p:grpSpPr>
        <a:xfrm>
          <a:off x="0" y="0"/>
          <a:ext cx="0" cy="0"/>
          <a:chOff x="0" y="0"/>
          <a:chExt cx="0" cy="0"/>
        </a:xfrm>
      </p:grpSpPr>
      <p:sp>
        <p:nvSpPr>
          <p:cNvPr id="1727" name="Google Shape;1727;ga658094708_0_4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8" name="Google Shape;1728;ga658094708_0_4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3" name="Shape 1753"/>
        <p:cNvGrpSpPr/>
        <p:nvPr/>
      </p:nvGrpSpPr>
      <p:grpSpPr>
        <a:xfrm>
          <a:off x="0" y="0"/>
          <a:ext cx="0" cy="0"/>
          <a:chOff x="0" y="0"/>
          <a:chExt cx="0" cy="0"/>
        </a:xfrm>
      </p:grpSpPr>
      <p:sp>
        <p:nvSpPr>
          <p:cNvPr id="1754" name="Google Shape;1754;g8f8f7e645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5" name="Google Shape;1755;g8f8f7e645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6" name="Shape 1766"/>
        <p:cNvGrpSpPr/>
        <p:nvPr/>
      </p:nvGrpSpPr>
      <p:grpSpPr>
        <a:xfrm>
          <a:off x="0" y="0"/>
          <a:ext cx="0" cy="0"/>
          <a:chOff x="0" y="0"/>
          <a:chExt cx="0" cy="0"/>
        </a:xfrm>
      </p:grpSpPr>
      <p:sp>
        <p:nvSpPr>
          <p:cNvPr id="1767" name="Google Shape;1767;g8ed55c2c0a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8" name="Google Shape;1768;g8ed55c2c0a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 name="Shape 800"/>
        <p:cNvGrpSpPr/>
        <p:nvPr/>
      </p:nvGrpSpPr>
      <p:grpSpPr>
        <a:xfrm>
          <a:off x="0" y="0"/>
          <a:ext cx="0" cy="0"/>
          <a:chOff x="0" y="0"/>
          <a:chExt cx="0" cy="0"/>
        </a:xfrm>
      </p:grpSpPr>
      <p:sp>
        <p:nvSpPr>
          <p:cNvPr id="801" name="Google Shape;801;g8a46fb0627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2" name="Google Shape;802;g8a46fb0627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6" name="Shape 1776"/>
        <p:cNvGrpSpPr/>
        <p:nvPr/>
      </p:nvGrpSpPr>
      <p:grpSpPr>
        <a:xfrm>
          <a:off x="0" y="0"/>
          <a:ext cx="0" cy="0"/>
          <a:chOff x="0" y="0"/>
          <a:chExt cx="0" cy="0"/>
        </a:xfrm>
      </p:grpSpPr>
      <p:sp>
        <p:nvSpPr>
          <p:cNvPr id="1777" name="Google Shape;1777;g8ed55c2c0a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8" name="Google Shape;1778;g8ed55c2c0a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4" name="Shape 1784"/>
        <p:cNvGrpSpPr/>
        <p:nvPr/>
      </p:nvGrpSpPr>
      <p:grpSpPr>
        <a:xfrm>
          <a:off x="0" y="0"/>
          <a:ext cx="0" cy="0"/>
          <a:chOff x="0" y="0"/>
          <a:chExt cx="0" cy="0"/>
        </a:xfrm>
      </p:grpSpPr>
      <p:sp>
        <p:nvSpPr>
          <p:cNvPr id="1785" name="Google Shape;1785;g8bfc7a41d7_1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6" name="Google Shape;1786;g8bfc7a41d7_1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0" name="Shape 1820"/>
        <p:cNvGrpSpPr/>
        <p:nvPr/>
      </p:nvGrpSpPr>
      <p:grpSpPr>
        <a:xfrm>
          <a:off x="0" y="0"/>
          <a:ext cx="0" cy="0"/>
          <a:chOff x="0" y="0"/>
          <a:chExt cx="0" cy="0"/>
        </a:xfrm>
      </p:grpSpPr>
      <p:sp>
        <p:nvSpPr>
          <p:cNvPr id="1821" name="Google Shape;1821;g8bfc7a41d7_1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2" name="Google Shape;1822;g8bfc7a41d7_1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2" name="Shape 2042"/>
        <p:cNvGrpSpPr/>
        <p:nvPr/>
      </p:nvGrpSpPr>
      <p:grpSpPr>
        <a:xfrm>
          <a:off x="0" y="0"/>
          <a:ext cx="0" cy="0"/>
          <a:chOff x="0" y="0"/>
          <a:chExt cx="0" cy="0"/>
        </a:xfrm>
      </p:grpSpPr>
      <p:sp>
        <p:nvSpPr>
          <p:cNvPr id="2043" name="Google Shape;2043;g8bfc7a41d7_1_8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4" name="Google Shape;2044;g8bfc7a41d7_1_8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8" name="Shape 2048"/>
        <p:cNvGrpSpPr/>
        <p:nvPr/>
      </p:nvGrpSpPr>
      <p:grpSpPr>
        <a:xfrm>
          <a:off x="0" y="0"/>
          <a:ext cx="0" cy="0"/>
          <a:chOff x="0" y="0"/>
          <a:chExt cx="0" cy="0"/>
        </a:xfrm>
      </p:grpSpPr>
      <p:sp>
        <p:nvSpPr>
          <p:cNvPr id="2049" name="Google Shape;2049;g8bd6c52747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0" name="Google Shape;2050;g8bd6c52747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5" name="Shape 2055"/>
        <p:cNvGrpSpPr/>
        <p:nvPr/>
      </p:nvGrpSpPr>
      <p:grpSpPr>
        <a:xfrm>
          <a:off x="0" y="0"/>
          <a:ext cx="0" cy="0"/>
          <a:chOff x="0" y="0"/>
          <a:chExt cx="0" cy="0"/>
        </a:xfrm>
      </p:grpSpPr>
      <p:sp>
        <p:nvSpPr>
          <p:cNvPr id="2056" name="Google Shape;2056;g8bd6c52747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7" name="Google Shape;2057;g8bd6c52747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1" name="Shape 2071"/>
        <p:cNvGrpSpPr/>
        <p:nvPr/>
      </p:nvGrpSpPr>
      <p:grpSpPr>
        <a:xfrm>
          <a:off x="0" y="0"/>
          <a:ext cx="0" cy="0"/>
          <a:chOff x="0" y="0"/>
          <a:chExt cx="0" cy="0"/>
        </a:xfrm>
      </p:grpSpPr>
      <p:sp>
        <p:nvSpPr>
          <p:cNvPr id="2072" name="Google Shape;2072;g93263600a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3" name="Google Shape;2073;g93263600a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7" name="Shape 2087"/>
        <p:cNvGrpSpPr/>
        <p:nvPr/>
      </p:nvGrpSpPr>
      <p:grpSpPr>
        <a:xfrm>
          <a:off x="0" y="0"/>
          <a:ext cx="0" cy="0"/>
          <a:chOff x="0" y="0"/>
          <a:chExt cx="0" cy="0"/>
        </a:xfrm>
      </p:grpSpPr>
      <p:sp>
        <p:nvSpPr>
          <p:cNvPr id="2088" name="Google Shape;2088;g8bd6c52747_2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9" name="Google Shape;2089;g8bd6c52747_2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4" name="Shape 2424"/>
        <p:cNvGrpSpPr/>
        <p:nvPr/>
      </p:nvGrpSpPr>
      <p:grpSpPr>
        <a:xfrm>
          <a:off x="0" y="0"/>
          <a:ext cx="0" cy="0"/>
          <a:chOff x="0" y="0"/>
          <a:chExt cx="0" cy="0"/>
        </a:xfrm>
      </p:grpSpPr>
      <p:sp>
        <p:nvSpPr>
          <p:cNvPr id="2425" name="Google Shape;2425;g8bd6c52747_2_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6" name="Google Shape;2426;g8bd6c52747_2_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4" name="Shape 8924"/>
        <p:cNvGrpSpPr/>
        <p:nvPr/>
      </p:nvGrpSpPr>
      <p:grpSpPr>
        <a:xfrm>
          <a:off x="0" y="0"/>
          <a:ext cx="0" cy="0"/>
          <a:chOff x="0" y="0"/>
          <a:chExt cx="0" cy="0"/>
        </a:xfrm>
      </p:grpSpPr>
      <p:sp>
        <p:nvSpPr>
          <p:cNvPr id="8925" name="Google Shape;8925;g8bd6c52747_2_6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26" name="Google Shape;8926;g8bd6c52747_2_6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7" name="Shape 817"/>
        <p:cNvGrpSpPr/>
        <p:nvPr/>
      </p:nvGrpSpPr>
      <p:grpSpPr>
        <a:xfrm>
          <a:off x="0" y="0"/>
          <a:ext cx="0" cy="0"/>
          <a:chOff x="0" y="0"/>
          <a:chExt cx="0" cy="0"/>
        </a:xfrm>
      </p:grpSpPr>
      <p:sp>
        <p:nvSpPr>
          <p:cNvPr id="818" name="Google Shape;818;g8a46fb0627_0_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9" name="Google Shape;819;g8a46fb0627_0_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1" name="Shape 9351"/>
        <p:cNvGrpSpPr/>
        <p:nvPr/>
      </p:nvGrpSpPr>
      <p:grpSpPr>
        <a:xfrm>
          <a:off x="0" y="0"/>
          <a:ext cx="0" cy="0"/>
          <a:chOff x="0" y="0"/>
          <a:chExt cx="0" cy="0"/>
        </a:xfrm>
      </p:grpSpPr>
      <p:sp>
        <p:nvSpPr>
          <p:cNvPr id="9352" name="Google Shape;9352;g8bd6c52747_2_7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53" name="Google Shape;9353;g8bd6c52747_2_7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4" name="Shape 9514"/>
        <p:cNvGrpSpPr/>
        <p:nvPr/>
      </p:nvGrpSpPr>
      <p:grpSpPr>
        <a:xfrm>
          <a:off x="0" y="0"/>
          <a:ext cx="0" cy="0"/>
          <a:chOff x="0" y="0"/>
          <a:chExt cx="0" cy="0"/>
        </a:xfrm>
      </p:grpSpPr>
      <p:sp>
        <p:nvSpPr>
          <p:cNvPr id="9515" name="Google Shape;9515;g8bd6c52747_2_74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6" name="Google Shape;9516;g8bd6c52747_2_7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16" name="Shape 9916"/>
        <p:cNvGrpSpPr/>
        <p:nvPr/>
      </p:nvGrpSpPr>
      <p:grpSpPr>
        <a:xfrm>
          <a:off x="0" y="0"/>
          <a:ext cx="0" cy="0"/>
          <a:chOff x="0" y="0"/>
          <a:chExt cx="0" cy="0"/>
        </a:xfrm>
      </p:grpSpPr>
      <p:sp>
        <p:nvSpPr>
          <p:cNvPr id="9917" name="Google Shape;9917;g8bd6c52747_2_78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18" name="Google Shape;9918;g8bd6c52747_2_78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87" name="Shape 10287"/>
        <p:cNvGrpSpPr/>
        <p:nvPr/>
      </p:nvGrpSpPr>
      <p:grpSpPr>
        <a:xfrm>
          <a:off x="0" y="0"/>
          <a:ext cx="0" cy="0"/>
          <a:chOff x="0" y="0"/>
          <a:chExt cx="0" cy="0"/>
        </a:xfrm>
      </p:grpSpPr>
      <p:sp>
        <p:nvSpPr>
          <p:cNvPr id="10288" name="Google Shape;10288;g8bd6c52747_2_8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9" name="Google Shape;10289;g8bd6c52747_2_8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4" name="Shape 10664"/>
        <p:cNvGrpSpPr/>
        <p:nvPr/>
      </p:nvGrpSpPr>
      <p:grpSpPr>
        <a:xfrm>
          <a:off x="0" y="0"/>
          <a:ext cx="0" cy="0"/>
          <a:chOff x="0" y="0"/>
          <a:chExt cx="0" cy="0"/>
        </a:xfrm>
      </p:grpSpPr>
      <p:sp>
        <p:nvSpPr>
          <p:cNvPr id="10665" name="Google Shape;10665;g8bd6c52747_2_86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66" name="Google Shape;10666;g8bd6c52747_2_86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95" name="Shape 11095"/>
        <p:cNvGrpSpPr/>
        <p:nvPr/>
      </p:nvGrpSpPr>
      <p:grpSpPr>
        <a:xfrm>
          <a:off x="0" y="0"/>
          <a:ext cx="0" cy="0"/>
          <a:chOff x="0" y="0"/>
          <a:chExt cx="0" cy="0"/>
        </a:xfrm>
      </p:grpSpPr>
      <p:sp>
        <p:nvSpPr>
          <p:cNvPr id="11096" name="Google Shape;11096;g8bd6c52747_2_90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97" name="Google Shape;11097;g8bd6c52747_2_90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88" name="Shape 11888"/>
        <p:cNvGrpSpPr/>
        <p:nvPr/>
      </p:nvGrpSpPr>
      <p:grpSpPr>
        <a:xfrm>
          <a:off x="0" y="0"/>
          <a:ext cx="0" cy="0"/>
          <a:chOff x="0" y="0"/>
          <a:chExt cx="0" cy="0"/>
        </a:xfrm>
      </p:grpSpPr>
      <p:sp>
        <p:nvSpPr>
          <p:cNvPr id="11889" name="Google Shape;11889;g8bd6c52747_2_98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90" name="Google Shape;11890;g8bd6c52747_2_98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29" name="Shape 12629"/>
        <p:cNvGrpSpPr/>
        <p:nvPr/>
      </p:nvGrpSpPr>
      <p:grpSpPr>
        <a:xfrm>
          <a:off x="0" y="0"/>
          <a:ext cx="0" cy="0"/>
          <a:chOff x="0" y="0"/>
          <a:chExt cx="0" cy="0"/>
        </a:xfrm>
      </p:grpSpPr>
      <p:sp>
        <p:nvSpPr>
          <p:cNvPr id="12630" name="Google Shape;12630;g8bd6c52747_2_105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31" name="Google Shape;12631;g8bd6c52747_2_105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22" name="Shape 13322"/>
        <p:cNvGrpSpPr/>
        <p:nvPr/>
      </p:nvGrpSpPr>
      <p:grpSpPr>
        <a:xfrm>
          <a:off x="0" y="0"/>
          <a:ext cx="0" cy="0"/>
          <a:chOff x="0" y="0"/>
          <a:chExt cx="0" cy="0"/>
        </a:xfrm>
      </p:grpSpPr>
      <p:sp>
        <p:nvSpPr>
          <p:cNvPr id="13323" name="Google Shape;13323;g8bd6c52747_2_11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24" name="Google Shape;13324;g8bd6c52747_2_11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24" name="Shape 13624"/>
        <p:cNvGrpSpPr/>
        <p:nvPr/>
      </p:nvGrpSpPr>
      <p:grpSpPr>
        <a:xfrm>
          <a:off x="0" y="0"/>
          <a:ext cx="0" cy="0"/>
          <a:chOff x="0" y="0"/>
          <a:chExt cx="0" cy="0"/>
        </a:xfrm>
      </p:grpSpPr>
      <p:sp>
        <p:nvSpPr>
          <p:cNvPr id="13625" name="Google Shape;13625;g8bd6c52747_2_115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26" name="Google Shape;13626;g8bd6c52747_2_115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4" name="Shape 874"/>
        <p:cNvGrpSpPr/>
        <p:nvPr/>
      </p:nvGrpSpPr>
      <p:grpSpPr>
        <a:xfrm>
          <a:off x="0" y="0"/>
          <a:ext cx="0" cy="0"/>
          <a:chOff x="0" y="0"/>
          <a:chExt cx="0" cy="0"/>
        </a:xfrm>
      </p:grpSpPr>
      <p:sp>
        <p:nvSpPr>
          <p:cNvPr id="875" name="Google Shape;875;g8b4de9e975_0_2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6" name="Google Shape;876;g8b4de9e975_0_2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58" name="Shape 14258"/>
        <p:cNvGrpSpPr/>
        <p:nvPr/>
      </p:nvGrpSpPr>
      <p:grpSpPr>
        <a:xfrm>
          <a:off x="0" y="0"/>
          <a:ext cx="0" cy="0"/>
          <a:chOff x="0" y="0"/>
          <a:chExt cx="0" cy="0"/>
        </a:xfrm>
      </p:grpSpPr>
      <p:sp>
        <p:nvSpPr>
          <p:cNvPr id="14259" name="Google Shape;14259;g8bd6c52747_2_12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60" name="Google Shape;14260;g8bd6c52747_2_12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9" name="Shape 909"/>
        <p:cNvGrpSpPr/>
        <p:nvPr/>
      </p:nvGrpSpPr>
      <p:grpSpPr>
        <a:xfrm>
          <a:off x="0" y="0"/>
          <a:ext cx="0" cy="0"/>
          <a:chOff x="0" y="0"/>
          <a:chExt cx="0" cy="0"/>
        </a:xfrm>
      </p:grpSpPr>
      <p:sp>
        <p:nvSpPr>
          <p:cNvPr id="910" name="Google Shape;910;g8a46fb0627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1" name="Google Shape;911;g8a46fb0627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1" name="Shape 971"/>
        <p:cNvGrpSpPr/>
        <p:nvPr/>
      </p:nvGrpSpPr>
      <p:grpSpPr>
        <a:xfrm>
          <a:off x="0" y="0"/>
          <a:ext cx="0" cy="0"/>
          <a:chOff x="0" y="0"/>
          <a:chExt cx="0" cy="0"/>
        </a:xfrm>
      </p:grpSpPr>
      <p:sp>
        <p:nvSpPr>
          <p:cNvPr id="972" name="Google Shape;972;g92dc520636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3" name="Google Shape;973;g92dc520636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6" name="Shape 996"/>
        <p:cNvGrpSpPr/>
        <p:nvPr/>
      </p:nvGrpSpPr>
      <p:grpSpPr>
        <a:xfrm>
          <a:off x="0" y="0"/>
          <a:ext cx="0" cy="0"/>
          <a:chOff x="0" y="0"/>
          <a:chExt cx="0" cy="0"/>
        </a:xfrm>
      </p:grpSpPr>
      <p:sp>
        <p:nvSpPr>
          <p:cNvPr id="997" name="Google Shape;997;ga0afe67513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8" name="Google Shape;998;ga0afe67513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7" name="Shape 1037"/>
        <p:cNvGrpSpPr/>
        <p:nvPr/>
      </p:nvGrpSpPr>
      <p:grpSpPr>
        <a:xfrm>
          <a:off x="0" y="0"/>
          <a:ext cx="0" cy="0"/>
          <a:chOff x="0" y="0"/>
          <a:chExt cx="0" cy="0"/>
        </a:xfrm>
      </p:grpSpPr>
      <p:sp>
        <p:nvSpPr>
          <p:cNvPr id="1038" name="Google Shape;1038;g8ed55c2c0a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9" name="Google Shape;1039;g8ed55c2c0a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8" name="Shape 8"/>
        <p:cNvGrpSpPr/>
        <p:nvPr/>
      </p:nvGrpSpPr>
      <p:grpSpPr>
        <a:xfrm>
          <a:off x="0" y="0"/>
          <a:ext cx="0" cy="0"/>
          <a:chOff x="0" y="0"/>
          <a:chExt cx="0" cy="0"/>
        </a:xfrm>
      </p:grpSpPr>
      <p:sp>
        <p:nvSpPr>
          <p:cNvPr id="9" name="Google Shape;9;p2"/>
          <p:cNvSpPr txBox="1"/>
          <p:nvPr>
            <p:ph idx="1" type="subTitle"/>
          </p:nvPr>
        </p:nvSpPr>
        <p:spPr>
          <a:xfrm>
            <a:off x="2642575" y="3244200"/>
            <a:ext cx="3858900" cy="747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5"/>
              </a:buClr>
              <a:buSzPts val="1300"/>
              <a:buFont typeface="Roboto"/>
              <a:buNone/>
              <a:defRPr>
                <a:solidFill>
                  <a:schemeClr val="accent5"/>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0" name="Google Shape;10;p2"/>
          <p:cNvSpPr txBox="1"/>
          <p:nvPr>
            <p:ph type="ctrTitle"/>
          </p:nvPr>
        </p:nvSpPr>
        <p:spPr>
          <a:xfrm>
            <a:off x="1586900" y="1450800"/>
            <a:ext cx="5970300" cy="1793400"/>
          </a:xfrm>
          <a:prstGeom prst="rect">
            <a:avLst/>
          </a:prstGeom>
        </p:spPr>
        <p:txBody>
          <a:bodyPr anchorCtr="0" anchor="b" bIns="91425" lIns="91425" spcFirstLastPara="1" rIns="91425" wrap="square" tIns="91425">
            <a:noAutofit/>
          </a:bodyPr>
          <a:lstStyle>
            <a:lvl1pPr lvl="0" algn="ctr">
              <a:lnSpc>
                <a:spcPct val="80000"/>
              </a:lnSpc>
              <a:spcBef>
                <a:spcPts val="0"/>
              </a:spcBef>
              <a:spcAft>
                <a:spcPts val="0"/>
              </a:spcAft>
              <a:buSzPts val="3800"/>
              <a:buNone/>
              <a:defRPr sz="4400">
                <a:solidFill>
                  <a:schemeClr val="lt2"/>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2"/>
        </a:solidFill>
      </p:bgPr>
    </p:bg>
    <p:spTree>
      <p:nvGrpSpPr>
        <p:cNvPr id="178" name="Shape 178"/>
        <p:cNvGrpSpPr/>
        <p:nvPr/>
      </p:nvGrpSpPr>
      <p:grpSpPr>
        <a:xfrm>
          <a:off x="0" y="0"/>
          <a:ext cx="0" cy="0"/>
          <a:chOff x="0" y="0"/>
          <a:chExt cx="0" cy="0"/>
        </a:xfrm>
      </p:grpSpPr>
      <p:sp>
        <p:nvSpPr>
          <p:cNvPr id="179" name="Google Shape;179;p11"/>
          <p:cNvSpPr txBox="1"/>
          <p:nvPr>
            <p:ph hasCustomPrompt="1" type="title"/>
          </p:nvPr>
        </p:nvSpPr>
        <p:spPr>
          <a:xfrm>
            <a:off x="332525" y="1438675"/>
            <a:ext cx="8520600" cy="13548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80" name="Google Shape;180;p11"/>
          <p:cNvSpPr txBox="1"/>
          <p:nvPr>
            <p:ph idx="1" type="subTitle"/>
          </p:nvPr>
        </p:nvSpPr>
        <p:spPr>
          <a:xfrm>
            <a:off x="715700" y="2911050"/>
            <a:ext cx="7756800" cy="603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5"/>
              </a:buClr>
              <a:buSzPts val="1400"/>
              <a:buNone/>
              <a:defRPr b="0" sz="16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grpSp>
        <p:nvGrpSpPr>
          <p:cNvPr id="181" name="Google Shape;181;p11"/>
          <p:cNvGrpSpPr/>
          <p:nvPr/>
        </p:nvGrpSpPr>
        <p:grpSpPr>
          <a:xfrm>
            <a:off x="7699513" y="539510"/>
            <a:ext cx="825540" cy="72368"/>
            <a:chOff x="5033325" y="733775"/>
            <a:chExt cx="138525" cy="12125"/>
          </a:xfrm>
        </p:grpSpPr>
        <p:sp>
          <p:nvSpPr>
            <p:cNvPr id="182" name="Google Shape;182;p11"/>
            <p:cNvSpPr/>
            <p:nvPr/>
          </p:nvSpPr>
          <p:spPr>
            <a:xfrm>
              <a:off x="5033325" y="734775"/>
              <a:ext cx="10125" cy="10100"/>
            </a:xfrm>
            <a:custGeom>
              <a:rect b="b" l="l" r="r" t="t"/>
              <a:pathLst>
                <a:path extrusionOk="0" h="404" w="405">
                  <a:moveTo>
                    <a:pt x="203" y="0"/>
                  </a:moveTo>
                  <a:cubicBezTo>
                    <a:pt x="91" y="0"/>
                    <a:pt x="0" y="90"/>
                    <a:pt x="0" y="202"/>
                  </a:cubicBezTo>
                  <a:cubicBezTo>
                    <a:pt x="0"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a:off x="5052150" y="733775"/>
              <a:ext cx="12125" cy="12125"/>
            </a:xfrm>
            <a:custGeom>
              <a:rect b="b" l="l" r="r" t="t"/>
              <a:pathLst>
                <a:path extrusionOk="0" h="485" w="485">
                  <a:moveTo>
                    <a:pt x="243" y="80"/>
                  </a:moveTo>
                  <a:cubicBezTo>
                    <a:pt x="332" y="80"/>
                    <a:pt x="405" y="153"/>
                    <a:pt x="405" y="242"/>
                  </a:cubicBezTo>
                  <a:cubicBezTo>
                    <a:pt x="405" y="331"/>
                    <a:pt x="332" y="405"/>
                    <a:pt x="243" y="405"/>
                  </a:cubicBezTo>
                  <a:cubicBezTo>
                    <a:pt x="154" y="405"/>
                    <a:pt x="80" y="331"/>
                    <a:pt x="80" y="242"/>
                  </a:cubicBezTo>
                  <a:cubicBezTo>
                    <a:pt x="80" y="153"/>
                    <a:pt x="154" y="80"/>
                    <a:pt x="243" y="80"/>
                  </a:cubicBezTo>
                  <a:close/>
                  <a:moveTo>
                    <a:pt x="243" y="0"/>
                  </a:moveTo>
                  <a:cubicBezTo>
                    <a:pt x="109" y="0"/>
                    <a:pt x="1" y="109"/>
                    <a:pt x="1" y="242"/>
                  </a:cubicBezTo>
                  <a:cubicBezTo>
                    <a:pt x="1" y="376"/>
                    <a:pt x="109" y="484"/>
                    <a:pt x="243" y="484"/>
                  </a:cubicBezTo>
                  <a:cubicBezTo>
                    <a:pt x="376" y="484"/>
                    <a:pt x="485" y="376"/>
                    <a:pt x="485" y="242"/>
                  </a:cubicBezTo>
                  <a:cubicBezTo>
                    <a:pt x="485" y="109"/>
                    <a:pt x="376" y="0"/>
                    <a:pt x="2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1"/>
            <p:cNvSpPr/>
            <p:nvPr/>
          </p:nvSpPr>
          <p:spPr>
            <a:xfrm>
              <a:off x="5072975" y="734775"/>
              <a:ext cx="10150" cy="10100"/>
            </a:xfrm>
            <a:custGeom>
              <a:rect b="b" l="l" r="r" t="t"/>
              <a:pathLst>
                <a:path extrusionOk="0" h="404" w="406">
                  <a:moveTo>
                    <a:pt x="203" y="0"/>
                  </a:moveTo>
                  <a:cubicBezTo>
                    <a:pt x="92" y="0"/>
                    <a:pt x="1" y="90"/>
                    <a:pt x="1" y="202"/>
                  </a:cubicBezTo>
                  <a:cubicBezTo>
                    <a:pt x="1" y="314"/>
                    <a:pt x="92" y="404"/>
                    <a:pt x="203" y="404"/>
                  </a:cubicBezTo>
                  <a:cubicBezTo>
                    <a:pt x="314" y="404"/>
                    <a:pt x="405" y="314"/>
                    <a:pt x="405" y="202"/>
                  </a:cubicBezTo>
                  <a:cubicBezTo>
                    <a:pt x="405" y="90"/>
                    <a:pt x="314"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1"/>
            <p:cNvSpPr/>
            <p:nvPr/>
          </p:nvSpPr>
          <p:spPr>
            <a:xfrm>
              <a:off x="5092825" y="734775"/>
              <a:ext cx="10125" cy="10100"/>
            </a:xfrm>
            <a:custGeom>
              <a:rect b="b" l="l" r="r" t="t"/>
              <a:pathLst>
                <a:path extrusionOk="0" h="404" w="405">
                  <a:moveTo>
                    <a:pt x="202" y="0"/>
                  </a:moveTo>
                  <a:cubicBezTo>
                    <a:pt x="90" y="0"/>
                    <a:pt x="0" y="90"/>
                    <a:pt x="0" y="202"/>
                  </a:cubicBezTo>
                  <a:cubicBezTo>
                    <a:pt x="0" y="314"/>
                    <a:pt x="90" y="404"/>
                    <a:pt x="202" y="404"/>
                  </a:cubicBezTo>
                  <a:cubicBezTo>
                    <a:pt x="314" y="404"/>
                    <a:pt x="405" y="314"/>
                    <a:pt x="405" y="202"/>
                  </a:cubicBezTo>
                  <a:cubicBezTo>
                    <a:pt x="405" y="90"/>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a:off x="5112650" y="734775"/>
              <a:ext cx="10125" cy="10100"/>
            </a:xfrm>
            <a:custGeom>
              <a:rect b="b" l="l" r="r" t="t"/>
              <a:pathLst>
                <a:path extrusionOk="0" h="404" w="405">
                  <a:moveTo>
                    <a:pt x="203" y="0"/>
                  </a:moveTo>
                  <a:cubicBezTo>
                    <a:pt x="91" y="0"/>
                    <a:pt x="0" y="90"/>
                    <a:pt x="0" y="202"/>
                  </a:cubicBezTo>
                  <a:cubicBezTo>
                    <a:pt x="0"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a:off x="5132475" y="734775"/>
              <a:ext cx="10150" cy="10100"/>
            </a:xfrm>
            <a:custGeom>
              <a:rect b="b" l="l" r="r" t="t"/>
              <a:pathLst>
                <a:path extrusionOk="0" h="404" w="406">
                  <a:moveTo>
                    <a:pt x="203" y="0"/>
                  </a:moveTo>
                  <a:cubicBezTo>
                    <a:pt x="91" y="0"/>
                    <a:pt x="1" y="90"/>
                    <a:pt x="1" y="202"/>
                  </a:cubicBezTo>
                  <a:cubicBezTo>
                    <a:pt x="1"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a:off x="5161725" y="734775"/>
              <a:ext cx="10125" cy="10100"/>
            </a:xfrm>
            <a:custGeom>
              <a:rect b="b" l="l" r="r" t="t"/>
              <a:pathLst>
                <a:path extrusionOk="0" h="404" w="405">
                  <a:moveTo>
                    <a:pt x="202" y="0"/>
                  </a:moveTo>
                  <a:cubicBezTo>
                    <a:pt x="91" y="0"/>
                    <a:pt x="0" y="90"/>
                    <a:pt x="0" y="202"/>
                  </a:cubicBezTo>
                  <a:cubicBezTo>
                    <a:pt x="0" y="314"/>
                    <a:pt x="91" y="404"/>
                    <a:pt x="202" y="404"/>
                  </a:cubicBezTo>
                  <a:cubicBezTo>
                    <a:pt x="314" y="404"/>
                    <a:pt x="404" y="314"/>
                    <a:pt x="404" y="202"/>
                  </a:cubicBezTo>
                  <a:cubicBezTo>
                    <a:pt x="404" y="90"/>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flipH="1">
            <a:off x="-1570537" y="4181825"/>
            <a:ext cx="4246224" cy="387051"/>
            <a:chOff x="5890813" y="400625"/>
            <a:chExt cx="4246224" cy="387051"/>
          </a:xfrm>
        </p:grpSpPr>
        <p:sp>
          <p:nvSpPr>
            <p:cNvPr id="190" name="Google Shape;190;p11"/>
            <p:cNvSpPr/>
            <p:nvPr/>
          </p:nvSpPr>
          <p:spPr>
            <a:xfrm>
              <a:off x="5982413" y="493467"/>
              <a:ext cx="4154624" cy="294208"/>
            </a:xfrm>
            <a:custGeom>
              <a:rect b="b" l="l" r="r" t="t"/>
              <a:pathLst>
                <a:path extrusionOk="0" h="3790" w="53520">
                  <a:moveTo>
                    <a:pt x="1" y="1"/>
                  </a:moveTo>
                  <a:lnTo>
                    <a:pt x="1" y="240"/>
                  </a:lnTo>
                  <a:lnTo>
                    <a:pt x="2420" y="240"/>
                  </a:lnTo>
                  <a:lnTo>
                    <a:pt x="5946" y="3766"/>
                  </a:lnTo>
                  <a:lnTo>
                    <a:pt x="22440" y="3766"/>
                  </a:lnTo>
                  <a:lnTo>
                    <a:pt x="24005" y="2202"/>
                  </a:lnTo>
                  <a:lnTo>
                    <a:pt x="36014" y="2202"/>
                  </a:lnTo>
                  <a:lnTo>
                    <a:pt x="37601" y="3789"/>
                  </a:lnTo>
                  <a:lnTo>
                    <a:pt x="53520" y="3789"/>
                  </a:lnTo>
                  <a:lnTo>
                    <a:pt x="53520" y="3549"/>
                  </a:lnTo>
                  <a:lnTo>
                    <a:pt x="37701" y="3549"/>
                  </a:lnTo>
                  <a:lnTo>
                    <a:pt x="36114" y="1962"/>
                  </a:lnTo>
                  <a:lnTo>
                    <a:pt x="23905" y="1962"/>
                  </a:lnTo>
                  <a:lnTo>
                    <a:pt x="22341" y="3526"/>
                  </a:lnTo>
                  <a:lnTo>
                    <a:pt x="6046" y="3526"/>
                  </a:lnTo>
                  <a:lnTo>
                    <a:pt x="2555" y="36"/>
                  </a:lnTo>
                  <a:lnTo>
                    <a:pt x="25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a:off x="5890813" y="452247"/>
              <a:ext cx="101071" cy="101071"/>
            </a:xfrm>
            <a:custGeom>
              <a:rect b="b" l="l" r="r" t="t"/>
              <a:pathLst>
                <a:path extrusionOk="0" h="1302" w="1302">
                  <a:moveTo>
                    <a:pt x="651" y="241"/>
                  </a:moveTo>
                  <a:cubicBezTo>
                    <a:pt x="877" y="241"/>
                    <a:pt x="1061" y="425"/>
                    <a:pt x="1061" y="651"/>
                  </a:cubicBezTo>
                  <a:cubicBezTo>
                    <a:pt x="1061" y="877"/>
                    <a:pt x="877" y="1062"/>
                    <a:pt x="651" y="1062"/>
                  </a:cubicBezTo>
                  <a:cubicBezTo>
                    <a:pt x="425" y="1062"/>
                    <a:pt x="241" y="877"/>
                    <a:pt x="241" y="651"/>
                  </a:cubicBezTo>
                  <a:cubicBezTo>
                    <a:pt x="241" y="425"/>
                    <a:pt x="425" y="241"/>
                    <a:pt x="651" y="241"/>
                  </a:cubicBezTo>
                  <a:close/>
                  <a:moveTo>
                    <a:pt x="651" y="1"/>
                  </a:moveTo>
                  <a:cubicBezTo>
                    <a:pt x="292" y="1"/>
                    <a:pt x="0" y="292"/>
                    <a:pt x="0" y="651"/>
                  </a:cubicBezTo>
                  <a:cubicBezTo>
                    <a:pt x="0" y="1010"/>
                    <a:pt x="292" y="1302"/>
                    <a:pt x="651" y="1302"/>
                  </a:cubicBezTo>
                  <a:cubicBezTo>
                    <a:pt x="1009" y="1302"/>
                    <a:pt x="1301" y="1010"/>
                    <a:pt x="1301" y="651"/>
                  </a:cubicBezTo>
                  <a:cubicBezTo>
                    <a:pt x="1301" y="292"/>
                    <a:pt x="1009"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a:off x="6365427" y="463348"/>
              <a:ext cx="3771610" cy="197329"/>
            </a:xfrm>
            <a:custGeom>
              <a:rect b="b" l="l" r="r" t="t"/>
              <a:pathLst>
                <a:path extrusionOk="0" h="2542" w="48586">
                  <a:moveTo>
                    <a:pt x="170" y="0"/>
                  </a:moveTo>
                  <a:lnTo>
                    <a:pt x="1" y="169"/>
                  </a:lnTo>
                  <a:lnTo>
                    <a:pt x="2372" y="2542"/>
                  </a:lnTo>
                  <a:lnTo>
                    <a:pt x="16347" y="2542"/>
                  </a:lnTo>
                  <a:lnTo>
                    <a:pt x="18435" y="452"/>
                  </a:lnTo>
                  <a:lnTo>
                    <a:pt x="32208" y="452"/>
                  </a:lnTo>
                  <a:lnTo>
                    <a:pt x="33938" y="2181"/>
                  </a:lnTo>
                  <a:lnTo>
                    <a:pt x="48586" y="2181"/>
                  </a:lnTo>
                  <a:lnTo>
                    <a:pt x="48586" y="1942"/>
                  </a:lnTo>
                  <a:lnTo>
                    <a:pt x="34037" y="1942"/>
                  </a:lnTo>
                  <a:lnTo>
                    <a:pt x="32308" y="213"/>
                  </a:lnTo>
                  <a:lnTo>
                    <a:pt x="18337" y="213"/>
                  </a:lnTo>
                  <a:lnTo>
                    <a:pt x="16247" y="2302"/>
                  </a:lnTo>
                  <a:lnTo>
                    <a:pt x="2472" y="2302"/>
                  </a:lnTo>
                  <a:lnTo>
                    <a:pt x="1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a:off x="6299211" y="400625"/>
              <a:ext cx="101071" cy="101071"/>
            </a:xfrm>
            <a:custGeom>
              <a:rect b="b" l="l" r="r" t="t"/>
              <a:pathLst>
                <a:path extrusionOk="0" h="1302" w="1302">
                  <a:moveTo>
                    <a:pt x="651" y="241"/>
                  </a:moveTo>
                  <a:cubicBezTo>
                    <a:pt x="878" y="241"/>
                    <a:pt x="1062" y="425"/>
                    <a:pt x="1062" y="651"/>
                  </a:cubicBezTo>
                  <a:cubicBezTo>
                    <a:pt x="1062" y="877"/>
                    <a:pt x="878" y="1061"/>
                    <a:pt x="651" y="1061"/>
                  </a:cubicBezTo>
                  <a:cubicBezTo>
                    <a:pt x="425" y="1061"/>
                    <a:pt x="241" y="877"/>
                    <a:pt x="241" y="651"/>
                  </a:cubicBezTo>
                  <a:cubicBezTo>
                    <a:pt x="241" y="425"/>
                    <a:pt x="425" y="241"/>
                    <a:pt x="651" y="241"/>
                  </a:cubicBezTo>
                  <a:close/>
                  <a:moveTo>
                    <a:pt x="651" y="0"/>
                  </a:moveTo>
                  <a:cubicBezTo>
                    <a:pt x="293" y="0"/>
                    <a:pt x="1" y="292"/>
                    <a:pt x="1" y="651"/>
                  </a:cubicBezTo>
                  <a:cubicBezTo>
                    <a:pt x="1" y="1009"/>
                    <a:pt x="293" y="1301"/>
                    <a:pt x="651" y="1301"/>
                  </a:cubicBezTo>
                  <a:cubicBezTo>
                    <a:pt x="1010" y="1301"/>
                    <a:pt x="1302" y="1009"/>
                    <a:pt x="1302" y="651"/>
                  </a:cubicBezTo>
                  <a:cubicBezTo>
                    <a:pt x="1302" y="292"/>
                    <a:pt x="1010" y="0"/>
                    <a:pt x="6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94" name="Shape 19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
    <p:bg>
      <p:bgPr>
        <a:solidFill>
          <a:schemeClr val="lt2"/>
        </a:solidFill>
      </p:bgPr>
    </p:bg>
    <p:spTree>
      <p:nvGrpSpPr>
        <p:cNvPr id="195" name="Shape 195"/>
        <p:cNvGrpSpPr/>
        <p:nvPr/>
      </p:nvGrpSpPr>
      <p:grpSpPr>
        <a:xfrm>
          <a:off x="0" y="0"/>
          <a:ext cx="0" cy="0"/>
          <a:chOff x="0" y="0"/>
          <a:chExt cx="0" cy="0"/>
        </a:xfrm>
      </p:grpSpPr>
      <p:sp>
        <p:nvSpPr>
          <p:cNvPr id="196" name="Google Shape;196;p13"/>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p:txBody>
      </p:sp>
      <p:sp>
        <p:nvSpPr>
          <p:cNvPr id="197" name="Google Shape;197;p13"/>
          <p:cNvSpPr txBox="1"/>
          <p:nvPr>
            <p:ph idx="2" type="title"/>
          </p:nvPr>
        </p:nvSpPr>
        <p:spPr>
          <a:xfrm>
            <a:off x="762775" y="2656438"/>
            <a:ext cx="2189100" cy="3639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b="0" sz="1600">
                <a:solidFill>
                  <a:schemeClr val="accent1"/>
                </a:solidFill>
                <a:latin typeface="Saira Thin"/>
                <a:ea typeface="Saira Thin"/>
                <a:cs typeface="Saira Thin"/>
                <a:sym typeface="Saira Thin"/>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p:txBody>
      </p:sp>
      <p:sp>
        <p:nvSpPr>
          <p:cNvPr id="198" name="Google Shape;198;p13"/>
          <p:cNvSpPr txBox="1"/>
          <p:nvPr>
            <p:ph idx="1" type="subTitle"/>
          </p:nvPr>
        </p:nvSpPr>
        <p:spPr>
          <a:xfrm>
            <a:off x="928225" y="2963163"/>
            <a:ext cx="1858200" cy="939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spcBef>
                <a:spcPts val="1600"/>
              </a:spcBef>
              <a:spcAft>
                <a:spcPts val="0"/>
              </a:spcAft>
              <a:buSzPts val="1400"/>
              <a:buNone/>
              <a:defRPr/>
            </a:lvl2pPr>
            <a:lvl3pPr lvl="2" algn="ctr">
              <a:spcBef>
                <a:spcPts val="1600"/>
              </a:spcBef>
              <a:spcAft>
                <a:spcPts val="0"/>
              </a:spcAft>
              <a:buSzPts val="1400"/>
              <a:buNone/>
              <a:defRPr/>
            </a:lvl3pPr>
            <a:lvl4pPr lvl="3" algn="ctr">
              <a:spcBef>
                <a:spcPts val="1600"/>
              </a:spcBef>
              <a:spcAft>
                <a:spcPts val="0"/>
              </a:spcAft>
              <a:buSzPts val="1400"/>
              <a:buNone/>
              <a:defRPr/>
            </a:lvl4pPr>
            <a:lvl5pPr lvl="4" algn="ctr">
              <a:spcBef>
                <a:spcPts val="1600"/>
              </a:spcBef>
              <a:spcAft>
                <a:spcPts val="0"/>
              </a:spcAft>
              <a:buSzPts val="1400"/>
              <a:buNone/>
              <a:defRPr/>
            </a:lvl5pPr>
            <a:lvl6pPr lvl="5" algn="ctr">
              <a:spcBef>
                <a:spcPts val="1600"/>
              </a:spcBef>
              <a:spcAft>
                <a:spcPts val="0"/>
              </a:spcAft>
              <a:buSzPts val="1400"/>
              <a:buNone/>
              <a:defRPr/>
            </a:lvl6pPr>
            <a:lvl7pPr lvl="6" algn="ctr">
              <a:spcBef>
                <a:spcPts val="1600"/>
              </a:spcBef>
              <a:spcAft>
                <a:spcPts val="0"/>
              </a:spcAft>
              <a:buSzPts val="1400"/>
              <a:buNone/>
              <a:defRPr/>
            </a:lvl7pPr>
            <a:lvl8pPr lvl="7" algn="ctr">
              <a:spcBef>
                <a:spcPts val="1600"/>
              </a:spcBef>
              <a:spcAft>
                <a:spcPts val="0"/>
              </a:spcAft>
              <a:buSzPts val="1400"/>
              <a:buNone/>
              <a:defRPr/>
            </a:lvl8pPr>
            <a:lvl9pPr lvl="8" algn="ctr">
              <a:spcBef>
                <a:spcPts val="1600"/>
              </a:spcBef>
              <a:spcAft>
                <a:spcPts val="1600"/>
              </a:spcAft>
              <a:buSzPts val="1400"/>
              <a:buNone/>
              <a:defRPr/>
            </a:lvl9pPr>
          </a:lstStyle>
          <a:p/>
        </p:txBody>
      </p:sp>
      <p:sp>
        <p:nvSpPr>
          <p:cNvPr id="199" name="Google Shape;199;p13"/>
          <p:cNvSpPr txBox="1"/>
          <p:nvPr>
            <p:ph idx="3" type="title"/>
          </p:nvPr>
        </p:nvSpPr>
        <p:spPr>
          <a:xfrm>
            <a:off x="3502200" y="2656438"/>
            <a:ext cx="2189100" cy="363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b="0" sz="1600">
                <a:solidFill>
                  <a:schemeClr val="accent1"/>
                </a:solidFill>
                <a:latin typeface="Saira Thin"/>
                <a:ea typeface="Saira Thin"/>
                <a:cs typeface="Saira Thin"/>
                <a:sym typeface="Saira Thin"/>
              </a:defRPr>
            </a:lvl1pPr>
            <a:lvl2pPr lvl="1" rtl="0">
              <a:spcBef>
                <a:spcPts val="0"/>
              </a:spcBef>
              <a:spcAft>
                <a:spcPts val="0"/>
              </a:spcAft>
              <a:buSzPts val="2800"/>
              <a:buNone/>
              <a:defRPr>
                <a:latin typeface="Montserrat"/>
                <a:ea typeface="Montserrat"/>
                <a:cs typeface="Montserrat"/>
                <a:sym typeface="Montserrat"/>
              </a:defRPr>
            </a:lvl2pPr>
            <a:lvl3pPr lvl="2" rtl="0">
              <a:spcBef>
                <a:spcPts val="0"/>
              </a:spcBef>
              <a:spcAft>
                <a:spcPts val="0"/>
              </a:spcAft>
              <a:buSzPts val="2800"/>
              <a:buNone/>
              <a:defRPr>
                <a:latin typeface="Montserrat"/>
                <a:ea typeface="Montserrat"/>
                <a:cs typeface="Montserrat"/>
                <a:sym typeface="Montserrat"/>
              </a:defRPr>
            </a:lvl3pPr>
            <a:lvl4pPr lvl="3" rtl="0">
              <a:spcBef>
                <a:spcPts val="0"/>
              </a:spcBef>
              <a:spcAft>
                <a:spcPts val="0"/>
              </a:spcAft>
              <a:buSzPts val="2800"/>
              <a:buNone/>
              <a:defRPr>
                <a:latin typeface="Montserrat"/>
                <a:ea typeface="Montserrat"/>
                <a:cs typeface="Montserrat"/>
                <a:sym typeface="Montserrat"/>
              </a:defRPr>
            </a:lvl4pPr>
            <a:lvl5pPr lvl="4" rtl="0">
              <a:spcBef>
                <a:spcPts val="0"/>
              </a:spcBef>
              <a:spcAft>
                <a:spcPts val="0"/>
              </a:spcAft>
              <a:buSzPts val="2800"/>
              <a:buNone/>
              <a:defRPr>
                <a:latin typeface="Montserrat"/>
                <a:ea typeface="Montserrat"/>
                <a:cs typeface="Montserrat"/>
                <a:sym typeface="Montserrat"/>
              </a:defRPr>
            </a:lvl5pPr>
            <a:lvl6pPr lvl="5" rtl="0">
              <a:spcBef>
                <a:spcPts val="0"/>
              </a:spcBef>
              <a:spcAft>
                <a:spcPts val="0"/>
              </a:spcAft>
              <a:buSzPts val="2800"/>
              <a:buNone/>
              <a:defRPr>
                <a:latin typeface="Montserrat"/>
                <a:ea typeface="Montserrat"/>
                <a:cs typeface="Montserrat"/>
                <a:sym typeface="Montserrat"/>
              </a:defRPr>
            </a:lvl6pPr>
            <a:lvl7pPr lvl="6" rtl="0">
              <a:spcBef>
                <a:spcPts val="0"/>
              </a:spcBef>
              <a:spcAft>
                <a:spcPts val="0"/>
              </a:spcAft>
              <a:buSzPts val="2800"/>
              <a:buNone/>
              <a:defRPr>
                <a:latin typeface="Montserrat"/>
                <a:ea typeface="Montserrat"/>
                <a:cs typeface="Montserrat"/>
                <a:sym typeface="Montserrat"/>
              </a:defRPr>
            </a:lvl7pPr>
            <a:lvl8pPr lvl="7" rtl="0">
              <a:spcBef>
                <a:spcPts val="0"/>
              </a:spcBef>
              <a:spcAft>
                <a:spcPts val="0"/>
              </a:spcAft>
              <a:buSzPts val="2800"/>
              <a:buNone/>
              <a:defRPr>
                <a:latin typeface="Montserrat"/>
                <a:ea typeface="Montserrat"/>
                <a:cs typeface="Montserrat"/>
                <a:sym typeface="Montserrat"/>
              </a:defRPr>
            </a:lvl8pPr>
            <a:lvl9pPr lvl="8" rtl="0">
              <a:spcBef>
                <a:spcPts val="0"/>
              </a:spcBef>
              <a:spcAft>
                <a:spcPts val="0"/>
              </a:spcAft>
              <a:buSzPts val="2800"/>
              <a:buNone/>
              <a:defRPr>
                <a:latin typeface="Montserrat"/>
                <a:ea typeface="Montserrat"/>
                <a:cs typeface="Montserrat"/>
                <a:sym typeface="Montserrat"/>
              </a:defRPr>
            </a:lvl9pPr>
          </a:lstStyle>
          <a:p/>
        </p:txBody>
      </p:sp>
      <p:sp>
        <p:nvSpPr>
          <p:cNvPr id="200" name="Google Shape;200;p13"/>
          <p:cNvSpPr txBox="1"/>
          <p:nvPr>
            <p:ph idx="4" type="subTitle"/>
          </p:nvPr>
        </p:nvSpPr>
        <p:spPr>
          <a:xfrm>
            <a:off x="3667638" y="2963163"/>
            <a:ext cx="1858200" cy="93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01" name="Google Shape;201;p13"/>
          <p:cNvSpPr txBox="1"/>
          <p:nvPr>
            <p:ph idx="5" type="title"/>
          </p:nvPr>
        </p:nvSpPr>
        <p:spPr>
          <a:xfrm>
            <a:off x="6241625" y="2656438"/>
            <a:ext cx="2189100" cy="363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b="0" sz="1600">
                <a:solidFill>
                  <a:schemeClr val="accent1"/>
                </a:solidFill>
                <a:latin typeface="Saira Thin"/>
                <a:ea typeface="Saira Thin"/>
                <a:cs typeface="Saira Thin"/>
                <a:sym typeface="Saira Thin"/>
              </a:defRPr>
            </a:lvl1pPr>
            <a:lvl2pPr lvl="1" rtl="0">
              <a:spcBef>
                <a:spcPts val="0"/>
              </a:spcBef>
              <a:spcAft>
                <a:spcPts val="0"/>
              </a:spcAft>
              <a:buSzPts val="2800"/>
              <a:buNone/>
              <a:defRPr>
                <a:latin typeface="Montserrat"/>
                <a:ea typeface="Montserrat"/>
                <a:cs typeface="Montserrat"/>
                <a:sym typeface="Montserrat"/>
              </a:defRPr>
            </a:lvl2pPr>
            <a:lvl3pPr lvl="2" rtl="0">
              <a:spcBef>
                <a:spcPts val="0"/>
              </a:spcBef>
              <a:spcAft>
                <a:spcPts val="0"/>
              </a:spcAft>
              <a:buSzPts val="2800"/>
              <a:buNone/>
              <a:defRPr>
                <a:latin typeface="Montserrat"/>
                <a:ea typeface="Montserrat"/>
                <a:cs typeface="Montserrat"/>
                <a:sym typeface="Montserrat"/>
              </a:defRPr>
            </a:lvl3pPr>
            <a:lvl4pPr lvl="3" rtl="0">
              <a:spcBef>
                <a:spcPts val="0"/>
              </a:spcBef>
              <a:spcAft>
                <a:spcPts val="0"/>
              </a:spcAft>
              <a:buSzPts val="2800"/>
              <a:buNone/>
              <a:defRPr>
                <a:latin typeface="Montserrat"/>
                <a:ea typeface="Montserrat"/>
                <a:cs typeface="Montserrat"/>
                <a:sym typeface="Montserrat"/>
              </a:defRPr>
            </a:lvl4pPr>
            <a:lvl5pPr lvl="4" rtl="0">
              <a:spcBef>
                <a:spcPts val="0"/>
              </a:spcBef>
              <a:spcAft>
                <a:spcPts val="0"/>
              </a:spcAft>
              <a:buSzPts val="2800"/>
              <a:buNone/>
              <a:defRPr>
                <a:latin typeface="Montserrat"/>
                <a:ea typeface="Montserrat"/>
                <a:cs typeface="Montserrat"/>
                <a:sym typeface="Montserrat"/>
              </a:defRPr>
            </a:lvl5pPr>
            <a:lvl6pPr lvl="5" rtl="0">
              <a:spcBef>
                <a:spcPts val="0"/>
              </a:spcBef>
              <a:spcAft>
                <a:spcPts val="0"/>
              </a:spcAft>
              <a:buSzPts val="2800"/>
              <a:buNone/>
              <a:defRPr>
                <a:latin typeface="Montserrat"/>
                <a:ea typeface="Montserrat"/>
                <a:cs typeface="Montserrat"/>
                <a:sym typeface="Montserrat"/>
              </a:defRPr>
            </a:lvl6pPr>
            <a:lvl7pPr lvl="6" rtl="0">
              <a:spcBef>
                <a:spcPts val="0"/>
              </a:spcBef>
              <a:spcAft>
                <a:spcPts val="0"/>
              </a:spcAft>
              <a:buSzPts val="2800"/>
              <a:buNone/>
              <a:defRPr>
                <a:latin typeface="Montserrat"/>
                <a:ea typeface="Montserrat"/>
                <a:cs typeface="Montserrat"/>
                <a:sym typeface="Montserrat"/>
              </a:defRPr>
            </a:lvl7pPr>
            <a:lvl8pPr lvl="7" rtl="0">
              <a:spcBef>
                <a:spcPts val="0"/>
              </a:spcBef>
              <a:spcAft>
                <a:spcPts val="0"/>
              </a:spcAft>
              <a:buSzPts val="2800"/>
              <a:buNone/>
              <a:defRPr>
                <a:latin typeface="Montserrat"/>
                <a:ea typeface="Montserrat"/>
                <a:cs typeface="Montserrat"/>
                <a:sym typeface="Montserrat"/>
              </a:defRPr>
            </a:lvl8pPr>
            <a:lvl9pPr lvl="8" rtl="0">
              <a:spcBef>
                <a:spcPts val="0"/>
              </a:spcBef>
              <a:spcAft>
                <a:spcPts val="0"/>
              </a:spcAft>
              <a:buSzPts val="2800"/>
              <a:buNone/>
              <a:defRPr>
                <a:latin typeface="Montserrat"/>
                <a:ea typeface="Montserrat"/>
                <a:cs typeface="Montserrat"/>
                <a:sym typeface="Montserrat"/>
              </a:defRPr>
            </a:lvl9pPr>
          </a:lstStyle>
          <a:p/>
        </p:txBody>
      </p:sp>
      <p:sp>
        <p:nvSpPr>
          <p:cNvPr id="202" name="Google Shape;202;p13"/>
          <p:cNvSpPr txBox="1"/>
          <p:nvPr>
            <p:ph idx="6" type="subTitle"/>
          </p:nvPr>
        </p:nvSpPr>
        <p:spPr>
          <a:xfrm>
            <a:off x="6407075" y="2963163"/>
            <a:ext cx="1858200" cy="93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grpSp>
        <p:nvGrpSpPr>
          <p:cNvPr id="203" name="Google Shape;203;p13"/>
          <p:cNvGrpSpPr/>
          <p:nvPr/>
        </p:nvGrpSpPr>
        <p:grpSpPr>
          <a:xfrm rot="10800000">
            <a:off x="5444100" y="4363825"/>
            <a:ext cx="5002471" cy="518150"/>
            <a:chOff x="4612950" y="1991350"/>
            <a:chExt cx="5002471" cy="518150"/>
          </a:xfrm>
        </p:grpSpPr>
        <p:sp>
          <p:nvSpPr>
            <p:cNvPr id="204" name="Google Shape;204;p13"/>
            <p:cNvSpPr/>
            <p:nvPr/>
          </p:nvSpPr>
          <p:spPr>
            <a:xfrm>
              <a:off x="4720109" y="2234932"/>
              <a:ext cx="4861318" cy="274568"/>
            </a:xfrm>
            <a:custGeom>
              <a:rect b="b" l="l" r="r" t="t"/>
              <a:pathLst>
                <a:path extrusionOk="0" h="1914" w="33888">
                  <a:moveTo>
                    <a:pt x="30679" y="1"/>
                  </a:moveTo>
                  <a:lnTo>
                    <a:pt x="28847" y="1834"/>
                  </a:lnTo>
                  <a:lnTo>
                    <a:pt x="0" y="1834"/>
                  </a:lnTo>
                  <a:lnTo>
                    <a:pt x="0" y="1914"/>
                  </a:lnTo>
                  <a:lnTo>
                    <a:pt x="28880" y="1914"/>
                  </a:lnTo>
                  <a:lnTo>
                    <a:pt x="30713" y="81"/>
                  </a:lnTo>
                  <a:lnTo>
                    <a:pt x="33887" y="81"/>
                  </a:lnTo>
                  <a:lnTo>
                    <a:pt x="338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3"/>
            <p:cNvSpPr/>
            <p:nvPr/>
          </p:nvSpPr>
          <p:spPr>
            <a:xfrm>
              <a:off x="9547138" y="2206672"/>
              <a:ext cx="68283" cy="68283"/>
            </a:xfrm>
            <a:custGeom>
              <a:rect b="b" l="l" r="r" t="t"/>
              <a:pathLst>
                <a:path extrusionOk="0" h="476" w="476">
                  <a:moveTo>
                    <a:pt x="238" y="0"/>
                  </a:moveTo>
                  <a:cubicBezTo>
                    <a:pt x="107" y="0"/>
                    <a:pt x="1" y="107"/>
                    <a:pt x="1" y="238"/>
                  </a:cubicBezTo>
                  <a:cubicBezTo>
                    <a:pt x="1" y="370"/>
                    <a:pt x="107" y="475"/>
                    <a:pt x="238" y="475"/>
                  </a:cubicBezTo>
                  <a:cubicBezTo>
                    <a:pt x="369" y="475"/>
                    <a:pt x="476" y="370"/>
                    <a:pt x="476" y="238"/>
                  </a:cubicBezTo>
                  <a:cubicBezTo>
                    <a:pt x="476" y="107"/>
                    <a:pt x="369" y="0"/>
                    <a:pt x="2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3"/>
            <p:cNvSpPr/>
            <p:nvPr/>
          </p:nvSpPr>
          <p:spPr>
            <a:xfrm>
              <a:off x="4612950" y="2021332"/>
              <a:ext cx="4526070" cy="356623"/>
            </a:xfrm>
            <a:custGeom>
              <a:rect b="b" l="l" r="r" t="t"/>
              <a:pathLst>
                <a:path extrusionOk="0" h="2486" w="31551">
                  <a:moveTo>
                    <a:pt x="31494" y="1"/>
                  </a:moveTo>
                  <a:lnTo>
                    <a:pt x="29088" y="2406"/>
                  </a:lnTo>
                  <a:lnTo>
                    <a:pt x="1" y="2406"/>
                  </a:lnTo>
                  <a:lnTo>
                    <a:pt x="1" y="2486"/>
                  </a:lnTo>
                  <a:lnTo>
                    <a:pt x="29121" y="2486"/>
                  </a:lnTo>
                  <a:lnTo>
                    <a:pt x="31550" y="58"/>
                  </a:lnTo>
                  <a:lnTo>
                    <a:pt x="314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3"/>
            <p:cNvSpPr/>
            <p:nvPr/>
          </p:nvSpPr>
          <p:spPr>
            <a:xfrm>
              <a:off x="9100714" y="1991350"/>
              <a:ext cx="68283" cy="68427"/>
            </a:xfrm>
            <a:custGeom>
              <a:rect b="b" l="l" r="r" t="t"/>
              <a:pathLst>
                <a:path extrusionOk="0" h="477" w="476">
                  <a:moveTo>
                    <a:pt x="238" y="0"/>
                  </a:moveTo>
                  <a:cubicBezTo>
                    <a:pt x="107" y="0"/>
                    <a:pt x="0" y="107"/>
                    <a:pt x="0" y="238"/>
                  </a:cubicBezTo>
                  <a:cubicBezTo>
                    <a:pt x="0" y="370"/>
                    <a:pt x="107" y="476"/>
                    <a:pt x="238" y="476"/>
                  </a:cubicBezTo>
                  <a:cubicBezTo>
                    <a:pt x="369" y="476"/>
                    <a:pt x="476" y="370"/>
                    <a:pt x="476" y="238"/>
                  </a:cubicBezTo>
                  <a:cubicBezTo>
                    <a:pt x="476" y="107"/>
                    <a:pt x="369" y="0"/>
                    <a:pt x="2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3"/>
          <p:cNvGrpSpPr/>
          <p:nvPr/>
        </p:nvGrpSpPr>
        <p:grpSpPr>
          <a:xfrm>
            <a:off x="7543875" y="796288"/>
            <a:ext cx="928550" cy="99334"/>
            <a:chOff x="7596525" y="772450"/>
            <a:chExt cx="928550" cy="99334"/>
          </a:xfrm>
        </p:grpSpPr>
        <p:sp>
          <p:nvSpPr>
            <p:cNvPr id="209" name="Google Shape;209;p13"/>
            <p:cNvSpPr/>
            <p:nvPr/>
          </p:nvSpPr>
          <p:spPr>
            <a:xfrm>
              <a:off x="7596525" y="772450"/>
              <a:ext cx="33863" cy="99334"/>
            </a:xfrm>
            <a:custGeom>
              <a:rect b="b" l="l" r="r" t="t"/>
              <a:pathLst>
                <a:path extrusionOk="0" h="572" w="195">
                  <a:moveTo>
                    <a:pt x="0" y="0"/>
                  </a:moveTo>
                  <a:lnTo>
                    <a:pt x="0" y="571"/>
                  </a:lnTo>
                  <a:lnTo>
                    <a:pt x="195" y="571"/>
                  </a:lnTo>
                  <a:lnTo>
                    <a:pt x="1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3"/>
            <p:cNvSpPr/>
            <p:nvPr/>
          </p:nvSpPr>
          <p:spPr>
            <a:xfrm>
              <a:off x="7775914" y="772450"/>
              <a:ext cx="33863" cy="99334"/>
            </a:xfrm>
            <a:custGeom>
              <a:rect b="b" l="l" r="r" t="t"/>
              <a:pathLst>
                <a:path extrusionOk="0" h="572" w="195">
                  <a:moveTo>
                    <a:pt x="0" y="0"/>
                  </a:moveTo>
                  <a:lnTo>
                    <a:pt x="0" y="571"/>
                  </a:lnTo>
                  <a:lnTo>
                    <a:pt x="195" y="571"/>
                  </a:lnTo>
                  <a:lnTo>
                    <a:pt x="1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3"/>
            <p:cNvSpPr/>
            <p:nvPr/>
          </p:nvSpPr>
          <p:spPr>
            <a:xfrm>
              <a:off x="7864827" y="772450"/>
              <a:ext cx="34037" cy="99334"/>
            </a:xfrm>
            <a:custGeom>
              <a:rect b="b" l="l" r="r" t="t"/>
              <a:pathLst>
                <a:path extrusionOk="0" h="572" w="196">
                  <a:moveTo>
                    <a:pt x="1" y="0"/>
                  </a:moveTo>
                  <a:lnTo>
                    <a:pt x="1" y="571"/>
                  </a:lnTo>
                  <a:lnTo>
                    <a:pt x="195" y="571"/>
                  </a:lnTo>
                  <a:lnTo>
                    <a:pt x="1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3"/>
            <p:cNvSpPr/>
            <p:nvPr/>
          </p:nvSpPr>
          <p:spPr>
            <a:xfrm>
              <a:off x="7954087" y="772450"/>
              <a:ext cx="33863" cy="99334"/>
            </a:xfrm>
            <a:custGeom>
              <a:rect b="b" l="l" r="r" t="t"/>
              <a:pathLst>
                <a:path extrusionOk="0" h="572" w="195">
                  <a:moveTo>
                    <a:pt x="0" y="0"/>
                  </a:moveTo>
                  <a:lnTo>
                    <a:pt x="0" y="571"/>
                  </a:lnTo>
                  <a:lnTo>
                    <a:pt x="195" y="571"/>
                  </a:lnTo>
                  <a:lnTo>
                    <a:pt x="1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3"/>
            <p:cNvSpPr/>
            <p:nvPr/>
          </p:nvSpPr>
          <p:spPr>
            <a:xfrm>
              <a:off x="8049252" y="772450"/>
              <a:ext cx="34037" cy="99334"/>
            </a:xfrm>
            <a:custGeom>
              <a:rect b="b" l="l" r="r" t="t"/>
              <a:pathLst>
                <a:path extrusionOk="0" h="572" w="196">
                  <a:moveTo>
                    <a:pt x="0" y="0"/>
                  </a:moveTo>
                  <a:lnTo>
                    <a:pt x="0" y="571"/>
                  </a:lnTo>
                  <a:lnTo>
                    <a:pt x="195" y="571"/>
                  </a:lnTo>
                  <a:lnTo>
                    <a:pt x="1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3"/>
            <p:cNvSpPr/>
            <p:nvPr/>
          </p:nvSpPr>
          <p:spPr>
            <a:xfrm>
              <a:off x="8120278" y="772450"/>
              <a:ext cx="34037" cy="99334"/>
            </a:xfrm>
            <a:custGeom>
              <a:rect b="b" l="l" r="r" t="t"/>
              <a:pathLst>
                <a:path extrusionOk="0" h="572" w="196">
                  <a:moveTo>
                    <a:pt x="1" y="0"/>
                  </a:moveTo>
                  <a:lnTo>
                    <a:pt x="1" y="571"/>
                  </a:lnTo>
                  <a:lnTo>
                    <a:pt x="196" y="571"/>
                  </a:lnTo>
                  <a:lnTo>
                    <a:pt x="1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3"/>
            <p:cNvSpPr/>
            <p:nvPr/>
          </p:nvSpPr>
          <p:spPr>
            <a:xfrm>
              <a:off x="8408377" y="772450"/>
              <a:ext cx="33690" cy="99334"/>
            </a:xfrm>
            <a:custGeom>
              <a:rect b="b" l="l" r="r" t="t"/>
              <a:pathLst>
                <a:path extrusionOk="0" h="572" w="194">
                  <a:moveTo>
                    <a:pt x="0" y="0"/>
                  </a:moveTo>
                  <a:lnTo>
                    <a:pt x="0" y="571"/>
                  </a:lnTo>
                  <a:lnTo>
                    <a:pt x="194" y="571"/>
                  </a:lnTo>
                  <a:lnTo>
                    <a:pt x="19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3"/>
            <p:cNvSpPr/>
            <p:nvPr/>
          </p:nvSpPr>
          <p:spPr>
            <a:xfrm>
              <a:off x="8238713" y="772450"/>
              <a:ext cx="34037" cy="99334"/>
            </a:xfrm>
            <a:custGeom>
              <a:rect b="b" l="l" r="r" t="t"/>
              <a:pathLst>
                <a:path extrusionOk="0" h="572" w="196">
                  <a:moveTo>
                    <a:pt x="1" y="0"/>
                  </a:moveTo>
                  <a:lnTo>
                    <a:pt x="1" y="571"/>
                  </a:lnTo>
                  <a:lnTo>
                    <a:pt x="196" y="571"/>
                  </a:lnTo>
                  <a:lnTo>
                    <a:pt x="1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3"/>
            <p:cNvSpPr/>
            <p:nvPr/>
          </p:nvSpPr>
          <p:spPr>
            <a:xfrm>
              <a:off x="8491038" y="772450"/>
              <a:ext cx="34037" cy="99334"/>
            </a:xfrm>
            <a:custGeom>
              <a:rect b="b" l="l" r="r" t="t"/>
              <a:pathLst>
                <a:path extrusionOk="0" h="572" w="196">
                  <a:moveTo>
                    <a:pt x="1" y="0"/>
                  </a:moveTo>
                  <a:lnTo>
                    <a:pt x="1" y="571"/>
                  </a:lnTo>
                  <a:lnTo>
                    <a:pt x="195" y="571"/>
                  </a:lnTo>
                  <a:lnTo>
                    <a:pt x="1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CUSTOM_7">
    <p:spTree>
      <p:nvGrpSpPr>
        <p:cNvPr id="218" name="Shape 218"/>
        <p:cNvGrpSpPr/>
        <p:nvPr/>
      </p:nvGrpSpPr>
      <p:grpSpPr>
        <a:xfrm>
          <a:off x="0" y="0"/>
          <a:ext cx="0" cy="0"/>
          <a:chOff x="0" y="0"/>
          <a:chExt cx="0" cy="0"/>
        </a:xfrm>
      </p:grpSpPr>
      <p:sp>
        <p:nvSpPr>
          <p:cNvPr id="219" name="Google Shape;219;p14"/>
          <p:cNvSpPr txBox="1"/>
          <p:nvPr>
            <p:ph type="title"/>
          </p:nvPr>
        </p:nvSpPr>
        <p:spPr>
          <a:xfrm>
            <a:off x="713225" y="1470113"/>
            <a:ext cx="3879600" cy="853800"/>
          </a:xfrm>
          <a:prstGeom prst="rect">
            <a:avLst/>
          </a:prstGeom>
        </p:spPr>
        <p:txBody>
          <a:bodyPr anchorCtr="0" anchor="b" bIns="91425" lIns="91425" spcFirstLastPara="1" rIns="91425" wrap="square" tIns="91425">
            <a:noAutofit/>
          </a:bodyPr>
          <a:lstStyle>
            <a:lvl1pPr lvl="0" rtl="0">
              <a:spcBef>
                <a:spcPts val="0"/>
              </a:spcBef>
              <a:spcAft>
                <a:spcPts val="0"/>
              </a:spcAft>
              <a:buSzPts val="4000"/>
              <a:buNone/>
              <a:defRPr sz="4000">
                <a:solidFill>
                  <a:schemeClr val="accent1"/>
                </a:solidFill>
              </a:defRPr>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220" name="Google Shape;220;p14"/>
          <p:cNvSpPr txBox="1"/>
          <p:nvPr>
            <p:ph idx="1" type="subTitle"/>
          </p:nvPr>
        </p:nvSpPr>
        <p:spPr>
          <a:xfrm>
            <a:off x="724175" y="2533375"/>
            <a:ext cx="3600000" cy="114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grpSp>
        <p:nvGrpSpPr>
          <p:cNvPr id="221" name="Google Shape;221;p14"/>
          <p:cNvGrpSpPr/>
          <p:nvPr/>
        </p:nvGrpSpPr>
        <p:grpSpPr>
          <a:xfrm>
            <a:off x="713225" y="539500"/>
            <a:ext cx="784258" cy="385347"/>
            <a:chOff x="1545800" y="3494150"/>
            <a:chExt cx="784258" cy="385347"/>
          </a:xfrm>
        </p:grpSpPr>
        <p:sp>
          <p:nvSpPr>
            <p:cNvPr id="222" name="Google Shape;222;p14"/>
            <p:cNvSpPr/>
            <p:nvPr/>
          </p:nvSpPr>
          <p:spPr>
            <a:xfrm>
              <a:off x="1545800" y="3494150"/>
              <a:ext cx="28769" cy="385347"/>
            </a:xfrm>
            <a:custGeom>
              <a:rect b="b" l="l" r="r" t="t"/>
              <a:pathLst>
                <a:path extrusionOk="0" h="3496" w="261">
                  <a:moveTo>
                    <a:pt x="1" y="1"/>
                  </a:moveTo>
                  <a:lnTo>
                    <a:pt x="1" y="3496"/>
                  </a:lnTo>
                  <a:lnTo>
                    <a:pt x="260" y="3496"/>
                  </a:lnTo>
                  <a:lnTo>
                    <a:pt x="260" y="1"/>
                  </a:lnTo>
                  <a:close/>
                </a:path>
              </a:pathLst>
            </a:custGeom>
            <a:solidFill>
              <a:srgbClr val="3F8A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4"/>
            <p:cNvSpPr/>
            <p:nvPr/>
          </p:nvSpPr>
          <p:spPr>
            <a:xfrm>
              <a:off x="1697361" y="3494150"/>
              <a:ext cx="28548" cy="385347"/>
            </a:xfrm>
            <a:custGeom>
              <a:rect b="b" l="l" r="r" t="t"/>
              <a:pathLst>
                <a:path extrusionOk="0" h="3496" w="259">
                  <a:moveTo>
                    <a:pt x="0" y="1"/>
                  </a:moveTo>
                  <a:lnTo>
                    <a:pt x="0" y="3496"/>
                  </a:lnTo>
                  <a:lnTo>
                    <a:pt x="259" y="3496"/>
                  </a:lnTo>
                  <a:lnTo>
                    <a:pt x="259" y="1"/>
                  </a:lnTo>
                  <a:close/>
                </a:path>
              </a:pathLst>
            </a:custGeom>
            <a:solidFill>
              <a:srgbClr val="3F8A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4"/>
            <p:cNvSpPr/>
            <p:nvPr/>
          </p:nvSpPr>
          <p:spPr>
            <a:xfrm>
              <a:off x="1772535" y="3494150"/>
              <a:ext cx="28658" cy="385347"/>
            </a:xfrm>
            <a:custGeom>
              <a:rect b="b" l="l" r="r" t="t"/>
              <a:pathLst>
                <a:path extrusionOk="0" h="3496" w="260">
                  <a:moveTo>
                    <a:pt x="0" y="1"/>
                  </a:moveTo>
                  <a:lnTo>
                    <a:pt x="0" y="3496"/>
                  </a:lnTo>
                  <a:lnTo>
                    <a:pt x="260" y="3496"/>
                  </a:lnTo>
                  <a:lnTo>
                    <a:pt x="260" y="1"/>
                  </a:lnTo>
                  <a:close/>
                </a:path>
              </a:pathLst>
            </a:custGeom>
            <a:solidFill>
              <a:srgbClr val="3F8A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4"/>
            <p:cNvSpPr/>
            <p:nvPr/>
          </p:nvSpPr>
          <p:spPr>
            <a:xfrm>
              <a:off x="1847819" y="3494150"/>
              <a:ext cx="28658" cy="385347"/>
            </a:xfrm>
            <a:custGeom>
              <a:rect b="b" l="l" r="r" t="t"/>
              <a:pathLst>
                <a:path extrusionOk="0" h="3496" w="260">
                  <a:moveTo>
                    <a:pt x="1" y="1"/>
                  </a:moveTo>
                  <a:lnTo>
                    <a:pt x="1" y="3496"/>
                  </a:lnTo>
                  <a:lnTo>
                    <a:pt x="259" y="3496"/>
                  </a:lnTo>
                  <a:lnTo>
                    <a:pt x="259" y="1"/>
                  </a:lnTo>
                  <a:close/>
                </a:path>
              </a:pathLst>
            </a:custGeom>
            <a:solidFill>
              <a:srgbClr val="3F8A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4"/>
            <p:cNvSpPr/>
            <p:nvPr/>
          </p:nvSpPr>
          <p:spPr>
            <a:xfrm>
              <a:off x="1928174" y="3494150"/>
              <a:ext cx="28658" cy="385347"/>
            </a:xfrm>
            <a:custGeom>
              <a:rect b="b" l="l" r="r" t="t"/>
              <a:pathLst>
                <a:path extrusionOk="0" h="3496" w="260">
                  <a:moveTo>
                    <a:pt x="1" y="1"/>
                  </a:moveTo>
                  <a:lnTo>
                    <a:pt x="1" y="3496"/>
                  </a:lnTo>
                  <a:lnTo>
                    <a:pt x="259" y="3496"/>
                  </a:lnTo>
                  <a:lnTo>
                    <a:pt x="259" y="1"/>
                  </a:lnTo>
                  <a:close/>
                </a:path>
              </a:pathLst>
            </a:custGeom>
            <a:solidFill>
              <a:srgbClr val="3F8A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4"/>
            <p:cNvSpPr/>
            <p:nvPr/>
          </p:nvSpPr>
          <p:spPr>
            <a:xfrm>
              <a:off x="1988247" y="3494150"/>
              <a:ext cx="28658" cy="385347"/>
            </a:xfrm>
            <a:custGeom>
              <a:rect b="b" l="l" r="r" t="t"/>
              <a:pathLst>
                <a:path extrusionOk="0" h="3496" w="260">
                  <a:moveTo>
                    <a:pt x="1" y="1"/>
                  </a:moveTo>
                  <a:lnTo>
                    <a:pt x="1" y="3496"/>
                  </a:lnTo>
                  <a:lnTo>
                    <a:pt x="259" y="3496"/>
                  </a:lnTo>
                  <a:lnTo>
                    <a:pt x="259" y="1"/>
                  </a:lnTo>
                  <a:close/>
                </a:path>
              </a:pathLst>
            </a:custGeom>
            <a:solidFill>
              <a:srgbClr val="3F8A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4"/>
            <p:cNvSpPr/>
            <p:nvPr/>
          </p:nvSpPr>
          <p:spPr>
            <a:xfrm>
              <a:off x="2231406" y="3494150"/>
              <a:ext cx="28658" cy="385347"/>
            </a:xfrm>
            <a:custGeom>
              <a:rect b="b" l="l" r="r" t="t"/>
              <a:pathLst>
                <a:path extrusionOk="0" h="3496" w="260">
                  <a:moveTo>
                    <a:pt x="0" y="1"/>
                  </a:moveTo>
                  <a:lnTo>
                    <a:pt x="0" y="3496"/>
                  </a:lnTo>
                  <a:lnTo>
                    <a:pt x="260" y="3496"/>
                  </a:lnTo>
                  <a:lnTo>
                    <a:pt x="260" y="1"/>
                  </a:lnTo>
                  <a:close/>
                </a:path>
              </a:pathLst>
            </a:custGeom>
            <a:solidFill>
              <a:srgbClr val="3F8A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4"/>
            <p:cNvSpPr/>
            <p:nvPr/>
          </p:nvSpPr>
          <p:spPr>
            <a:xfrm>
              <a:off x="2088222" y="3494150"/>
              <a:ext cx="28769" cy="385347"/>
            </a:xfrm>
            <a:custGeom>
              <a:rect b="b" l="l" r="r" t="t"/>
              <a:pathLst>
                <a:path extrusionOk="0" h="3496" w="261">
                  <a:moveTo>
                    <a:pt x="1" y="1"/>
                  </a:moveTo>
                  <a:lnTo>
                    <a:pt x="1" y="3496"/>
                  </a:lnTo>
                  <a:lnTo>
                    <a:pt x="260" y="3496"/>
                  </a:lnTo>
                  <a:lnTo>
                    <a:pt x="260" y="1"/>
                  </a:lnTo>
                  <a:close/>
                </a:path>
              </a:pathLst>
            </a:custGeom>
            <a:solidFill>
              <a:srgbClr val="3F8A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4"/>
            <p:cNvSpPr/>
            <p:nvPr/>
          </p:nvSpPr>
          <p:spPr>
            <a:xfrm>
              <a:off x="2301399" y="3494150"/>
              <a:ext cx="28658" cy="385347"/>
            </a:xfrm>
            <a:custGeom>
              <a:rect b="b" l="l" r="r" t="t"/>
              <a:pathLst>
                <a:path extrusionOk="0" h="3496" w="260">
                  <a:moveTo>
                    <a:pt x="0" y="1"/>
                  </a:moveTo>
                  <a:lnTo>
                    <a:pt x="0" y="3496"/>
                  </a:lnTo>
                  <a:lnTo>
                    <a:pt x="259" y="3496"/>
                  </a:lnTo>
                  <a:lnTo>
                    <a:pt x="259" y="1"/>
                  </a:lnTo>
                  <a:close/>
                </a:path>
              </a:pathLst>
            </a:custGeom>
            <a:solidFill>
              <a:srgbClr val="3F8A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 name="Google Shape;231;p14"/>
          <p:cNvGrpSpPr/>
          <p:nvPr/>
        </p:nvGrpSpPr>
        <p:grpSpPr>
          <a:xfrm>
            <a:off x="-828210" y="4445877"/>
            <a:ext cx="5715425" cy="385346"/>
            <a:chOff x="377500" y="4371675"/>
            <a:chExt cx="8388999" cy="565603"/>
          </a:xfrm>
        </p:grpSpPr>
        <p:sp>
          <p:nvSpPr>
            <p:cNvPr id="232" name="Google Shape;232;p14"/>
            <p:cNvSpPr/>
            <p:nvPr/>
          </p:nvSpPr>
          <p:spPr>
            <a:xfrm>
              <a:off x="494280" y="4637709"/>
              <a:ext cx="8234884" cy="299569"/>
            </a:xfrm>
            <a:custGeom>
              <a:rect b="b" l="l" r="r" t="t"/>
              <a:pathLst>
                <a:path extrusionOk="0" h="2832" w="77851">
                  <a:moveTo>
                    <a:pt x="73102" y="1"/>
                  </a:moveTo>
                  <a:lnTo>
                    <a:pt x="70389" y="2713"/>
                  </a:lnTo>
                  <a:lnTo>
                    <a:pt x="1" y="2713"/>
                  </a:lnTo>
                  <a:lnTo>
                    <a:pt x="1" y="2831"/>
                  </a:lnTo>
                  <a:lnTo>
                    <a:pt x="70438" y="2831"/>
                  </a:lnTo>
                  <a:lnTo>
                    <a:pt x="73152" y="118"/>
                  </a:lnTo>
                  <a:lnTo>
                    <a:pt x="77850" y="118"/>
                  </a:lnTo>
                  <a:lnTo>
                    <a:pt x="778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4"/>
            <p:cNvSpPr/>
            <p:nvPr/>
          </p:nvSpPr>
          <p:spPr>
            <a:xfrm>
              <a:off x="8691926" y="4606716"/>
              <a:ext cx="74573" cy="74469"/>
            </a:xfrm>
            <a:custGeom>
              <a:rect b="b" l="l" r="r" t="t"/>
              <a:pathLst>
                <a:path extrusionOk="0" h="704" w="705">
                  <a:moveTo>
                    <a:pt x="352" y="0"/>
                  </a:moveTo>
                  <a:cubicBezTo>
                    <a:pt x="158" y="0"/>
                    <a:pt x="0" y="158"/>
                    <a:pt x="0" y="352"/>
                  </a:cubicBezTo>
                  <a:cubicBezTo>
                    <a:pt x="0" y="547"/>
                    <a:pt x="158" y="704"/>
                    <a:pt x="352" y="704"/>
                  </a:cubicBezTo>
                  <a:cubicBezTo>
                    <a:pt x="547" y="704"/>
                    <a:pt x="704" y="547"/>
                    <a:pt x="704" y="352"/>
                  </a:cubicBezTo>
                  <a:cubicBezTo>
                    <a:pt x="704" y="158"/>
                    <a:pt x="547"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4"/>
            <p:cNvSpPr/>
            <p:nvPr/>
          </p:nvSpPr>
          <p:spPr>
            <a:xfrm>
              <a:off x="377500" y="4404467"/>
              <a:ext cx="7868788" cy="389376"/>
            </a:xfrm>
            <a:custGeom>
              <a:rect b="b" l="l" r="r" t="t"/>
              <a:pathLst>
                <a:path extrusionOk="0" h="3681" w="74390">
                  <a:moveTo>
                    <a:pt x="74306" y="1"/>
                  </a:moveTo>
                  <a:lnTo>
                    <a:pt x="70745" y="3562"/>
                  </a:lnTo>
                  <a:lnTo>
                    <a:pt x="0" y="3562"/>
                  </a:lnTo>
                  <a:lnTo>
                    <a:pt x="0" y="3680"/>
                  </a:lnTo>
                  <a:lnTo>
                    <a:pt x="70794" y="3680"/>
                  </a:lnTo>
                  <a:lnTo>
                    <a:pt x="74390" y="85"/>
                  </a:lnTo>
                  <a:lnTo>
                    <a:pt x="743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4"/>
            <p:cNvSpPr/>
            <p:nvPr/>
          </p:nvSpPr>
          <p:spPr>
            <a:xfrm>
              <a:off x="8204603" y="4371675"/>
              <a:ext cx="74573" cy="74575"/>
            </a:xfrm>
            <a:custGeom>
              <a:rect b="b" l="l" r="r" t="t"/>
              <a:pathLst>
                <a:path extrusionOk="0" h="705" w="705">
                  <a:moveTo>
                    <a:pt x="353" y="1"/>
                  </a:moveTo>
                  <a:cubicBezTo>
                    <a:pt x="159" y="1"/>
                    <a:pt x="1" y="159"/>
                    <a:pt x="1" y="353"/>
                  </a:cubicBezTo>
                  <a:cubicBezTo>
                    <a:pt x="1" y="548"/>
                    <a:pt x="159" y="705"/>
                    <a:pt x="353" y="705"/>
                  </a:cubicBezTo>
                  <a:cubicBezTo>
                    <a:pt x="547" y="705"/>
                    <a:pt x="705" y="548"/>
                    <a:pt x="705" y="353"/>
                  </a:cubicBezTo>
                  <a:cubicBezTo>
                    <a:pt x="705" y="159"/>
                    <a:pt x="547" y="1"/>
                    <a:pt x="353" y="1"/>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bg>
      <p:bgPr>
        <a:solidFill>
          <a:schemeClr val="dk1"/>
        </a:solidFill>
      </p:bgPr>
    </p:bg>
    <p:spTree>
      <p:nvGrpSpPr>
        <p:cNvPr id="236" name="Shape 236"/>
        <p:cNvGrpSpPr/>
        <p:nvPr/>
      </p:nvGrpSpPr>
      <p:grpSpPr>
        <a:xfrm>
          <a:off x="0" y="0"/>
          <a:ext cx="0" cy="0"/>
          <a:chOff x="0" y="0"/>
          <a:chExt cx="0" cy="0"/>
        </a:xfrm>
      </p:grpSpPr>
      <p:sp>
        <p:nvSpPr>
          <p:cNvPr id="237" name="Google Shape;237;p15"/>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solidFill>
                  <a:schemeClr val="lt2"/>
                </a:solidFill>
              </a:defRPr>
            </a:lvl1pPr>
            <a:lvl2pPr lvl="1" rtl="0">
              <a:spcBef>
                <a:spcPts val="0"/>
              </a:spcBef>
              <a:spcAft>
                <a:spcPts val="0"/>
              </a:spcAft>
              <a:buSzPts val="2800"/>
              <a:buNone/>
              <a:defRPr>
                <a:latin typeface="Montserrat"/>
                <a:ea typeface="Montserrat"/>
                <a:cs typeface="Montserrat"/>
                <a:sym typeface="Montserrat"/>
              </a:defRPr>
            </a:lvl2pPr>
            <a:lvl3pPr lvl="2" rtl="0">
              <a:spcBef>
                <a:spcPts val="0"/>
              </a:spcBef>
              <a:spcAft>
                <a:spcPts val="0"/>
              </a:spcAft>
              <a:buSzPts val="2800"/>
              <a:buNone/>
              <a:defRPr>
                <a:latin typeface="Montserrat"/>
                <a:ea typeface="Montserrat"/>
                <a:cs typeface="Montserrat"/>
                <a:sym typeface="Montserrat"/>
              </a:defRPr>
            </a:lvl3pPr>
            <a:lvl4pPr lvl="3" rtl="0">
              <a:spcBef>
                <a:spcPts val="0"/>
              </a:spcBef>
              <a:spcAft>
                <a:spcPts val="0"/>
              </a:spcAft>
              <a:buSzPts val="2800"/>
              <a:buNone/>
              <a:defRPr>
                <a:latin typeface="Montserrat"/>
                <a:ea typeface="Montserrat"/>
                <a:cs typeface="Montserrat"/>
                <a:sym typeface="Montserrat"/>
              </a:defRPr>
            </a:lvl4pPr>
            <a:lvl5pPr lvl="4" rtl="0">
              <a:spcBef>
                <a:spcPts val="0"/>
              </a:spcBef>
              <a:spcAft>
                <a:spcPts val="0"/>
              </a:spcAft>
              <a:buSzPts val="2800"/>
              <a:buNone/>
              <a:defRPr>
                <a:latin typeface="Montserrat"/>
                <a:ea typeface="Montserrat"/>
                <a:cs typeface="Montserrat"/>
                <a:sym typeface="Montserrat"/>
              </a:defRPr>
            </a:lvl5pPr>
            <a:lvl6pPr lvl="5" rtl="0">
              <a:spcBef>
                <a:spcPts val="0"/>
              </a:spcBef>
              <a:spcAft>
                <a:spcPts val="0"/>
              </a:spcAft>
              <a:buSzPts val="2800"/>
              <a:buNone/>
              <a:defRPr>
                <a:latin typeface="Montserrat"/>
                <a:ea typeface="Montserrat"/>
                <a:cs typeface="Montserrat"/>
                <a:sym typeface="Montserrat"/>
              </a:defRPr>
            </a:lvl6pPr>
            <a:lvl7pPr lvl="6" rtl="0">
              <a:spcBef>
                <a:spcPts val="0"/>
              </a:spcBef>
              <a:spcAft>
                <a:spcPts val="0"/>
              </a:spcAft>
              <a:buSzPts val="2800"/>
              <a:buNone/>
              <a:defRPr>
                <a:latin typeface="Montserrat"/>
                <a:ea typeface="Montserrat"/>
                <a:cs typeface="Montserrat"/>
                <a:sym typeface="Montserrat"/>
              </a:defRPr>
            </a:lvl7pPr>
            <a:lvl8pPr lvl="7" rtl="0">
              <a:spcBef>
                <a:spcPts val="0"/>
              </a:spcBef>
              <a:spcAft>
                <a:spcPts val="0"/>
              </a:spcAft>
              <a:buSzPts val="2800"/>
              <a:buNone/>
              <a:defRPr>
                <a:latin typeface="Montserrat"/>
                <a:ea typeface="Montserrat"/>
                <a:cs typeface="Montserrat"/>
                <a:sym typeface="Montserrat"/>
              </a:defRPr>
            </a:lvl8pPr>
            <a:lvl9pPr lvl="8" rtl="0">
              <a:spcBef>
                <a:spcPts val="0"/>
              </a:spcBef>
              <a:spcAft>
                <a:spcPts val="0"/>
              </a:spcAft>
              <a:buSzPts val="2800"/>
              <a:buNone/>
              <a:defRPr>
                <a:latin typeface="Montserrat"/>
                <a:ea typeface="Montserrat"/>
                <a:cs typeface="Montserrat"/>
                <a:sym typeface="Montserrat"/>
              </a:defRPr>
            </a:lvl9pPr>
          </a:lstStyle>
          <a:p/>
        </p:txBody>
      </p:sp>
      <p:sp>
        <p:nvSpPr>
          <p:cNvPr id="238" name="Google Shape;238;p15"/>
          <p:cNvSpPr txBox="1"/>
          <p:nvPr>
            <p:ph idx="1" type="subTitle"/>
          </p:nvPr>
        </p:nvSpPr>
        <p:spPr>
          <a:xfrm>
            <a:off x="713223" y="3261037"/>
            <a:ext cx="1497000" cy="80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5"/>
              </a:buClr>
              <a:buSzPts val="1400"/>
              <a:buNone/>
              <a:defRPr sz="1500">
                <a:solidFill>
                  <a:schemeClr val="accent5"/>
                </a:solidFill>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39" name="Google Shape;239;p15"/>
          <p:cNvSpPr txBox="1"/>
          <p:nvPr>
            <p:ph idx="2" type="subTitle"/>
          </p:nvPr>
        </p:nvSpPr>
        <p:spPr>
          <a:xfrm>
            <a:off x="2793149" y="3261037"/>
            <a:ext cx="1497000" cy="80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5"/>
              </a:buClr>
              <a:buSzPts val="1400"/>
              <a:buNone/>
              <a:defRPr sz="1500">
                <a:solidFill>
                  <a:schemeClr val="accent5"/>
                </a:solidFill>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40" name="Google Shape;240;p15"/>
          <p:cNvSpPr txBox="1"/>
          <p:nvPr>
            <p:ph idx="3" type="subTitle"/>
          </p:nvPr>
        </p:nvSpPr>
        <p:spPr>
          <a:xfrm>
            <a:off x="4873074" y="3261037"/>
            <a:ext cx="1497000" cy="80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5"/>
              </a:buClr>
              <a:buSzPts val="1400"/>
              <a:buNone/>
              <a:defRPr sz="1500">
                <a:solidFill>
                  <a:schemeClr val="accent5"/>
                </a:solidFill>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41" name="Google Shape;241;p15"/>
          <p:cNvSpPr txBox="1"/>
          <p:nvPr>
            <p:ph idx="4" type="title"/>
          </p:nvPr>
        </p:nvSpPr>
        <p:spPr>
          <a:xfrm>
            <a:off x="761826" y="3004667"/>
            <a:ext cx="1368000" cy="2679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800"/>
              <a:buFont typeface="Roboto Medium"/>
              <a:buNone/>
              <a:defRPr b="0" sz="1600">
                <a:solidFill>
                  <a:schemeClr val="dk2"/>
                </a:solidFill>
                <a:latin typeface="Saira Thin"/>
                <a:ea typeface="Saira Thin"/>
                <a:cs typeface="Saira Thin"/>
                <a:sym typeface="Saira Thin"/>
              </a:defRPr>
            </a:lvl1pPr>
            <a:lvl2pPr lvl="1">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2pPr>
            <a:lvl3pPr lvl="2">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3pPr>
            <a:lvl4pPr lvl="3">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4pPr>
            <a:lvl5pPr lvl="4">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5pPr>
            <a:lvl6pPr lvl="5">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6pPr>
            <a:lvl7pPr lvl="6">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7pPr>
            <a:lvl8pPr lvl="7">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8pPr>
            <a:lvl9pPr lvl="8">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9pPr>
          </a:lstStyle>
          <a:p/>
        </p:txBody>
      </p:sp>
      <p:sp>
        <p:nvSpPr>
          <p:cNvPr id="242" name="Google Shape;242;p15"/>
          <p:cNvSpPr txBox="1"/>
          <p:nvPr>
            <p:ph idx="5" type="title"/>
          </p:nvPr>
        </p:nvSpPr>
        <p:spPr>
          <a:xfrm>
            <a:off x="2847095" y="3004667"/>
            <a:ext cx="1368000" cy="267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1800"/>
              <a:buFont typeface="Roboto Medium"/>
              <a:buNone/>
              <a:defRPr b="0" sz="1600">
                <a:solidFill>
                  <a:schemeClr val="dk2"/>
                </a:solidFill>
                <a:latin typeface="Saira Thin"/>
                <a:ea typeface="Saira Thin"/>
                <a:cs typeface="Saira Thin"/>
                <a:sym typeface="Saira Thin"/>
              </a:defRPr>
            </a:lvl1pPr>
            <a:lvl2pPr lvl="1"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2pPr>
            <a:lvl3pPr lvl="2"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3pPr>
            <a:lvl4pPr lvl="3"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4pPr>
            <a:lvl5pPr lvl="4"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5pPr>
            <a:lvl6pPr lvl="5"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6pPr>
            <a:lvl7pPr lvl="6"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7pPr>
            <a:lvl8pPr lvl="7"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8pPr>
            <a:lvl9pPr lvl="8"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9pPr>
          </a:lstStyle>
          <a:p/>
        </p:txBody>
      </p:sp>
      <p:sp>
        <p:nvSpPr>
          <p:cNvPr id="243" name="Google Shape;243;p15"/>
          <p:cNvSpPr txBox="1"/>
          <p:nvPr>
            <p:ph idx="6" type="title"/>
          </p:nvPr>
        </p:nvSpPr>
        <p:spPr>
          <a:xfrm>
            <a:off x="4932364" y="3004667"/>
            <a:ext cx="1368000" cy="267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1800"/>
              <a:buFont typeface="Roboto Medium"/>
              <a:buNone/>
              <a:defRPr b="0" sz="1600">
                <a:solidFill>
                  <a:schemeClr val="dk2"/>
                </a:solidFill>
                <a:latin typeface="Saira Thin"/>
                <a:ea typeface="Saira Thin"/>
                <a:cs typeface="Saira Thin"/>
                <a:sym typeface="Saira Thin"/>
              </a:defRPr>
            </a:lvl1pPr>
            <a:lvl2pPr lvl="1"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2pPr>
            <a:lvl3pPr lvl="2"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3pPr>
            <a:lvl4pPr lvl="3"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4pPr>
            <a:lvl5pPr lvl="4"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5pPr>
            <a:lvl6pPr lvl="5"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6pPr>
            <a:lvl7pPr lvl="6"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7pPr>
            <a:lvl8pPr lvl="7"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8pPr>
            <a:lvl9pPr lvl="8"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9pPr>
          </a:lstStyle>
          <a:p/>
        </p:txBody>
      </p:sp>
      <p:sp>
        <p:nvSpPr>
          <p:cNvPr id="244" name="Google Shape;244;p15"/>
          <p:cNvSpPr txBox="1"/>
          <p:nvPr>
            <p:ph idx="7" type="subTitle"/>
          </p:nvPr>
        </p:nvSpPr>
        <p:spPr>
          <a:xfrm>
            <a:off x="6953000" y="3261037"/>
            <a:ext cx="1497000" cy="80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5"/>
              </a:buClr>
              <a:buSzPts val="1400"/>
              <a:buNone/>
              <a:defRPr sz="1500">
                <a:solidFill>
                  <a:schemeClr val="accent5"/>
                </a:solidFill>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45" name="Google Shape;245;p15"/>
          <p:cNvSpPr txBox="1"/>
          <p:nvPr>
            <p:ph idx="8" type="title"/>
          </p:nvPr>
        </p:nvSpPr>
        <p:spPr>
          <a:xfrm>
            <a:off x="7017633" y="3004667"/>
            <a:ext cx="1368000" cy="267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1800"/>
              <a:buFont typeface="Roboto Medium"/>
              <a:buNone/>
              <a:defRPr b="0" sz="1600">
                <a:solidFill>
                  <a:schemeClr val="dk2"/>
                </a:solidFill>
                <a:latin typeface="Saira Thin"/>
                <a:ea typeface="Saira Thin"/>
                <a:cs typeface="Saira Thin"/>
                <a:sym typeface="Saira Thin"/>
              </a:defRPr>
            </a:lvl1pPr>
            <a:lvl2pPr lvl="1"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2pPr>
            <a:lvl3pPr lvl="2"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3pPr>
            <a:lvl4pPr lvl="3"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4pPr>
            <a:lvl5pPr lvl="4"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5pPr>
            <a:lvl6pPr lvl="5"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6pPr>
            <a:lvl7pPr lvl="6"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7pPr>
            <a:lvl8pPr lvl="7"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8pPr>
            <a:lvl9pPr lvl="8" rtl="0">
              <a:spcBef>
                <a:spcPts val="0"/>
              </a:spcBef>
              <a:spcAft>
                <a:spcPts val="0"/>
              </a:spcAft>
              <a:buClr>
                <a:schemeClr val="dk2"/>
              </a:buClr>
              <a:buSzPts val="2800"/>
              <a:buNone/>
              <a:defRPr>
                <a:solidFill>
                  <a:schemeClr val="dk2"/>
                </a:solidFill>
                <a:latin typeface="Source Sans Pro"/>
                <a:ea typeface="Source Sans Pro"/>
                <a:cs typeface="Source Sans Pro"/>
                <a:sym typeface="Source Sans Pro"/>
              </a:defRPr>
            </a:lvl9pPr>
          </a:lstStyle>
          <a:p/>
        </p:txBody>
      </p:sp>
      <p:grpSp>
        <p:nvGrpSpPr>
          <p:cNvPr id="246" name="Google Shape;246;p15"/>
          <p:cNvGrpSpPr/>
          <p:nvPr/>
        </p:nvGrpSpPr>
        <p:grpSpPr>
          <a:xfrm>
            <a:off x="7543900" y="796288"/>
            <a:ext cx="928550" cy="99334"/>
            <a:chOff x="7596525" y="772450"/>
            <a:chExt cx="928550" cy="99334"/>
          </a:xfrm>
        </p:grpSpPr>
        <p:sp>
          <p:nvSpPr>
            <p:cNvPr id="247" name="Google Shape;247;p15"/>
            <p:cNvSpPr/>
            <p:nvPr/>
          </p:nvSpPr>
          <p:spPr>
            <a:xfrm>
              <a:off x="7596525" y="772450"/>
              <a:ext cx="33863" cy="99334"/>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5"/>
            <p:cNvSpPr/>
            <p:nvPr/>
          </p:nvSpPr>
          <p:spPr>
            <a:xfrm>
              <a:off x="7775914" y="772450"/>
              <a:ext cx="33863" cy="99334"/>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5"/>
            <p:cNvSpPr/>
            <p:nvPr/>
          </p:nvSpPr>
          <p:spPr>
            <a:xfrm>
              <a:off x="7864827" y="772450"/>
              <a:ext cx="34037" cy="99334"/>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5"/>
            <p:cNvSpPr/>
            <p:nvPr/>
          </p:nvSpPr>
          <p:spPr>
            <a:xfrm>
              <a:off x="7954087" y="772450"/>
              <a:ext cx="33863" cy="99334"/>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5"/>
            <p:cNvSpPr/>
            <p:nvPr/>
          </p:nvSpPr>
          <p:spPr>
            <a:xfrm>
              <a:off x="8049252" y="772450"/>
              <a:ext cx="34037" cy="99334"/>
            </a:xfrm>
            <a:custGeom>
              <a:rect b="b" l="l" r="r" t="t"/>
              <a:pathLst>
                <a:path extrusionOk="0" h="572" w="196">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5"/>
            <p:cNvSpPr/>
            <p:nvPr/>
          </p:nvSpPr>
          <p:spPr>
            <a:xfrm>
              <a:off x="8120278" y="772450"/>
              <a:ext cx="34037" cy="99334"/>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5"/>
            <p:cNvSpPr/>
            <p:nvPr/>
          </p:nvSpPr>
          <p:spPr>
            <a:xfrm>
              <a:off x="8408377" y="772450"/>
              <a:ext cx="33690" cy="99334"/>
            </a:xfrm>
            <a:custGeom>
              <a:rect b="b" l="l" r="r" t="t"/>
              <a:pathLst>
                <a:path extrusionOk="0" h="572" w="194">
                  <a:moveTo>
                    <a:pt x="0" y="0"/>
                  </a:moveTo>
                  <a:lnTo>
                    <a:pt x="0" y="571"/>
                  </a:lnTo>
                  <a:lnTo>
                    <a:pt x="194" y="571"/>
                  </a:lnTo>
                  <a:lnTo>
                    <a:pt x="1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5"/>
            <p:cNvSpPr/>
            <p:nvPr/>
          </p:nvSpPr>
          <p:spPr>
            <a:xfrm>
              <a:off x="8238713" y="772450"/>
              <a:ext cx="34037" cy="99334"/>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5"/>
            <p:cNvSpPr/>
            <p:nvPr/>
          </p:nvSpPr>
          <p:spPr>
            <a:xfrm>
              <a:off x="8491038" y="772450"/>
              <a:ext cx="34037" cy="99334"/>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2">
    <p:bg>
      <p:bgPr>
        <a:solidFill>
          <a:schemeClr val="dk1"/>
        </a:solidFill>
      </p:bgPr>
    </p:bg>
    <p:spTree>
      <p:nvGrpSpPr>
        <p:cNvPr id="256" name="Shape 256"/>
        <p:cNvGrpSpPr/>
        <p:nvPr/>
      </p:nvGrpSpPr>
      <p:grpSpPr>
        <a:xfrm>
          <a:off x="0" y="0"/>
          <a:ext cx="0" cy="0"/>
          <a:chOff x="0" y="0"/>
          <a:chExt cx="0" cy="0"/>
        </a:xfrm>
      </p:grpSpPr>
      <p:sp>
        <p:nvSpPr>
          <p:cNvPr id="257" name="Google Shape;257;p16"/>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solidFill>
                  <a:schemeClr val="lt2"/>
                </a:solidFill>
              </a:defRPr>
            </a:lvl1pPr>
            <a:lvl2pPr lvl="1">
              <a:spcBef>
                <a:spcPts val="0"/>
              </a:spcBef>
              <a:spcAft>
                <a:spcPts val="0"/>
              </a:spcAft>
              <a:buSzPts val="2800"/>
              <a:buNone/>
              <a:defRPr>
                <a:latin typeface="Lato"/>
                <a:ea typeface="Lato"/>
                <a:cs typeface="Lato"/>
                <a:sym typeface="Lato"/>
              </a:defRPr>
            </a:lvl2pPr>
            <a:lvl3pPr lvl="2">
              <a:spcBef>
                <a:spcPts val="0"/>
              </a:spcBef>
              <a:spcAft>
                <a:spcPts val="0"/>
              </a:spcAft>
              <a:buSzPts val="2800"/>
              <a:buNone/>
              <a:defRPr>
                <a:latin typeface="Lato"/>
                <a:ea typeface="Lato"/>
                <a:cs typeface="Lato"/>
                <a:sym typeface="Lato"/>
              </a:defRPr>
            </a:lvl3pPr>
            <a:lvl4pPr lvl="3">
              <a:spcBef>
                <a:spcPts val="0"/>
              </a:spcBef>
              <a:spcAft>
                <a:spcPts val="0"/>
              </a:spcAft>
              <a:buSzPts val="2800"/>
              <a:buNone/>
              <a:defRPr>
                <a:latin typeface="Lato"/>
                <a:ea typeface="Lato"/>
                <a:cs typeface="Lato"/>
                <a:sym typeface="Lato"/>
              </a:defRPr>
            </a:lvl4pPr>
            <a:lvl5pPr lvl="4">
              <a:spcBef>
                <a:spcPts val="0"/>
              </a:spcBef>
              <a:spcAft>
                <a:spcPts val="0"/>
              </a:spcAft>
              <a:buSzPts val="2800"/>
              <a:buNone/>
              <a:defRPr>
                <a:latin typeface="Lato"/>
                <a:ea typeface="Lato"/>
                <a:cs typeface="Lato"/>
                <a:sym typeface="Lato"/>
              </a:defRPr>
            </a:lvl5pPr>
            <a:lvl6pPr lvl="5">
              <a:spcBef>
                <a:spcPts val="0"/>
              </a:spcBef>
              <a:spcAft>
                <a:spcPts val="0"/>
              </a:spcAft>
              <a:buSzPts val="2800"/>
              <a:buNone/>
              <a:defRPr>
                <a:latin typeface="Lato"/>
                <a:ea typeface="Lato"/>
                <a:cs typeface="Lato"/>
                <a:sym typeface="Lato"/>
              </a:defRPr>
            </a:lvl6pPr>
            <a:lvl7pPr lvl="6">
              <a:spcBef>
                <a:spcPts val="0"/>
              </a:spcBef>
              <a:spcAft>
                <a:spcPts val="0"/>
              </a:spcAft>
              <a:buSzPts val="2800"/>
              <a:buNone/>
              <a:defRPr>
                <a:latin typeface="Lato"/>
                <a:ea typeface="Lato"/>
                <a:cs typeface="Lato"/>
                <a:sym typeface="Lato"/>
              </a:defRPr>
            </a:lvl7pPr>
            <a:lvl8pPr lvl="7">
              <a:spcBef>
                <a:spcPts val="0"/>
              </a:spcBef>
              <a:spcAft>
                <a:spcPts val="0"/>
              </a:spcAft>
              <a:buSzPts val="2800"/>
              <a:buNone/>
              <a:defRPr>
                <a:latin typeface="Lato"/>
                <a:ea typeface="Lato"/>
                <a:cs typeface="Lato"/>
                <a:sym typeface="Lato"/>
              </a:defRPr>
            </a:lvl8pPr>
            <a:lvl9pPr lvl="8">
              <a:spcBef>
                <a:spcPts val="0"/>
              </a:spcBef>
              <a:spcAft>
                <a:spcPts val="0"/>
              </a:spcAft>
              <a:buSzPts val="2800"/>
              <a:buNone/>
              <a:defRPr>
                <a:latin typeface="Lato"/>
                <a:ea typeface="Lato"/>
                <a:cs typeface="Lato"/>
                <a:sym typeface="Lato"/>
              </a:defRPr>
            </a:lvl9pPr>
          </a:lstStyle>
          <a:p/>
        </p:txBody>
      </p:sp>
      <p:sp>
        <p:nvSpPr>
          <p:cNvPr id="258" name="Google Shape;258;p16"/>
          <p:cNvSpPr txBox="1"/>
          <p:nvPr>
            <p:ph idx="1" type="subTitle"/>
          </p:nvPr>
        </p:nvSpPr>
        <p:spPr>
          <a:xfrm>
            <a:off x="2134475" y="1740650"/>
            <a:ext cx="2143800" cy="324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solidFill>
                  <a:schemeClr val="dk2"/>
                </a:solidFill>
                <a:latin typeface="Saira Thin"/>
                <a:ea typeface="Saira Thin"/>
                <a:cs typeface="Saira Thin"/>
                <a:sym typeface="Saira Thin"/>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59" name="Google Shape;259;p16"/>
          <p:cNvSpPr txBox="1"/>
          <p:nvPr>
            <p:ph idx="2" type="subTitle"/>
          </p:nvPr>
        </p:nvSpPr>
        <p:spPr>
          <a:xfrm>
            <a:off x="2134475" y="2119725"/>
            <a:ext cx="2237400" cy="53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60" name="Google Shape;260;p16"/>
          <p:cNvSpPr txBox="1"/>
          <p:nvPr>
            <p:ph idx="3" type="subTitle"/>
          </p:nvPr>
        </p:nvSpPr>
        <p:spPr>
          <a:xfrm>
            <a:off x="5614825" y="1740650"/>
            <a:ext cx="2857500" cy="32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dk2"/>
                </a:solidFill>
                <a:latin typeface="Saira Thin"/>
                <a:ea typeface="Saira Thin"/>
                <a:cs typeface="Saira Thin"/>
                <a:sym typeface="Saira Thin"/>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61" name="Google Shape;261;p16"/>
          <p:cNvSpPr txBox="1"/>
          <p:nvPr>
            <p:ph idx="4" type="subTitle"/>
          </p:nvPr>
        </p:nvSpPr>
        <p:spPr>
          <a:xfrm>
            <a:off x="5614825" y="2119725"/>
            <a:ext cx="2237400" cy="53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62" name="Google Shape;262;p16"/>
          <p:cNvSpPr txBox="1"/>
          <p:nvPr>
            <p:ph idx="5" type="subTitle"/>
          </p:nvPr>
        </p:nvSpPr>
        <p:spPr>
          <a:xfrm>
            <a:off x="2134475" y="3188975"/>
            <a:ext cx="2143800" cy="32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dk2"/>
                </a:solidFill>
                <a:latin typeface="Saira Thin"/>
                <a:ea typeface="Saira Thin"/>
                <a:cs typeface="Saira Thin"/>
                <a:sym typeface="Saira Thin"/>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63" name="Google Shape;263;p16"/>
          <p:cNvSpPr txBox="1"/>
          <p:nvPr>
            <p:ph idx="6" type="subTitle"/>
          </p:nvPr>
        </p:nvSpPr>
        <p:spPr>
          <a:xfrm>
            <a:off x="2134475" y="3560489"/>
            <a:ext cx="2237400" cy="53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64" name="Google Shape;264;p16"/>
          <p:cNvSpPr txBox="1"/>
          <p:nvPr>
            <p:ph idx="7" type="subTitle"/>
          </p:nvPr>
        </p:nvSpPr>
        <p:spPr>
          <a:xfrm>
            <a:off x="5614825" y="3188975"/>
            <a:ext cx="2354100" cy="32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dk2"/>
                </a:solidFill>
                <a:latin typeface="Saira Thin"/>
                <a:ea typeface="Saira Thin"/>
                <a:cs typeface="Saira Thin"/>
                <a:sym typeface="Saira Thin"/>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65" name="Google Shape;265;p16"/>
          <p:cNvSpPr txBox="1"/>
          <p:nvPr>
            <p:ph idx="8" type="subTitle"/>
          </p:nvPr>
        </p:nvSpPr>
        <p:spPr>
          <a:xfrm>
            <a:off x="5614825" y="3560489"/>
            <a:ext cx="2237400" cy="53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66" name="Google Shape;266;p16"/>
          <p:cNvSpPr txBox="1"/>
          <p:nvPr>
            <p:ph hasCustomPrompt="1" idx="9" type="title"/>
          </p:nvPr>
        </p:nvSpPr>
        <p:spPr>
          <a:xfrm>
            <a:off x="1145525" y="1740650"/>
            <a:ext cx="916800" cy="5835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1"/>
              </a:buClr>
              <a:buSzPts val="3000"/>
              <a:buNone/>
              <a:defRPr sz="3000">
                <a:solidFill>
                  <a:schemeClr val="lt2"/>
                </a:solidFill>
              </a:defRPr>
            </a:lvl1pPr>
            <a:lvl2pPr lvl="1"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2pPr>
            <a:lvl3pPr lvl="2"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3pPr>
            <a:lvl4pPr lvl="3"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4pPr>
            <a:lvl5pPr lvl="4"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5pPr>
            <a:lvl6pPr lvl="5"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6pPr>
            <a:lvl7pPr lvl="6"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7pPr>
            <a:lvl8pPr lvl="7"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8pPr>
            <a:lvl9pPr lvl="8"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9pPr>
          </a:lstStyle>
          <a:p>
            <a:r>
              <a:t>xx%</a:t>
            </a:r>
          </a:p>
        </p:txBody>
      </p:sp>
      <p:sp>
        <p:nvSpPr>
          <p:cNvPr id="267" name="Google Shape;267;p16"/>
          <p:cNvSpPr txBox="1"/>
          <p:nvPr>
            <p:ph hasCustomPrompt="1" idx="13" type="title"/>
          </p:nvPr>
        </p:nvSpPr>
        <p:spPr>
          <a:xfrm>
            <a:off x="4616600" y="1740650"/>
            <a:ext cx="916800" cy="5835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1"/>
              </a:buClr>
              <a:buSzPts val="3000"/>
              <a:buNone/>
              <a:defRPr sz="3000">
                <a:solidFill>
                  <a:schemeClr val="lt2"/>
                </a:solidFill>
              </a:defRPr>
            </a:lvl1pPr>
            <a:lvl2pPr lvl="1"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2pPr>
            <a:lvl3pPr lvl="2"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3pPr>
            <a:lvl4pPr lvl="3"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4pPr>
            <a:lvl5pPr lvl="4"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5pPr>
            <a:lvl6pPr lvl="5"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6pPr>
            <a:lvl7pPr lvl="6"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7pPr>
            <a:lvl8pPr lvl="7"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8pPr>
            <a:lvl9pPr lvl="8"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9pPr>
          </a:lstStyle>
          <a:p>
            <a:r>
              <a:t>xx%</a:t>
            </a:r>
          </a:p>
        </p:txBody>
      </p:sp>
      <p:sp>
        <p:nvSpPr>
          <p:cNvPr id="268" name="Google Shape;268;p16"/>
          <p:cNvSpPr txBox="1"/>
          <p:nvPr>
            <p:ph hasCustomPrompt="1" idx="14" type="title"/>
          </p:nvPr>
        </p:nvSpPr>
        <p:spPr>
          <a:xfrm>
            <a:off x="1145525" y="3188975"/>
            <a:ext cx="916800" cy="5835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1"/>
              </a:buClr>
              <a:buSzPts val="3000"/>
              <a:buNone/>
              <a:defRPr sz="3000">
                <a:solidFill>
                  <a:schemeClr val="lt2"/>
                </a:solidFill>
              </a:defRPr>
            </a:lvl1pPr>
            <a:lvl2pPr lvl="1"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2pPr>
            <a:lvl3pPr lvl="2"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3pPr>
            <a:lvl4pPr lvl="3"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4pPr>
            <a:lvl5pPr lvl="4"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5pPr>
            <a:lvl6pPr lvl="5"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6pPr>
            <a:lvl7pPr lvl="6"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7pPr>
            <a:lvl8pPr lvl="7"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8pPr>
            <a:lvl9pPr lvl="8"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9pPr>
          </a:lstStyle>
          <a:p>
            <a:r>
              <a:t>xx%</a:t>
            </a:r>
          </a:p>
        </p:txBody>
      </p:sp>
      <p:sp>
        <p:nvSpPr>
          <p:cNvPr id="269" name="Google Shape;269;p16"/>
          <p:cNvSpPr txBox="1"/>
          <p:nvPr>
            <p:ph hasCustomPrompt="1" idx="15" type="title"/>
          </p:nvPr>
        </p:nvSpPr>
        <p:spPr>
          <a:xfrm>
            <a:off x="4616600" y="3188975"/>
            <a:ext cx="916800" cy="5835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1"/>
              </a:buClr>
              <a:buSzPts val="3000"/>
              <a:buNone/>
              <a:defRPr sz="3000">
                <a:solidFill>
                  <a:schemeClr val="lt2"/>
                </a:solidFill>
              </a:defRPr>
            </a:lvl1pPr>
            <a:lvl2pPr lvl="1"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2pPr>
            <a:lvl3pPr lvl="2"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3pPr>
            <a:lvl4pPr lvl="3"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4pPr>
            <a:lvl5pPr lvl="4"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5pPr>
            <a:lvl6pPr lvl="5"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6pPr>
            <a:lvl7pPr lvl="6"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7pPr>
            <a:lvl8pPr lvl="7"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8pPr>
            <a:lvl9pPr lvl="8" rtl="0" algn="r">
              <a:spcBef>
                <a:spcPts val="0"/>
              </a:spcBef>
              <a:spcAft>
                <a:spcPts val="0"/>
              </a:spcAft>
              <a:buClr>
                <a:schemeClr val="lt1"/>
              </a:buClr>
              <a:buSzPts val="3000"/>
              <a:buFont typeface="Roboto"/>
              <a:buNone/>
              <a:defRPr b="1" sz="3000">
                <a:solidFill>
                  <a:schemeClr val="lt1"/>
                </a:solidFill>
                <a:latin typeface="Roboto"/>
                <a:ea typeface="Roboto"/>
                <a:cs typeface="Roboto"/>
                <a:sym typeface="Roboto"/>
              </a:defRPr>
            </a:lvl9pPr>
          </a:lstStyle>
          <a:p>
            <a:r>
              <a:t>xx%</a:t>
            </a:r>
          </a:p>
        </p:txBody>
      </p:sp>
      <p:grpSp>
        <p:nvGrpSpPr>
          <p:cNvPr id="270" name="Google Shape;270;p16"/>
          <p:cNvGrpSpPr/>
          <p:nvPr/>
        </p:nvGrpSpPr>
        <p:grpSpPr>
          <a:xfrm>
            <a:off x="6837488" y="284925"/>
            <a:ext cx="4246224" cy="387051"/>
            <a:chOff x="5890813" y="400625"/>
            <a:chExt cx="4246224" cy="387051"/>
          </a:xfrm>
        </p:grpSpPr>
        <p:sp>
          <p:nvSpPr>
            <p:cNvPr id="271" name="Google Shape;271;p16"/>
            <p:cNvSpPr/>
            <p:nvPr/>
          </p:nvSpPr>
          <p:spPr>
            <a:xfrm>
              <a:off x="5982413" y="493467"/>
              <a:ext cx="4154624" cy="294208"/>
            </a:xfrm>
            <a:custGeom>
              <a:rect b="b" l="l" r="r" t="t"/>
              <a:pathLst>
                <a:path extrusionOk="0" h="3790" w="53520">
                  <a:moveTo>
                    <a:pt x="1" y="1"/>
                  </a:moveTo>
                  <a:lnTo>
                    <a:pt x="1" y="240"/>
                  </a:lnTo>
                  <a:lnTo>
                    <a:pt x="2420" y="240"/>
                  </a:lnTo>
                  <a:lnTo>
                    <a:pt x="5946" y="3766"/>
                  </a:lnTo>
                  <a:lnTo>
                    <a:pt x="22440" y="3766"/>
                  </a:lnTo>
                  <a:lnTo>
                    <a:pt x="24005" y="2202"/>
                  </a:lnTo>
                  <a:lnTo>
                    <a:pt x="36014" y="2202"/>
                  </a:lnTo>
                  <a:lnTo>
                    <a:pt x="37601" y="3789"/>
                  </a:lnTo>
                  <a:lnTo>
                    <a:pt x="53520" y="3789"/>
                  </a:lnTo>
                  <a:lnTo>
                    <a:pt x="53520" y="3549"/>
                  </a:lnTo>
                  <a:lnTo>
                    <a:pt x="37701" y="3549"/>
                  </a:lnTo>
                  <a:lnTo>
                    <a:pt x="36114" y="1962"/>
                  </a:lnTo>
                  <a:lnTo>
                    <a:pt x="23905" y="1962"/>
                  </a:lnTo>
                  <a:lnTo>
                    <a:pt x="22341" y="3526"/>
                  </a:lnTo>
                  <a:lnTo>
                    <a:pt x="6046" y="3526"/>
                  </a:lnTo>
                  <a:lnTo>
                    <a:pt x="2555" y="36"/>
                  </a:lnTo>
                  <a:lnTo>
                    <a:pt x="25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6"/>
            <p:cNvSpPr/>
            <p:nvPr/>
          </p:nvSpPr>
          <p:spPr>
            <a:xfrm>
              <a:off x="5890813" y="452247"/>
              <a:ext cx="101071" cy="101071"/>
            </a:xfrm>
            <a:custGeom>
              <a:rect b="b" l="l" r="r" t="t"/>
              <a:pathLst>
                <a:path extrusionOk="0" h="1302" w="1302">
                  <a:moveTo>
                    <a:pt x="651" y="241"/>
                  </a:moveTo>
                  <a:cubicBezTo>
                    <a:pt x="877" y="241"/>
                    <a:pt x="1061" y="425"/>
                    <a:pt x="1061" y="651"/>
                  </a:cubicBezTo>
                  <a:cubicBezTo>
                    <a:pt x="1061" y="877"/>
                    <a:pt x="877" y="1062"/>
                    <a:pt x="651" y="1062"/>
                  </a:cubicBezTo>
                  <a:cubicBezTo>
                    <a:pt x="425" y="1062"/>
                    <a:pt x="241" y="877"/>
                    <a:pt x="241" y="651"/>
                  </a:cubicBezTo>
                  <a:cubicBezTo>
                    <a:pt x="241" y="425"/>
                    <a:pt x="425" y="241"/>
                    <a:pt x="651" y="241"/>
                  </a:cubicBezTo>
                  <a:close/>
                  <a:moveTo>
                    <a:pt x="651" y="1"/>
                  </a:moveTo>
                  <a:cubicBezTo>
                    <a:pt x="292" y="1"/>
                    <a:pt x="0" y="292"/>
                    <a:pt x="0" y="651"/>
                  </a:cubicBezTo>
                  <a:cubicBezTo>
                    <a:pt x="0" y="1010"/>
                    <a:pt x="292" y="1302"/>
                    <a:pt x="651" y="1302"/>
                  </a:cubicBezTo>
                  <a:cubicBezTo>
                    <a:pt x="1009" y="1302"/>
                    <a:pt x="1301" y="1010"/>
                    <a:pt x="1301" y="651"/>
                  </a:cubicBezTo>
                  <a:cubicBezTo>
                    <a:pt x="1301" y="292"/>
                    <a:pt x="1009" y="1"/>
                    <a:pt x="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6"/>
            <p:cNvSpPr/>
            <p:nvPr/>
          </p:nvSpPr>
          <p:spPr>
            <a:xfrm>
              <a:off x="6365427" y="463348"/>
              <a:ext cx="3771610" cy="197329"/>
            </a:xfrm>
            <a:custGeom>
              <a:rect b="b" l="l" r="r" t="t"/>
              <a:pathLst>
                <a:path extrusionOk="0" h="2542" w="48586">
                  <a:moveTo>
                    <a:pt x="170" y="0"/>
                  </a:moveTo>
                  <a:lnTo>
                    <a:pt x="1" y="169"/>
                  </a:lnTo>
                  <a:lnTo>
                    <a:pt x="2372" y="2542"/>
                  </a:lnTo>
                  <a:lnTo>
                    <a:pt x="16347" y="2542"/>
                  </a:lnTo>
                  <a:lnTo>
                    <a:pt x="18435" y="452"/>
                  </a:lnTo>
                  <a:lnTo>
                    <a:pt x="32208" y="452"/>
                  </a:lnTo>
                  <a:lnTo>
                    <a:pt x="33938" y="2181"/>
                  </a:lnTo>
                  <a:lnTo>
                    <a:pt x="48586" y="2181"/>
                  </a:lnTo>
                  <a:lnTo>
                    <a:pt x="48586" y="1942"/>
                  </a:lnTo>
                  <a:lnTo>
                    <a:pt x="34037" y="1942"/>
                  </a:lnTo>
                  <a:lnTo>
                    <a:pt x="32308" y="213"/>
                  </a:lnTo>
                  <a:lnTo>
                    <a:pt x="18337" y="213"/>
                  </a:lnTo>
                  <a:lnTo>
                    <a:pt x="16247" y="2302"/>
                  </a:lnTo>
                  <a:lnTo>
                    <a:pt x="2472" y="2302"/>
                  </a:lnTo>
                  <a:lnTo>
                    <a:pt x="1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6"/>
            <p:cNvSpPr/>
            <p:nvPr/>
          </p:nvSpPr>
          <p:spPr>
            <a:xfrm>
              <a:off x="6299211" y="400625"/>
              <a:ext cx="101071" cy="101071"/>
            </a:xfrm>
            <a:custGeom>
              <a:rect b="b" l="l" r="r" t="t"/>
              <a:pathLst>
                <a:path extrusionOk="0" h="1302" w="1302">
                  <a:moveTo>
                    <a:pt x="651" y="241"/>
                  </a:moveTo>
                  <a:cubicBezTo>
                    <a:pt x="878" y="241"/>
                    <a:pt x="1062" y="425"/>
                    <a:pt x="1062" y="651"/>
                  </a:cubicBezTo>
                  <a:cubicBezTo>
                    <a:pt x="1062" y="877"/>
                    <a:pt x="878" y="1061"/>
                    <a:pt x="651" y="1061"/>
                  </a:cubicBezTo>
                  <a:cubicBezTo>
                    <a:pt x="425" y="1061"/>
                    <a:pt x="241" y="877"/>
                    <a:pt x="241" y="651"/>
                  </a:cubicBezTo>
                  <a:cubicBezTo>
                    <a:pt x="241" y="425"/>
                    <a:pt x="425" y="241"/>
                    <a:pt x="651" y="241"/>
                  </a:cubicBezTo>
                  <a:close/>
                  <a:moveTo>
                    <a:pt x="651" y="0"/>
                  </a:moveTo>
                  <a:cubicBezTo>
                    <a:pt x="293" y="0"/>
                    <a:pt x="1" y="292"/>
                    <a:pt x="1" y="651"/>
                  </a:cubicBezTo>
                  <a:cubicBezTo>
                    <a:pt x="1" y="1009"/>
                    <a:pt x="293" y="1301"/>
                    <a:pt x="651" y="1301"/>
                  </a:cubicBezTo>
                  <a:cubicBezTo>
                    <a:pt x="1010" y="1301"/>
                    <a:pt x="1302" y="1009"/>
                    <a:pt x="1302" y="651"/>
                  </a:cubicBezTo>
                  <a:cubicBezTo>
                    <a:pt x="1302" y="292"/>
                    <a:pt x="1010"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 name="Google Shape;275;p16"/>
          <p:cNvGrpSpPr/>
          <p:nvPr/>
        </p:nvGrpSpPr>
        <p:grpSpPr>
          <a:xfrm>
            <a:off x="713228" y="4470795"/>
            <a:ext cx="916797" cy="98075"/>
            <a:chOff x="4810525" y="1175150"/>
            <a:chExt cx="133675" cy="14300"/>
          </a:xfrm>
        </p:grpSpPr>
        <p:sp>
          <p:nvSpPr>
            <p:cNvPr id="276" name="Google Shape;276;p16"/>
            <p:cNvSpPr/>
            <p:nvPr/>
          </p:nvSpPr>
          <p:spPr>
            <a:xfrm>
              <a:off x="4810525" y="1175150"/>
              <a:ext cx="4875" cy="14300"/>
            </a:xfrm>
            <a:custGeom>
              <a:rect b="b" l="l" r="r" t="t"/>
              <a:pathLst>
                <a:path extrusionOk="0" h="572" w="195">
                  <a:moveTo>
                    <a:pt x="0" y="0"/>
                  </a:moveTo>
                  <a:lnTo>
                    <a:pt x="0" y="571"/>
                  </a:lnTo>
                  <a:lnTo>
                    <a:pt x="195" y="571"/>
                  </a:lnTo>
                  <a:lnTo>
                    <a:pt x="1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6"/>
            <p:cNvSpPr/>
            <p:nvPr/>
          </p:nvSpPr>
          <p:spPr>
            <a:xfrm>
              <a:off x="4836350" y="1175150"/>
              <a:ext cx="4875" cy="14300"/>
            </a:xfrm>
            <a:custGeom>
              <a:rect b="b" l="l" r="r" t="t"/>
              <a:pathLst>
                <a:path extrusionOk="0" h="572" w="195">
                  <a:moveTo>
                    <a:pt x="0" y="0"/>
                  </a:moveTo>
                  <a:lnTo>
                    <a:pt x="0" y="571"/>
                  </a:lnTo>
                  <a:lnTo>
                    <a:pt x="195" y="571"/>
                  </a:lnTo>
                  <a:lnTo>
                    <a:pt x="1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6"/>
            <p:cNvSpPr/>
            <p:nvPr/>
          </p:nvSpPr>
          <p:spPr>
            <a:xfrm>
              <a:off x="4849150" y="1175150"/>
              <a:ext cx="4900" cy="14300"/>
            </a:xfrm>
            <a:custGeom>
              <a:rect b="b" l="l" r="r" t="t"/>
              <a:pathLst>
                <a:path extrusionOk="0" h="572" w="196">
                  <a:moveTo>
                    <a:pt x="1" y="0"/>
                  </a:moveTo>
                  <a:lnTo>
                    <a:pt x="1" y="571"/>
                  </a:lnTo>
                  <a:lnTo>
                    <a:pt x="195" y="571"/>
                  </a:lnTo>
                  <a:lnTo>
                    <a:pt x="1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6"/>
            <p:cNvSpPr/>
            <p:nvPr/>
          </p:nvSpPr>
          <p:spPr>
            <a:xfrm>
              <a:off x="4862000" y="1175150"/>
              <a:ext cx="4875" cy="14300"/>
            </a:xfrm>
            <a:custGeom>
              <a:rect b="b" l="l" r="r" t="t"/>
              <a:pathLst>
                <a:path extrusionOk="0" h="572" w="195">
                  <a:moveTo>
                    <a:pt x="0" y="0"/>
                  </a:moveTo>
                  <a:lnTo>
                    <a:pt x="0" y="571"/>
                  </a:lnTo>
                  <a:lnTo>
                    <a:pt x="195" y="571"/>
                  </a:lnTo>
                  <a:lnTo>
                    <a:pt x="1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6"/>
            <p:cNvSpPr/>
            <p:nvPr/>
          </p:nvSpPr>
          <p:spPr>
            <a:xfrm>
              <a:off x="4875700" y="1175150"/>
              <a:ext cx="4900" cy="14300"/>
            </a:xfrm>
            <a:custGeom>
              <a:rect b="b" l="l" r="r" t="t"/>
              <a:pathLst>
                <a:path extrusionOk="0" h="572" w="196">
                  <a:moveTo>
                    <a:pt x="0" y="0"/>
                  </a:moveTo>
                  <a:lnTo>
                    <a:pt x="0" y="571"/>
                  </a:lnTo>
                  <a:lnTo>
                    <a:pt x="195" y="571"/>
                  </a:lnTo>
                  <a:lnTo>
                    <a:pt x="1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6"/>
            <p:cNvSpPr/>
            <p:nvPr/>
          </p:nvSpPr>
          <p:spPr>
            <a:xfrm>
              <a:off x="4885925" y="1175150"/>
              <a:ext cx="4900" cy="14300"/>
            </a:xfrm>
            <a:custGeom>
              <a:rect b="b" l="l" r="r" t="t"/>
              <a:pathLst>
                <a:path extrusionOk="0" h="572" w="196">
                  <a:moveTo>
                    <a:pt x="1" y="0"/>
                  </a:moveTo>
                  <a:lnTo>
                    <a:pt x="1" y="571"/>
                  </a:lnTo>
                  <a:lnTo>
                    <a:pt x="196" y="571"/>
                  </a:lnTo>
                  <a:lnTo>
                    <a:pt x="1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6"/>
            <p:cNvSpPr/>
            <p:nvPr/>
          </p:nvSpPr>
          <p:spPr>
            <a:xfrm>
              <a:off x="4927400" y="1175150"/>
              <a:ext cx="4850" cy="14300"/>
            </a:xfrm>
            <a:custGeom>
              <a:rect b="b" l="l" r="r" t="t"/>
              <a:pathLst>
                <a:path extrusionOk="0" h="572" w="194">
                  <a:moveTo>
                    <a:pt x="0" y="0"/>
                  </a:moveTo>
                  <a:lnTo>
                    <a:pt x="0" y="571"/>
                  </a:lnTo>
                  <a:lnTo>
                    <a:pt x="194" y="571"/>
                  </a:lnTo>
                  <a:lnTo>
                    <a:pt x="1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6"/>
            <p:cNvSpPr/>
            <p:nvPr/>
          </p:nvSpPr>
          <p:spPr>
            <a:xfrm>
              <a:off x="4902975" y="1175150"/>
              <a:ext cx="4900" cy="14300"/>
            </a:xfrm>
            <a:custGeom>
              <a:rect b="b" l="l" r="r" t="t"/>
              <a:pathLst>
                <a:path extrusionOk="0" h="572" w="196">
                  <a:moveTo>
                    <a:pt x="1" y="0"/>
                  </a:moveTo>
                  <a:lnTo>
                    <a:pt x="1" y="571"/>
                  </a:lnTo>
                  <a:lnTo>
                    <a:pt x="196" y="571"/>
                  </a:lnTo>
                  <a:lnTo>
                    <a:pt x="1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6"/>
            <p:cNvSpPr/>
            <p:nvPr/>
          </p:nvSpPr>
          <p:spPr>
            <a:xfrm>
              <a:off x="4939300" y="1175150"/>
              <a:ext cx="4900" cy="14300"/>
            </a:xfrm>
            <a:custGeom>
              <a:rect b="b" l="l" r="r" t="t"/>
              <a:pathLst>
                <a:path extrusionOk="0" h="572" w="196">
                  <a:moveTo>
                    <a:pt x="1" y="0"/>
                  </a:moveTo>
                  <a:lnTo>
                    <a:pt x="1" y="571"/>
                  </a:lnTo>
                  <a:lnTo>
                    <a:pt x="195" y="571"/>
                  </a:lnTo>
                  <a:lnTo>
                    <a:pt x="1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_1">
    <p:bg>
      <p:bgPr>
        <a:solidFill>
          <a:schemeClr val="lt2"/>
        </a:solidFill>
      </p:bgPr>
    </p:bg>
    <p:spTree>
      <p:nvGrpSpPr>
        <p:cNvPr id="285" name="Shape 285"/>
        <p:cNvGrpSpPr/>
        <p:nvPr/>
      </p:nvGrpSpPr>
      <p:grpSpPr>
        <a:xfrm>
          <a:off x="0" y="0"/>
          <a:ext cx="0" cy="0"/>
          <a:chOff x="0" y="0"/>
          <a:chExt cx="0" cy="0"/>
        </a:xfrm>
      </p:grpSpPr>
      <p:sp>
        <p:nvSpPr>
          <p:cNvPr id="286" name="Google Shape;286;p17"/>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grpSp>
        <p:nvGrpSpPr>
          <p:cNvPr id="287" name="Google Shape;287;p17"/>
          <p:cNvGrpSpPr/>
          <p:nvPr/>
        </p:nvGrpSpPr>
        <p:grpSpPr>
          <a:xfrm>
            <a:off x="713213" y="4496510"/>
            <a:ext cx="825540" cy="72368"/>
            <a:chOff x="5033325" y="733775"/>
            <a:chExt cx="138525" cy="12125"/>
          </a:xfrm>
        </p:grpSpPr>
        <p:sp>
          <p:nvSpPr>
            <p:cNvPr id="288" name="Google Shape;288;p17"/>
            <p:cNvSpPr/>
            <p:nvPr/>
          </p:nvSpPr>
          <p:spPr>
            <a:xfrm>
              <a:off x="5033325" y="734775"/>
              <a:ext cx="10125" cy="10100"/>
            </a:xfrm>
            <a:custGeom>
              <a:rect b="b" l="l" r="r" t="t"/>
              <a:pathLst>
                <a:path extrusionOk="0" h="404" w="405">
                  <a:moveTo>
                    <a:pt x="203" y="0"/>
                  </a:moveTo>
                  <a:cubicBezTo>
                    <a:pt x="91" y="0"/>
                    <a:pt x="0" y="90"/>
                    <a:pt x="0" y="202"/>
                  </a:cubicBezTo>
                  <a:cubicBezTo>
                    <a:pt x="0"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7"/>
            <p:cNvSpPr/>
            <p:nvPr/>
          </p:nvSpPr>
          <p:spPr>
            <a:xfrm>
              <a:off x="5052150" y="733775"/>
              <a:ext cx="12125" cy="12125"/>
            </a:xfrm>
            <a:custGeom>
              <a:rect b="b" l="l" r="r" t="t"/>
              <a:pathLst>
                <a:path extrusionOk="0" h="485" w="485">
                  <a:moveTo>
                    <a:pt x="243" y="80"/>
                  </a:moveTo>
                  <a:cubicBezTo>
                    <a:pt x="332" y="80"/>
                    <a:pt x="405" y="153"/>
                    <a:pt x="405" y="242"/>
                  </a:cubicBezTo>
                  <a:cubicBezTo>
                    <a:pt x="405" y="331"/>
                    <a:pt x="332" y="405"/>
                    <a:pt x="243" y="405"/>
                  </a:cubicBezTo>
                  <a:cubicBezTo>
                    <a:pt x="154" y="405"/>
                    <a:pt x="80" y="331"/>
                    <a:pt x="80" y="242"/>
                  </a:cubicBezTo>
                  <a:cubicBezTo>
                    <a:pt x="80" y="153"/>
                    <a:pt x="154" y="80"/>
                    <a:pt x="243" y="80"/>
                  </a:cubicBezTo>
                  <a:close/>
                  <a:moveTo>
                    <a:pt x="243" y="0"/>
                  </a:moveTo>
                  <a:cubicBezTo>
                    <a:pt x="109" y="0"/>
                    <a:pt x="1" y="109"/>
                    <a:pt x="1" y="242"/>
                  </a:cubicBezTo>
                  <a:cubicBezTo>
                    <a:pt x="1" y="376"/>
                    <a:pt x="109" y="484"/>
                    <a:pt x="243" y="484"/>
                  </a:cubicBezTo>
                  <a:cubicBezTo>
                    <a:pt x="376" y="484"/>
                    <a:pt x="485" y="376"/>
                    <a:pt x="485" y="242"/>
                  </a:cubicBezTo>
                  <a:cubicBezTo>
                    <a:pt x="485" y="109"/>
                    <a:pt x="376" y="0"/>
                    <a:pt x="2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7"/>
            <p:cNvSpPr/>
            <p:nvPr/>
          </p:nvSpPr>
          <p:spPr>
            <a:xfrm>
              <a:off x="5072975" y="734775"/>
              <a:ext cx="10150" cy="10100"/>
            </a:xfrm>
            <a:custGeom>
              <a:rect b="b" l="l" r="r" t="t"/>
              <a:pathLst>
                <a:path extrusionOk="0" h="404" w="406">
                  <a:moveTo>
                    <a:pt x="203" y="0"/>
                  </a:moveTo>
                  <a:cubicBezTo>
                    <a:pt x="92" y="0"/>
                    <a:pt x="1" y="90"/>
                    <a:pt x="1" y="202"/>
                  </a:cubicBezTo>
                  <a:cubicBezTo>
                    <a:pt x="1" y="314"/>
                    <a:pt x="92" y="404"/>
                    <a:pt x="203" y="404"/>
                  </a:cubicBezTo>
                  <a:cubicBezTo>
                    <a:pt x="314" y="404"/>
                    <a:pt x="405" y="314"/>
                    <a:pt x="405" y="202"/>
                  </a:cubicBezTo>
                  <a:cubicBezTo>
                    <a:pt x="405" y="90"/>
                    <a:pt x="314"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7"/>
            <p:cNvSpPr/>
            <p:nvPr/>
          </p:nvSpPr>
          <p:spPr>
            <a:xfrm>
              <a:off x="5092825" y="734775"/>
              <a:ext cx="10125" cy="10100"/>
            </a:xfrm>
            <a:custGeom>
              <a:rect b="b" l="l" r="r" t="t"/>
              <a:pathLst>
                <a:path extrusionOk="0" h="404" w="405">
                  <a:moveTo>
                    <a:pt x="202" y="0"/>
                  </a:moveTo>
                  <a:cubicBezTo>
                    <a:pt x="90" y="0"/>
                    <a:pt x="0" y="90"/>
                    <a:pt x="0" y="202"/>
                  </a:cubicBezTo>
                  <a:cubicBezTo>
                    <a:pt x="0" y="314"/>
                    <a:pt x="90" y="404"/>
                    <a:pt x="202" y="404"/>
                  </a:cubicBezTo>
                  <a:cubicBezTo>
                    <a:pt x="314" y="404"/>
                    <a:pt x="405" y="314"/>
                    <a:pt x="405" y="202"/>
                  </a:cubicBezTo>
                  <a:cubicBezTo>
                    <a:pt x="405" y="90"/>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7"/>
            <p:cNvSpPr/>
            <p:nvPr/>
          </p:nvSpPr>
          <p:spPr>
            <a:xfrm>
              <a:off x="5112650" y="734775"/>
              <a:ext cx="10125" cy="10100"/>
            </a:xfrm>
            <a:custGeom>
              <a:rect b="b" l="l" r="r" t="t"/>
              <a:pathLst>
                <a:path extrusionOk="0" h="404" w="405">
                  <a:moveTo>
                    <a:pt x="203" y="0"/>
                  </a:moveTo>
                  <a:cubicBezTo>
                    <a:pt x="91" y="0"/>
                    <a:pt x="0" y="90"/>
                    <a:pt x="0" y="202"/>
                  </a:cubicBezTo>
                  <a:cubicBezTo>
                    <a:pt x="0"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7"/>
            <p:cNvSpPr/>
            <p:nvPr/>
          </p:nvSpPr>
          <p:spPr>
            <a:xfrm>
              <a:off x="5132475" y="734775"/>
              <a:ext cx="10150" cy="10100"/>
            </a:xfrm>
            <a:custGeom>
              <a:rect b="b" l="l" r="r" t="t"/>
              <a:pathLst>
                <a:path extrusionOk="0" h="404" w="406">
                  <a:moveTo>
                    <a:pt x="203" y="0"/>
                  </a:moveTo>
                  <a:cubicBezTo>
                    <a:pt x="91" y="0"/>
                    <a:pt x="1" y="90"/>
                    <a:pt x="1" y="202"/>
                  </a:cubicBezTo>
                  <a:cubicBezTo>
                    <a:pt x="1"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7"/>
            <p:cNvSpPr/>
            <p:nvPr/>
          </p:nvSpPr>
          <p:spPr>
            <a:xfrm>
              <a:off x="5161725" y="734775"/>
              <a:ext cx="10125" cy="10100"/>
            </a:xfrm>
            <a:custGeom>
              <a:rect b="b" l="l" r="r" t="t"/>
              <a:pathLst>
                <a:path extrusionOk="0" h="404" w="405">
                  <a:moveTo>
                    <a:pt x="202" y="0"/>
                  </a:moveTo>
                  <a:cubicBezTo>
                    <a:pt x="91" y="0"/>
                    <a:pt x="0" y="90"/>
                    <a:pt x="0" y="202"/>
                  </a:cubicBezTo>
                  <a:cubicBezTo>
                    <a:pt x="0" y="314"/>
                    <a:pt x="91" y="404"/>
                    <a:pt x="202" y="404"/>
                  </a:cubicBezTo>
                  <a:cubicBezTo>
                    <a:pt x="314" y="404"/>
                    <a:pt x="404" y="314"/>
                    <a:pt x="404" y="202"/>
                  </a:cubicBezTo>
                  <a:cubicBezTo>
                    <a:pt x="404" y="90"/>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 name="Google Shape;295;p17"/>
          <p:cNvGrpSpPr/>
          <p:nvPr/>
        </p:nvGrpSpPr>
        <p:grpSpPr>
          <a:xfrm>
            <a:off x="6524850" y="4673588"/>
            <a:ext cx="2771375" cy="252627"/>
            <a:chOff x="6524850" y="4568863"/>
            <a:chExt cx="2771375" cy="252627"/>
          </a:xfrm>
        </p:grpSpPr>
        <p:sp>
          <p:nvSpPr>
            <p:cNvPr id="296" name="Google Shape;296;p17"/>
            <p:cNvSpPr/>
            <p:nvPr/>
          </p:nvSpPr>
          <p:spPr>
            <a:xfrm>
              <a:off x="6584634" y="4629460"/>
              <a:ext cx="2711591" cy="192030"/>
            </a:xfrm>
            <a:custGeom>
              <a:rect b="b" l="l" r="r" t="t"/>
              <a:pathLst>
                <a:path extrusionOk="0" h="3790" w="53520">
                  <a:moveTo>
                    <a:pt x="1" y="1"/>
                  </a:moveTo>
                  <a:lnTo>
                    <a:pt x="1" y="240"/>
                  </a:lnTo>
                  <a:lnTo>
                    <a:pt x="2420" y="240"/>
                  </a:lnTo>
                  <a:lnTo>
                    <a:pt x="5946" y="3766"/>
                  </a:lnTo>
                  <a:lnTo>
                    <a:pt x="22440" y="3766"/>
                  </a:lnTo>
                  <a:lnTo>
                    <a:pt x="24005" y="2202"/>
                  </a:lnTo>
                  <a:lnTo>
                    <a:pt x="36014" y="2202"/>
                  </a:lnTo>
                  <a:lnTo>
                    <a:pt x="37601" y="3789"/>
                  </a:lnTo>
                  <a:lnTo>
                    <a:pt x="53520" y="3789"/>
                  </a:lnTo>
                  <a:lnTo>
                    <a:pt x="53520" y="3549"/>
                  </a:lnTo>
                  <a:lnTo>
                    <a:pt x="37701" y="3549"/>
                  </a:lnTo>
                  <a:lnTo>
                    <a:pt x="36114" y="1962"/>
                  </a:lnTo>
                  <a:lnTo>
                    <a:pt x="23905" y="1962"/>
                  </a:lnTo>
                  <a:lnTo>
                    <a:pt x="22341" y="3526"/>
                  </a:lnTo>
                  <a:lnTo>
                    <a:pt x="6046" y="3526"/>
                  </a:lnTo>
                  <a:lnTo>
                    <a:pt x="2555" y="36"/>
                  </a:lnTo>
                  <a:lnTo>
                    <a:pt x="25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7"/>
            <p:cNvSpPr/>
            <p:nvPr/>
          </p:nvSpPr>
          <p:spPr>
            <a:xfrm>
              <a:off x="6524850" y="4602556"/>
              <a:ext cx="65966" cy="65969"/>
            </a:xfrm>
            <a:custGeom>
              <a:rect b="b" l="l" r="r" t="t"/>
              <a:pathLst>
                <a:path extrusionOk="0" h="1302" w="1302">
                  <a:moveTo>
                    <a:pt x="651" y="241"/>
                  </a:moveTo>
                  <a:cubicBezTo>
                    <a:pt x="877" y="241"/>
                    <a:pt x="1061" y="425"/>
                    <a:pt x="1061" y="651"/>
                  </a:cubicBezTo>
                  <a:cubicBezTo>
                    <a:pt x="1061" y="877"/>
                    <a:pt x="877" y="1062"/>
                    <a:pt x="651" y="1062"/>
                  </a:cubicBezTo>
                  <a:cubicBezTo>
                    <a:pt x="425" y="1062"/>
                    <a:pt x="241" y="877"/>
                    <a:pt x="241" y="651"/>
                  </a:cubicBezTo>
                  <a:cubicBezTo>
                    <a:pt x="241" y="425"/>
                    <a:pt x="425" y="241"/>
                    <a:pt x="651" y="241"/>
                  </a:cubicBezTo>
                  <a:close/>
                  <a:moveTo>
                    <a:pt x="651" y="1"/>
                  </a:moveTo>
                  <a:cubicBezTo>
                    <a:pt x="292" y="1"/>
                    <a:pt x="0" y="292"/>
                    <a:pt x="0" y="651"/>
                  </a:cubicBezTo>
                  <a:cubicBezTo>
                    <a:pt x="0" y="1010"/>
                    <a:pt x="292" y="1302"/>
                    <a:pt x="651" y="1302"/>
                  </a:cubicBezTo>
                  <a:cubicBezTo>
                    <a:pt x="1009" y="1302"/>
                    <a:pt x="1301" y="1010"/>
                    <a:pt x="1301" y="651"/>
                  </a:cubicBezTo>
                  <a:cubicBezTo>
                    <a:pt x="1301" y="292"/>
                    <a:pt x="1009" y="1"/>
                    <a:pt x="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7"/>
            <p:cNvSpPr/>
            <p:nvPr/>
          </p:nvSpPr>
          <p:spPr>
            <a:xfrm>
              <a:off x="6834613" y="4609802"/>
              <a:ext cx="2461610" cy="128797"/>
            </a:xfrm>
            <a:custGeom>
              <a:rect b="b" l="l" r="r" t="t"/>
              <a:pathLst>
                <a:path extrusionOk="0" h="2542" w="48586">
                  <a:moveTo>
                    <a:pt x="170" y="0"/>
                  </a:moveTo>
                  <a:lnTo>
                    <a:pt x="1" y="169"/>
                  </a:lnTo>
                  <a:lnTo>
                    <a:pt x="2372" y="2542"/>
                  </a:lnTo>
                  <a:lnTo>
                    <a:pt x="16347" y="2542"/>
                  </a:lnTo>
                  <a:lnTo>
                    <a:pt x="18435" y="452"/>
                  </a:lnTo>
                  <a:lnTo>
                    <a:pt x="32208" y="452"/>
                  </a:lnTo>
                  <a:lnTo>
                    <a:pt x="33938" y="2181"/>
                  </a:lnTo>
                  <a:lnTo>
                    <a:pt x="48586" y="2181"/>
                  </a:lnTo>
                  <a:lnTo>
                    <a:pt x="48586" y="1942"/>
                  </a:lnTo>
                  <a:lnTo>
                    <a:pt x="34037" y="1942"/>
                  </a:lnTo>
                  <a:lnTo>
                    <a:pt x="32308" y="213"/>
                  </a:lnTo>
                  <a:lnTo>
                    <a:pt x="18337" y="213"/>
                  </a:lnTo>
                  <a:lnTo>
                    <a:pt x="16247" y="2302"/>
                  </a:lnTo>
                  <a:lnTo>
                    <a:pt x="2472" y="2302"/>
                  </a:lnTo>
                  <a:lnTo>
                    <a:pt x="1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7"/>
            <p:cNvSpPr/>
            <p:nvPr/>
          </p:nvSpPr>
          <p:spPr>
            <a:xfrm>
              <a:off x="6791396" y="4568863"/>
              <a:ext cx="65966" cy="65969"/>
            </a:xfrm>
            <a:custGeom>
              <a:rect b="b" l="l" r="r" t="t"/>
              <a:pathLst>
                <a:path extrusionOk="0" h="1302" w="1302">
                  <a:moveTo>
                    <a:pt x="651" y="241"/>
                  </a:moveTo>
                  <a:cubicBezTo>
                    <a:pt x="878" y="241"/>
                    <a:pt x="1062" y="425"/>
                    <a:pt x="1062" y="651"/>
                  </a:cubicBezTo>
                  <a:cubicBezTo>
                    <a:pt x="1062" y="877"/>
                    <a:pt x="878" y="1061"/>
                    <a:pt x="651" y="1061"/>
                  </a:cubicBezTo>
                  <a:cubicBezTo>
                    <a:pt x="425" y="1061"/>
                    <a:pt x="241" y="877"/>
                    <a:pt x="241" y="651"/>
                  </a:cubicBezTo>
                  <a:cubicBezTo>
                    <a:pt x="241" y="425"/>
                    <a:pt x="425" y="241"/>
                    <a:pt x="651" y="241"/>
                  </a:cubicBezTo>
                  <a:close/>
                  <a:moveTo>
                    <a:pt x="651" y="0"/>
                  </a:moveTo>
                  <a:cubicBezTo>
                    <a:pt x="293" y="0"/>
                    <a:pt x="1" y="292"/>
                    <a:pt x="1" y="651"/>
                  </a:cubicBezTo>
                  <a:cubicBezTo>
                    <a:pt x="1" y="1009"/>
                    <a:pt x="293" y="1301"/>
                    <a:pt x="651" y="1301"/>
                  </a:cubicBezTo>
                  <a:cubicBezTo>
                    <a:pt x="1010" y="1301"/>
                    <a:pt x="1302" y="1009"/>
                    <a:pt x="1302" y="651"/>
                  </a:cubicBezTo>
                  <a:cubicBezTo>
                    <a:pt x="1302" y="292"/>
                    <a:pt x="1010"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7"/>
            <p:cNvSpPr/>
            <p:nvPr/>
          </p:nvSpPr>
          <p:spPr>
            <a:xfrm>
              <a:off x="7102223" y="4705613"/>
              <a:ext cx="53806" cy="53809"/>
            </a:xfrm>
            <a:custGeom>
              <a:rect b="b" l="l" r="r" t="t"/>
              <a:pathLst>
                <a:path extrusionOk="0" h="1062" w="1062">
                  <a:moveTo>
                    <a:pt x="531" y="0"/>
                  </a:moveTo>
                  <a:cubicBezTo>
                    <a:pt x="238" y="0"/>
                    <a:pt x="1" y="238"/>
                    <a:pt x="1" y="530"/>
                  </a:cubicBezTo>
                  <a:cubicBezTo>
                    <a:pt x="1" y="824"/>
                    <a:pt x="238" y="1061"/>
                    <a:pt x="531" y="1061"/>
                  </a:cubicBezTo>
                  <a:cubicBezTo>
                    <a:pt x="824" y="1061"/>
                    <a:pt x="1061" y="824"/>
                    <a:pt x="1061" y="530"/>
                  </a:cubicBezTo>
                  <a:cubicBezTo>
                    <a:pt x="1061" y="238"/>
                    <a:pt x="824" y="0"/>
                    <a:pt x="5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_1_1">
    <p:bg>
      <p:bgPr>
        <a:solidFill>
          <a:schemeClr val="lt2"/>
        </a:solidFill>
      </p:bgPr>
    </p:bg>
    <p:spTree>
      <p:nvGrpSpPr>
        <p:cNvPr id="301" name="Shape 301"/>
        <p:cNvGrpSpPr/>
        <p:nvPr/>
      </p:nvGrpSpPr>
      <p:grpSpPr>
        <a:xfrm>
          <a:off x="0" y="0"/>
          <a:ext cx="0" cy="0"/>
          <a:chOff x="0" y="0"/>
          <a:chExt cx="0" cy="0"/>
        </a:xfrm>
      </p:grpSpPr>
      <p:sp>
        <p:nvSpPr>
          <p:cNvPr id="302" name="Google Shape;302;p18"/>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grpSp>
        <p:nvGrpSpPr>
          <p:cNvPr id="303" name="Google Shape;303;p18"/>
          <p:cNvGrpSpPr/>
          <p:nvPr/>
        </p:nvGrpSpPr>
        <p:grpSpPr>
          <a:xfrm>
            <a:off x="7543900" y="4469550"/>
            <a:ext cx="928550" cy="99334"/>
            <a:chOff x="7596525" y="772450"/>
            <a:chExt cx="928550" cy="99334"/>
          </a:xfrm>
        </p:grpSpPr>
        <p:sp>
          <p:nvSpPr>
            <p:cNvPr id="304" name="Google Shape;304;p18"/>
            <p:cNvSpPr/>
            <p:nvPr/>
          </p:nvSpPr>
          <p:spPr>
            <a:xfrm>
              <a:off x="7596525" y="772450"/>
              <a:ext cx="33863" cy="99334"/>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8"/>
            <p:cNvSpPr/>
            <p:nvPr/>
          </p:nvSpPr>
          <p:spPr>
            <a:xfrm>
              <a:off x="7775914" y="772450"/>
              <a:ext cx="33863" cy="99334"/>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8"/>
            <p:cNvSpPr/>
            <p:nvPr/>
          </p:nvSpPr>
          <p:spPr>
            <a:xfrm>
              <a:off x="7864827" y="772450"/>
              <a:ext cx="34037" cy="99334"/>
            </a:xfrm>
            <a:custGeom>
              <a:rect b="b" l="l" r="r" t="t"/>
              <a:pathLst>
                <a:path extrusionOk="0" h="572" w="196">
                  <a:moveTo>
                    <a:pt x="1" y="0"/>
                  </a:moveTo>
                  <a:lnTo>
                    <a:pt x="1"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8"/>
            <p:cNvSpPr/>
            <p:nvPr/>
          </p:nvSpPr>
          <p:spPr>
            <a:xfrm>
              <a:off x="7954087" y="772450"/>
              <a:ext cx="33863" cy="99334"/>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8"/>
            <p:cNvSpPr/>
            <p:nvPr/>
          </p:nvSpPr>
          <p:spPr>
            <a:xfrm>
              <a:off x="8049252" y="772450"/>
              <a:ext cx="34037" cy="99334"/>
            </a:xfrm>
            <a:custGeom>
              <a:rect b="b" l="l" r="r" t="t"/>
              <a:pathLst>
                <a:path extrusionOk="0" h="572" w="196">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8"/>
            <p:cNvSpPr/>
            <p:nvPr/>
          </p:nvSpPr>
          <p:spPr>
            <a:xfrm>
              <a:off x="8120278" y="772450"/>
              <a:ext cx="34037" cy="99334"/>
            </a:xfrm>
            <a:custGeom>
              <a:rect b="b" l="l" r="r" t="t"/>
              <a:pathLst>
                <a:path extrusionOk="0" h="572" w="196">
                  <a:moveTo>
                    <a:pt x="1" y="0"/>
                  </a:moveTo>
                  <a:lnTo>
                    <a:pt x="1" y="571"/>
                  </a:lnTo>
                  <a:lnTo>
                    <a:pt x="196" y="571"/>
                  </a:lnTo>
                  <a:lnTo>
                    <a:pt x="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8"/>
            <p:cNvSpPr/>
            <p:nvPr/>
          </p:nvSpPr>
          <p:spPr>
            <a:xfrm>
              <a:off x="8408377" y="772450"/>
              <a:ext cx="33690" cy="99334"/>
            </a:xfrm>
            <a:custGeom>
              <a:rect b="b" l="l" r="r" t="t"/>
              <a:pathLst>
                <a:path extrusionOk="0" h="572" w="194">
                  <a:moveTo>
                    <a:pt x="0" y="0"/>
                  </a:moveTo>
                  <a:lnTo>
                    <a:pt x="0" y="571"/>
                  </a:lnTo>
                  <a:lnTo>
                    <a:pt x="194" y="571"/>
                  </a:lnTo>
                  <a:lnTo>
                    <a:pt x="1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8"/>
            <p:cNvSpPr/>
            <p:nvPr/>
          </p:nvSpPr>
          <p:spPr>
            <a:xfrm>
              <a:off x="8238713" y="772450"/>
              <a:ext cx="34037" cy="99334"/>
            </a:xfrm>
            <a:custGeom>
              <a:rect b="b" l="l" r="r" t="t"/>
              <a:pathLst>
                <a:path extrusionOk="0" h="572" w="196">
                  <a:moveTo>
                    <a:pt x="1" y="0"/>
                  </a:moveTo>
                  <a:lnTo>
                    <a:pt x="1" y="571"/>
                  </a:lnTo>
                  <a:lnTo>
                    <a:pt x="196" y="571"/>
                  </a:lnTo>
                  <a:lnTo>
                    <a:pt x="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8"/>
            <p:cNvSpPr/>
            <p:nvPr/>
          </p:nvSpPr>
          <p:spPr>
            <a:xfrm>
              <a:off x="8491038" y="772450"/>
              <a:ext cx="34037" cy="99334"/>
            </a:xfrm>
            <a:custGeom>
              <a:rect b="b" l="l" r="r" t="t"/>
              <a:pathLst>
                <a:path extrusionOk="0" h="572" w="196">
                  <a:moveTo>
                    <a:pt x="1" y="0"/>
                  </a:moveTo>
                  <a:lnTo>
                    <a:pt x="1"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2_1_1_1">
    <p:bg>
      <p:bgPr>
        <a:solidFill>
          <a:schemeClr val="lt2"/>
        </a:solidFill>
      </p:bgPr>
    </p:bg>
    <p:spTree>
      <p:nvGrpSpPr>
        <p:cNvPr id="313" name="Shape 313"/>
        <p:cNvGrpSpPr/>
        <p:nvPr/>
      </p:nvGrpSpPr>
      <p:grpSpPr>
        <a:xfrm>
          <a:off x="0" y="0"/>
          <a:ext cx="0" cy="0"/>
          <a:chOff x="0" y="0"/>
          <a:chExt cx="0" cy="0"/>
        </a:xfrm>
      </p:grpSpPr>
      <p:sp>
        <p:nvSpPr>
          <p:cNvPr id="314" name="Google Shape;314;p19"/>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grpSp>
        <p:nvGrpSpPr>
          <p:cNvPr id="315" name="Google Shape;315;p19"/>
          <p:cNvGrpSpPr/>
          <p:nvPr/>
        </p:nvGrpSpPr>
        <p:grpSpPr>
          <a:xfrm>
            <a:off x="7131613" y="152450"/>
            <a:ext cx="4246224" cy="387051"/>
            <a:chOff x="5890813" y="400625"/>
            <a:chExt cx="4246224" cy="387051"/>
          </a:xfrm>
        </p:grpSpPr>
        <p:sp>
          <p:nvSpPr>
            <p:cNvPr id="316" name="Google Shape;316;p19"/>
            <p:cNvSpPr/>
            <p:nvPr/>
          </p:nvSpPr>
          <p:spPr>
            <a:xfrm>
              <a:off x="5982413" y="493467"/>
              <a:ext cx="4154624" cy="294208"/>
            </a:xfrm>
            <a:custGeom>
              <a:rect b="b" l="l" r="r" t="t"/>
              <a:pathLst>
                <a:path extrusionOk="0" h="3790" w="53520">
                  <a:moveTo>
                    <a:pt x="1" y="1"/>
                  </a:moveTo>
                  <a:lnTo>
                    <a:pt x="1" y="240"/>
                  </a:lnTo>
                  <a:lnTo>
                    <a:pt x="2420" y="240"/>
                  </a:lnTo>
                  <a:lnTo>
                    <a:pt x="5946" y="3766"/>
                  </a:lnTo>
                  <a:lnTo>
                    <a:pt x="22440" y="3766"/>
                  </a:lnTo>
                  <a:lnTo>
                    <a:pt x="24005" y="2202"/>
                  </a:lnTo>
                  <a:lnTo>
                    <a:pt x="36014" y="2202"/>
                  </a:lnTo>
                  <a:lnTo>
                    <a:pt x="37601" y="3789"/>
                  </a:lnTo>
                  <a:lnTo>
                    <a:pt x="53520" y="3789"/>
                  </a:lnTo>
                  <a:lnTo>
                    <a:pt x="53520" y="3549"/>
                  </a:lnTo>
                  <a:lnTo>
                    <a:pt x="37701" y="3549"/>
                  </a:lnTo>
                  <a:lnTo>
                    <a:pt x="36114" y="1962"/>
                  </a:lnTo>
                  <a:lnTo>
                    <a:pt x="23905" y="1962"/>
                  </a:lnTo>
                  <a:lnTo>
                    <a:pt x="22341" y="3526"/>
                  </a:lnTo>
                  <a:lnTo>
                    <a:pt x="6046" y="3526"/>
                  </a:lnTo>
                  <a:lnTo>
                    <a:pt x="2555" y="36"/>
                  </a:lnTo>
                  <a:lnTo>
                    <a:pt x="25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9"/>
            <p:cNvSpPr/>
            <p:nvPr/>
          </p:nvSpPr>
          <p:spPr>
            <a:xfrm>
              <a:off x="5890813" y="452247"/>
              <a:ext cx="101071" cy="101071"/>
            </a:xfrm>
            <a:custGeom>
              <a:rect b="b" l="l" r="r" t="t"/>
              <a:pathLst>
                <a:path extrusionOk="0" h="1302" w="1302">
                  <a:moveTo>
                    <a:pt x="651" y="241"/>
                  </a:moveTo>
                  <a:cubicBezTo>
                    <a:pt x="877" y="241"/>
                    <a:pt x="1061" y="425"/>
                    <a:pt x="1061" y="651"/>
                  </a:cubicBezTo>
                  <a:cubicBezTo>
                    <a:pt x="1061" y="877"/>
                    <a:pt x="877" y="1062"/>
                    <a:pt x="651" y="1062"/>
                  </a:cubicBezTo>
                  <a:cubicBezTo>
                    <a:pt x="425" y="1062"/>
                    <a:pt x="241" y="877"/>
                    <a:pt x="241" y="651"/>
                  </a:cubicBezTo>
                  <a:cubicBezTo>
                    <a:pt x="241" y="425"/>
                    <a:pt x="425" y="241"/>
                    <a:pt x="651" y="241"/>
                  </a:cubicBezTo>
                  <a:close/>
                  <a:moveTo>
                    <a:pt x="651" y="1"/>
                  </a:moveTo>
                  <a:cubicBezTo>
                    <a:pt x="292" y="1"/>
                    <a:pt x="0" y="292"/>
                    <a:pt x="0" y="651"/>
                  </a:cubicBezTo>
                  <a:cubicBezTo>
                    <a:pt x="0" y="1010"/>
                    <a:pt x="292" y="1302"/>
                    <a:pt x="651" y="1302"/>
                  </a:cubicBezTo>
                  <a:cubicBezTo>
                    <a:pt x="1009" y="1302"/>
                    <a:pt x="1301" y="1010"/>
                    <a:pt x="1301" y="651"/>
                  </a:cubicBezTo>
                  <a:cubicBezTo>
                    <a:pt x="1301" y="292"/>
                    <a:pt x="1009"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9"/>
            <p:cNvSpPr/>
            <p:nvPr/>
          </p:nvSpPr>
          <p:spPr>
            <a:xfrm>
              <a:off x="6365427" y="463348"/>
              <a:ext cx="3771610" cy="197329"/>
            </a:xfrm>
            <a:custGeom>
              <a:rect b="b" l="l" r="r" t="t"/>
              <a:pathLst>
                <a:path extrusionOk="0" h="2542" w="48586">
                  <a:moveTo>
                    <a:pt x="170" y="0"/>
                  </a:moveTo>
                  <a:lnTo>
                    <a:pt x="1" y="169"/>
                  </a:lnTo>
                  <a:lnTo>
                    <a:pt x="2372" y="2542"/>
                  </a:lnTo>
                  <a:lnTo>
                    <a:pt x="16347" y="2542"/>
                  </a:lnTo>
                  <a:lnTo>
                    <a:pt x="18435" y="452"/>
                  </a:lnTo>
                  <a:lnTo>
                    <a:pt x="32208" y="452"/>
                  </a:lnTo>
                  <a:lnTo>
                    <a:pt x="33938" y="2181"/>
                  </a:lnTo>
                  <a:lnTo>
                    <a:pt x="48586" y="2181"/>
                  </a:lnTo>
                  <a:lnTo>
                    <a:pt x="48586" y="1942"/>
                  </a:lnTo>
                  <a:lnTo>
                    <a:pt x="34037" y="1942"/>
                  </a:lnTo>
                  <a:lnTo>
                    <a:pt x="32308" y="213"/>
                  </a:lnTo>
                  <a:lnTo>
                    <a:pt x="18337" y="213"/>
                  </a:lnTo>
                  <a:lnTo>
                    <a:pt x="16247" y="2302"/>
                  </a:lnTo>
                  <a:lnTo>
                    <a:pt x="2472" y="2302"/>
                  </a:lnTo>
                  <a:lnTo>
                    <a:pt x="1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9"/>
            <p:cNvSpPr/>
            <p:nvPr/>
          </p:nvSpPr>
          <p:spPr>
            <a:xfrm>
              <a:off x="6299211" y="400625"/>
              <a:ext cx="101071" cy="101071"/>
            </a:xfrm>
            <a:custGeom>
              <a:rect b="b" l="l" r="r" t="t"/>
              <a:pathLst>
                <a:path extrusionOk="0" h="1302" w="1302">
                  <a:moveTo>
                    <a:pt x="651" y="241"/>
                  </a:moveTo>
                  <a:cubicBezTo>
                    <a:pt x="878" y="241"/>
                    <a:pt x="1062" y="425"/>
                    <a:pt x="1062" y="651"/>
                  </a:cubicBezTo>
                  <a:cubicBezTo>
                    <a:pt x="1062" y="877"/>
                    <a:pt x="878" y="1061"/>
                    <a:pt x="651" y="1061"/>
                  </a:cubicBezTo>
                  <a:cubicBezTo>
                    <a:pt x="425" y="1061"/>
                    <a:pt x="241" y="877"/>
                    <a:pt x="241" y="651"/>
                  </a:cubicBezTo>
                  <a:cubicBezTo>
                    <a:pt x="241" y="425"/>
                    <a:pt x="425" y="241"/>
                    <a:pt x="651" y="241"/>
                  </a:cubicBezTo>
                  <a:close/>
                  <a:moveTo>
                    <a:pt x="651" y="0"/>
                  </a:moveTo>
                  <a:cubicBezTo>
                    <a:pt x="293" y="0"/>
                    <a:pt x="1" y="292"/>
                    <a:pt x="1" y="651"/>
                  </a:cubicBezTo>
                  <a:cubicBezTo>
                    <a:pt x="1" y="1009"/>
                    <a:pt x="293" y="1301"/>
                    <a:pt x="651" y="1301"/>
                  </a:cubicBezTo>
                  <a:cubicBezTo>
                    <a:pt x="1010" y="1301"/>
                    <a:pt x="1302" y="1009"/>
                    <a:pt x="1302" y="651"/>
                  </a:cubicBezTo>
                  <a:cubicBezTo>
                    <a:pt x="1302" y="292"/>
                    <a:pt x="1010" y="0"/>
                    <a:pt x="6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 name="Google Shape;320;p19"/>
          <p:cNvGrpSpPr/>
          <p:nvPr/>
        </p:nvGrpSpPr>
        <p:grpSpPr>
          <a:xfrm>
            <a:off x="713225" y="4615875"/>
            <a:ext cx="928550" cy="99334"/>
            <a:chOff x="7596525" y="772450"/>
            <a:chExt cx="928550" cy="99334"/>
          </a:xfrm>
        </p:grpSpPr>
        <p:sp>
          <p:nvSpPr>
            <p:cNvPr id="321" name="Google Shape;321;p19"/>
            <p:cNvSpPr/>
            <p:nvPr/>
          </p:nvSpPr>
          <p:spPr>
            <a:xfrm>
              <a:off x="7596525" y="772450"/>
              <a:ext cx="33863" cy="99334"/>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9"/>
            <p:cNvSpPr/>
            <p:nvPr/>
          </p:nvSpPr>
          <p:spPr>
            <a:xfrm>
              <a:off x="7775914" y="772450"/>
              <a:ext cx="33863" cy="99334"/>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9"/>
            <p:cNvSpPr/>
            <p:nvPr/>
          </p:nvSpPr>
          <p:spPr>
            <a:xfrm>
              <a:off x="7864827" y="772450"/>
              <a:ext cx="34037" cy="99334"/>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9"/>
            <p:cNvSpPr/>
            <p:nvPr/>
          </p:nvSpPr>
          <p:spPr>
            <a:xfrm>
              <a:off x="7954087" y="772450"/>
              <a:ext cx="33863" cy="99334"/>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9"/>
            <p:cNvSpPr/>
            <p:nvPr/>
          </p:nvSpPr>
          <p:spPr>
            <a:xfrm>
              <a:off x="8049252" y="772450"/>
              <a:ext cx="34037" cy="99334"/>
            </a:xfrm>
            <a:custGeom>
              <a:rect b="b" l="l" r="r" t="t"/>
              <a:pathLst>
                <a:path extrusionOk="0" h="572" w="196">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9"/>
            <p:cNvSpPr/>
            <p:nvPr/>
          </p:nvSpPr>
          <p:spPr>
            <a:xfrm>
              <a:off x="8120278" y="772450"/>
              <a:ext cx="34037" cy="99334"/>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9"/>
            <p:cNvSpPr/>
            <p:nvPr/>
          </p:nvSpPr>
          <p:spPr>
            <a:xfrm>
              <a:off x="8408377" y="772450"/>
              <a:ext cx="33690" cy="99334"/>
            </a:xfrm>
            <a:custGeom>
              <a:rect b="b" l="l" r="r" t="t"/>
              <a:pathLst>
                <a:path extrusionOk="0" h="572" w="194">
                  <a:moveTo>
                    <a:pt x="0" y="0"/>
                  </a:moveTo>
                  <a:lnTo>
                    <a:pt x="0" y="571"/>
                  </a:lnTo>
                  <a:lnTo>
                    <a:pt x="194" y="571"/>
                  </a:lnTo>
                  <a:lnTo>
                    <a:pt x="1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9"/>
            <p:cNvSpPr/>
            <p:nvPr/>
          </p:nvSpPr>
          <p:spPr>
            <a:xfrm>
              <a:off x="8238713" y="772450"/>
              <a:ext cx="34037" cy="99334"/>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9"/>
            <p:cNvSpPr/>
            <p:nvPr/>
          </p:nvSpPr>
          <p:spPr>
            <a:xfrm>
              <a:off x="8491038" y="772450"/>
              <a:ext cx="34037" cy="99334"/>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_1_1_1_4">
    <p:bg>
      <p:bgPr>
        <a:solidFill>
          <a:schemeClr val="lt2"/>
        </a:solidFill>
      </p:bgPr>
    </p:bg>
    <p:spTree>
      <p:nvGrpSpPr>
        <p:cNvPr id="330" name="Shape 330"/>
        <p:cNvGrpSpPr/>
        <p:nvPr/>
      </p:nvGrpSpPr>
      <p:grpSpPr>
        <a:xfrm>
          <a:off x="0" y="0"/>
          <a:ext cx="0" cy="0"/>
          <a:chOff x="0" y="0"/>
          <a:chExt cx="0" cy="0"/>
        </a:xfrm>
      </p:grpSpPr>
      <p:sp>
        <p:nvSpPr>
          <p:cNvPr id="331" name="Google Shape;331;p20"/>
          <p:cNvSpPr txBox="1"/>
          <p:nvPr>
            <p:ph type="title"/>
          </p:nvPr>
        </p:nvSpPr>
        <p:spPr>
          <a:xfrm>
            <a:off x="713225" y="1256638"/>
            <a:ext cx="3568800" cy="1212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332" name="Google Shape;332;p20"/>
          <p:cNvSpPr txBox="1"/>
          <p:nvPr>
            <p:ph idx="1" type="subTitle"/>
          </p:nvPr>
        </p:nvSpPr>
        <p:spPr>
          <a:xfrm>
            <a:off x="1064525" y="2690925"/>
            <a:ext cx="3217500" cy="99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grpSp>
        <p:nvGrpSpPr>
          <p:cNvPr id="333" name="Google Shape;333;p20"/>
          <p:cNvGrpSpPr/>
          <p:nvPr/>
        </p:nvGrpSpPr>
        <p:grpSpPr>
          <a:xfrm>
            <a:off x="3256278" y="2522708"/>
            <a:ext cx="916797" cy="98075"/>
            <a:chOff x="4810525" y="1175150"/>
            <a:chExt cx="133675" cy="14300"/>
          </a:xfrm>
        </p:grpSpPr>
        <p:sp>
          <p:nvSpPr>
            <p:cNvPr id="334" name="Google Shape;334;p20"/>
            <p:cNvSpPr/>
            <p:nvPr/>
          </p:nvSpPr>
          <p:spPr>
            <a:xfrm>
              <a:off x="4810525" y="1175150"/>
              <a:ext cx="4875" cy="14300"/>
            </a:xfrm>
            <a:custGeom>
              <a:rect b="b" l="l" r="r" t="t"/>
              <a:pathLst>
                <a:path extrusionOk="0" h="572" w="195">
                  <a:moveTo>
                    <a:pt x="0" y="0"/>
                  </a:moveTo>
                  <a:lnTo>
                    <a:pt x="0"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0"/>
            <p:cNvSpPr/>
            <p:nvPr/>
          </p:nvSpPr>
          <p:spPr>
            <a:xfrm>
              <a:off x="4836350" y="1175150"/>
              <a:ext cx="4875" cy="14300"/>
            </a:xfrm>
            <a:custGeom>
              <a:rect b="b" l="l" r="r" t="t"/>
              <a:pathLst>
                <a:path extrusionOk="0" h="572" w="195">
                  <a:moveTo>
                    <a:pt x="0" y="0"/>
                  </a:moveTo>
                  <a:lnTo>
                    <a:pt x="0"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0"/>
            <p:cNvSpPr/>
            <p:nvPr/>
          </p:nvSpPr>
          <p:spPr>
            <a:xfrm>
              <a:off x="4849150" y="1175150"/>
              <a:ext cx="4900" cy="14300"/>
            </a:xfrm>
            <a:custGeom>
              <a:rect b="b" l="l" r="r" t="t"/>
              <a:pathLst>
                <a:path extrusionOk="0" h="572" w="196">
                  <a:moveTo>
                    <a:pt x="1" y="0"/>
                  </a:moveTo>
                  <a:lnTo>
                    <a:pt x="1"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0"/>
            <p:cNvSpPr/>
            <p:nvPr/>
          </p:nvSpPr>
          <p:spPr>
            <a:xfrm>
              <a:off x="4862000" y="1175150"/>
              <a:ext cx="4875" cy="14300"/>
            </a:xfrm>
            <a:custGeom>
              <a:rect b="b" l="l" r="r" t="t"/>
              <a:pathLst>
                <a:path extrusionOk="0" h="572" w="195">
                  <a:moveTo>
                    <a:pt x="0" y="0"/>
                  </a:moveTo>
                  <a:lnTo>
                    <a:pt x="0"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0"/>
            <p:cNvSpPr/>
            <p:nvPr/>
          </p:nvSpPr>
          <p:spPr>
            <a:xfrm>
              <a:off x="4875700" y="1175150"/>
              <a:ext cx="4900" cy="14300"/>
            </a:xfrm>
            <a:custGeom>
              <a:rect b="b" l="l" r="r" t="t"/>
              <a:pathLst>
                <a:path extrusionOk="0" h="572" w="196">
                  <a:moveTo>
                    <a:pt x="0" y="0"/>
                  </a:moveTo>
                  <a:lnTo>
                    <a:pt x="0"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0"/>
            <p:cNvSpPr/>
            <p:nvPr/>
          </p:nvSpPr>
          <p:spPr>
            <a:xfrm>
              <a:off x="4885925" y="1175150"/>
              <a:ext cx="4900" cy="14300"/>
            </a:xfrm>
            <a:custGeom>
              <a:rect b="b" l="l" r="r" t="t"/>
              <a:pathLst>
                <a:path extrusionOk="0" h="572" w="196">
                  <a:moveTo>
                    <a:pt x="1" y="0"/>
                  </a:moveTo>
                  <a:lnTo>
                    <a:pt x="1" y="571"/>
                  </a:lnTo>
                  <a:lnTo>
                    <a:pt x="196" y="571"/>
                  </a:lnTo>
                  <a:lnTo>
                    <a:pt x="1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0"/>
            <p:cNvSpPr/>
            <p:nvPr/>
          </p:nvSpPr>
          <p:spPr>
            <a:xfrm>
              <a:off x="4902975" y="1175150"/>
              <a:ext cx="4900" cy="14300"/>
            </a:xfrm>
            <a:custGeom>
              <a:rect b="b" l="l" r="r" t="t"/>
              <a:pathLst>
                <a:path extrusionOk="0" h="572" w="196">
                  <a:moveTo>
                    <a:pt x="1" y="0"/>
                  </a:moveTo>
                  <a:lnTo>
                    <a:pt x="1" y="571"/>
                  </a:lnTo>
                  <a:lnTo>
                    <a:pt x="196" y="571"/>
                  </a:lnTo>
                  <a:lnTo>
                    <a:pt x="1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0"/>
            <p:cNvSpPr/>
            <p:nvPr/>
          </p:nvSpPr>
          <p:spPr>
            <a:xfrm>
              <a:off x="4927400" y="1175150"/>
              <a:ext cx="4850" cy="14300"/>
            </a:xfrm>
            <a:custGeom>
              <a:rect b="b" l="l" r="r" t="t"/>
              <a:pathLst>
                <a:path extrusionOk="0" h="572" w="194">
                  <a:moveTo>
                    <a:pt x="0" y="0"/>
                  </a:moveTo>
                  <a:lnTo>
                    <a:pt x="0" y="571"/>
                  </a:lnTo>
                  <a:lnTo>
                    <a:pt x="194" y="571"/>
                  </a:ln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0"/>
            <p:cNvSpPr/>
            <p:nvPr/>
          </p:nvSpPr>
          <p:spPr>
            <a:xfrm>
              <a:off x="4939300" y="1175150"/>
              <a:ext cx="4900" cy="14300"/>
            </a:xfrm>
            <a:custGeom>
              <a:rect b="b" l="l" r="r" t="t"/>
              <a:pathLst>
                <a:path extrusionOk="0" h="572" w="196">
                  <a:moveTo>
                    <a:pt x="1" y="0"/>
                  </a:moveTo>
                  <a:lnTo>
                    <a:pt x="1"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 name="Google Shape;343;p20"/>
          <p:cNvGrpSpPr/>
          <p:nvPr/>
        </p:nvGrpSpPr>
        <p:grpSpPr>
          <a:xfrm rot="10800000">
            <a:off x="7326970" y="4482246"/>
            <a:ext cx="4640293" cy="480636"/>
            <a:chOff x="4612950" y="1991350"/>
            <a:chExt cx="5002471" cy="518150"/>
          </a:xfrm>
        </p:grpSpPr>
        <p:sp>
          <p:nvSpPr>
            <p:cNvPr id="344" name="Google Shape;344;p20"/>
            <p:cNvSpPr/>
            <p:nvPr/>
          </p:nvSpPr>
          <p:spPr>
            <a:xfrm>
              <a:off x="4720109" y="2234932"/>
              <a:ext cx="4861318" cy="274568"/>
            </a:xfrm>
            <a:custGeom>
              <a:rect b="b" l="l" r="r" t="t"/>
              <a:pathLst>
                <a:path extrusionOk="0" h="1914" w="33888">
                  <a:moveTo>
                    <a:pt x="30679" y="1"/>
                  </a:moveTo>
                  <a:lnTo>
                    <a:pt x="28847" y="1834"/>
                  </a:lnTo>
                  <a:lnTo>
                    <a:pt x="0" y="1834"/>
                  </a:lnTo>
                  <a:lnTo>
                    <a:pt x="0" y="1914"/>
                  </a:lnTo>
                  <a:lnTo>
                    <a:pt x="28880" y="1914"/>
                  </a:lnTo>
                  <a:lnTo>
                    <a:pt x="30713" y="81"/>
                  </a:lnTo>
                  <a:lnTo>
                    <a:pt x="33887" y="81"/>
                  </a:lnTo>
                  <a:lnTo>
                    <a:pt x="338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0"/>
            <p:cNvSpPr/>
            <p:nvPr/>
          </p:nvSpPr>
          <p:spPr>
            <a:xfrm>
              <a:off x="9547138" y="2206672"/>
              <a:ext cx="68283" cy="68283"/>
            </a:xfrm>
            <a:custGeom>
              <a:rect b="b" l="l" r="r" t="t"/>
              <a:pathLst>
                <a:path extrusionOk="0" h="476" w="476">
                  <a:moveTo>
                    <a:pt x="238" y="0"/>
                  </a:moveTo>
                  <a:cubicBezTo>
                    <a:pt x="107" y="0"/>
                    <a:pt x="1" y="107"/>
                    <a:pt x="1" y="238"/>
                  </a:cubicBezTo>
                  <a:cubicBezTo>
                    <a:pt x="1" y="370"/>
                    <a:pt x="107" y="475"/>
                    <a:pt x="238" y="475"/>
                  </a:cubicBezTo>
                  <a:cubicBezTo>
                    <a:pt x="369" y="475"/>
                    <a:pt x="476" y="370"/>
                    <a:pt x="476" y="238"/>
                  </a:cubicBezTo>
                  <a:cubicBezTo>
                    <a:pt x="476" y="107"/>
                    <a:pt x="369" y="0"/>
                    <a:pt x="2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0"/>
            <p:cNvSpPr/>
            <p:nvPr/>
          </p:nvSpPr>
          <p:spPr>
            <a:xfrm>
              <a:off x="4612950" y="2021332"/>
              <a:ext cx="4526070" cy="356623"/>
            </a:xfrm>
            <a:custGeom>
              <a:rect b="b" l="l" r="r" t="t"/>
              <a:pathLst>
                <a:path extrusionOk="0" h="2486" w="31551">
                  <a:moveTo>
                    <a:pt x="31494" y="1"/>
                  </a:moveTo>
                  <a:lnTo>
                    <a:pt x="29088" y="2406"/>
                  </a:lnTo>
                  <a:lnTo>
                    <a:pt x="1" y="2406"/>
                  </a:lnTo>
                  <a:lnTo>
                    <a:pt x="1" y="2486"/>
                  </a:lnTo>
                  <a:lnTo>
                    <a:pt x="29121" y="2486"/>
                  </a:lnTo>
                  <a:lnTo>
                    <a:pt x="31550" y="58"/>
                  </a:lnTo>
                  <a:lnTo>
                    <a:pt x="314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0"/>
            <p:cNvSpPr/>
            <p:nvPr/>
          </p:nvSpPr>
          <p:spPr>
            <a:xfrm>
              <a:off x="9100714" y="1991350"/>
              <a:ext cx="68283" cy="68427"/>
            </a:xfrm>
            <a:custGeom>
              <a:rect b="b" l="l" r="r" t="t"/>
              <a:pathLst>
                <a:path extrusionOk="0" h="477" w="476">
                  <a:moveTo>
                    <a:pt x="238" y="0"/>
                  </a:moveTo>
                  <a:cubicBezTo>
                    <a:pt x="107" y="0"/>
                    <a:pt x="0" y="107"/>
                    <a:pt x="0" y="238"/>
                  </a:cubicBezTo>
                  <a:cubicBezTo>
                    <a:pt x="0" y="370"/>
                    <a:pt x="107" y="476"/>
                    <a:pt x="238" y="476"/>
                  </a:cubicBezTo>
                  <a:cubicBezTo>
                    <a:pt x="369" y="476"/>
                    <a:pt x="476" y="370"/>
                    <a:pt x="476" y="238"/>
                  </a:cubicBezTo>
                  <a:cubicBezTo>
                    <a:pt x="476" y="107"/>
                    <a:pt x="369" y="0"/>
                    <a:pt x="2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1969075" y="2741975"/>
            <a:ext cx="5247300" cy="910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2"/>
              </a:buClr>
              <a:buSzPts val="3600"/>
              <a:buNone/>
              <a:defRPr sz="4800">
                <a:solidFill>
                  <a:schemeClr val="l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2456125" y="1289100"/>
            <a:ext cx="4273200" cy="1162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120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grpSp>
        <p:nvGrpSpPr>
          <p:cNvPr id="14" name="Google Shape;14;p3"/>
          <p:cNvGrpSpPr/>
          <p:nvPr/>
        </p:nvGrpSpPr>
        <p:grpSpPr>
          <a:xfrm>
            <a:off x="4211078" y="2451295"/>
            <a:ext cx="916797" cy="98075"/>
            <a:chOff x="4810525" y="1175150"/>
            <a:chExt cx="133675" cy="14300"/>
          </a:xfrm>
        </p:grpSpPr>
        <p:sp>
          <p:nvSpPr>
            <p:cNvPr id="15" name="Google Shape;15;p3"/>
            <p:cNvSpPr/>
            <p:nvPr/>
          </p:nvSpPr>
          <p:spPr>
            <a:xfrm>
              <a:off x="4810525" y="1175150"/>
              <a:ext cx="4875" cy="14300"/>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4836350" y="1175150"/>
              <a:ext cx="4875" cy="14300"/>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a:off x="4849150" y="1175150"/>
              <a:ext cx="4900" cy="14300"/>
            </a:xfrm>
            <a:custGeom>
              <a:rect b="b" l="l" r="r" t="t"/>
              <a:pathLst>
                <a:path extrusionOk="0" h="572" w="196">
                  <a:moveTo>
                    <a:pt x="1" y="0"/>
                  </a:moveTo>
                  <a:lnTo>
                    <a:pt x="1"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a:off x="4862000" y="1175150"/>
              <a:ext cx="4875" cy="14300"/>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4875700" y="1175150"/>
              <a:ext cx="4900" cy="14300"/>
            </a:xfrm>
            <a:custGeom>
              <a:rect b="b" l="l" r="r" t="t"/>
              <a:pathLst>
                <a:path extrusionOk="0" h="572" w="196">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4885925" y="1175150"/>
              <a:ext cx="4900" cy="14300"/>
            </a:xfrm>
            <a:custGeom>
              <a:rect b="b" l="l" r="r" t="t"/>
              <a:pathLst>
                <a:path extrusionOk="0" h="572" w="196">
                  <a:moveTo>
                    <a:pt x="1" y="0"/>
                  </a:moveTo>
                  <a:lnTo>
                    <a:pt x="1" y="571"/>
                  </a:lnTo>
                  <a:lnTo>
                    <a:pt x="196" y="571"/>
                  </a:lnTo>
                  <a:lnTo>
                    <a:pt x="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4927400" y="1175150"/>
              <a:ext cx="4850" cy="14300"/>
            </a:xfrm>
            <a:custGeom>
              <a:rect b="b" l="l" r="r" t="t"/>
              <a:pathLst>
                <a:path extrusionOk="0" h="572" w="194">
                  <a:moveTo>
                    <a:pt x="0" y="0"/>
                  </a:moveTo>
                  <a:lnTo>
                    <a:pt x="0" y="571"/>
                  </a:lnTo>
                  <a:lnTo>
                    <a:pt x="194" y="571"/>
                  </a:lnTo>
                  <a:lnTo>
                    <a:pt x="1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a:off x="4902975" y="1175150"/>
              <a:ext cx="4900" cy="14300"/>
            </a:xfrm>
            <a:custGeom>
              <a:rect b="b" l="l" r="r" t="t"/>
              <a:pathLst>
                <a:path extrusionOk="0" h="572" w="196">
                  <a:moveTo>
                    <a:pt x="1" y="0"/>
                  </a:moveTo>
                  <a:lnTo>
                    <a:pt x="1" y="571"/>
                  </a:lnTo>
                  <a:lnTo>
                    <a:pt x="196" y="571"/>
                  </a:lnTo>
                  <a:lnTo>
                    <a:pt x="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4939300" y="1175150"/>
              <a:ext cx="4900" cy="14300"/>
            </a:xfrm>
            <a:custGeom>
              <a:rect b="b" l="l" r="r" t="t"/>
              <a:pathLst>
                <a:path extrusionOk="0" h="572" w="196">
                  <a:moveTo>
                    <a:pt x="1" y="0"/>
                  </a:moveTo>
                  <a:lnTo>
                    <a:pt x="1"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 name="Google Shape;24;p3"/>
          <p:cNvGrpSpPr/>
          <p:nvPr/>
        </p:nvGrpSpPr>
        <p:grpSpPr>
          <a:xfrm flipH="1" rot="10800000">
            <a:off x="-199863" y="449842"/>
            <a:ext cx="2802891" cy="1883694"/>
            <a:chOff x="4583450" y="1118650"/>
            <a:chExt cx="844575" cy="567600"/>
          </a:xfrm>
        </p:grpSpPr>
        <p:sp>
          <p:nvSpPr>
            <p:cNvPr id="25" name="Google Shape;25;p3"/>
            <p:cNvSpPr/>
            <p:nvPr/>
          </p:nvSpPr>
          <p:spPr>
            <a:xfrm>
              <a:off x="4648675" y="1183350"/>
              <a:ext cx="565225" cy="302300"/>
            </a:xfrm>
            <a:custGeom>
              <a:rect b="b" l="l" r="r" t="t"/>
              <a:pathLst>
                <a:path extrusionOk="0" h="12092" w="22609">
                  <a:moveTo>
                    <a:pt x="21237" y="0"/>
                  </a:moveTo>
                  <a:lnTo>
                    <a:pt x="16774" y="4464"/>
                  </a:lnTo>
                  <a:lnTo>
                    <a:pt x="13175" y="4464"/>
                  </a:lnTo>
                  <a:lnTo>
                    <a:pt x="5786" y="11852"/>
                  </a:lnTo>
                  <a:lnTo>
                    <a:pt x="3809" y="11852"/>
                  </a:lnTo>
                  <a:lnTo>
                    <a:pt x="2291" y="10335"/>
                  </a:lnTo>
                  <a:lnTo>
                    <a:pt x="1" y="10335"/>
                  </a:lnTo>
                  <a:lnTo>
                    <a:pt x="1" y="10574"/>
                  </a:lnTo>
                  <a:lnTo>
                    <a:pt x="2192" y="10574"/>
                  </a:lnTo>
                  <a:lnTo>
                    <a:pt x="3710" y="12092"/>
                  </a:lnTo>
                  <a:lnTo>
                    <a:pt x="5886" y="12092"/>
                  </a:lnTo>
                  <a:lnTo>
                    <a:pt x="13273" y="4703"/>
                  </a:lnTo>
                  <a:lnTo>
                    <a:pt x="16873" y="4703"/>
                  </a:lnTo>
                  <a:lnTo>
                    <a:pt x="21336" y="241"/>
                  </a:lnTo>
                  <a:lnTo>
                    <a:pt x="22609" y="241"/>
                  </a:lnTo>
                  <a:lnTo>
                    <a:pt x="2260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a:off x="4648675" y="1425725"/>
              <a:ext cx="529925" cy="187725"/>
            </a:xfrm>
            <a:custGeom>
              <a:rect b="b" l="l" r="r" t="t"/>
              <a:pathLst>
                <a:path extrusionOk="0" h="7509" w="21197">
                  <a:moveTo>
                    <a:pt x="16250" y="1"/>
                  </a:moveTo>
                  <a:lnTo>
                    <a:pt x="14812" y="1439"/>
                  </a:lnTo>
                  <a:lnTo>
                    <a:pt x="11617" y="1439"/>
                  </a:lnTo>
                  <a:lnTo>
                    <a:pt x="5786" y="7270"/>
                  </a:lnTo>
                  <a:lnTo>
                    <a:pt x="1" y="7270"/>
                  </a:lnTo>
                  <a:lnTo>
                    <a:pt x="1" y="7509"/>
                  </a:lnTo>
                  <a:lnTo>
                    <a:pt x="5886" y="7509"/>
                  </a:lnTo>
                  <a:lnTo>
                    <a:pt x="11717" y="1678"/>
                  </a:lnTo>
                  <a:lnTo>
                    <a:pt x="14911" y="1678"/>
                  </a:lnTo>
                  <a:lnTo>
                    <a:pt x="16349" y="240"/>
                  </a:lnTo>
                  <a:lnTo>
                    <a:pt x="19524" y="240"/>
                  </a:lnTo>
                  <a:lnTo>
                    <a:pt x="21027" y="1743"/>
                  </a:lnTo>
                  <a:lnTo>
                    <a:pt x="21196" y="1573"/>
                  </a:lnTo>
                  <a:lnTo>
                    <a:pt x="196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a:off x="5169475" y="1461825"/>
              <a:ext cx="29350" cy="29375"/>
            </a:xfrm>
            <a:custGeom>
              <a:rect b="b" l="l" r="r" t="t"/>
              <a:pathLst>
                <a:path extrusionOk="0" h="1175" w="1174">
                  <a:moveTo>
                    <a:pt x="587" y="240"/>
                  </a:moveTo>
                  <a:cubicBezTo>
                    <a:pt x="778" y="240"/>
                    <a:pt x="934" y="396"/>
                    <a:pt x="934" y="588"/>
                  </a:cubicBezTo>
                  <a:cubicBezTo>
                    <a:pt x="934" y="779"/>
                    <a:pt x="778" y="935"/>
                    <a:pt x="587" y="935"/>
                  </a:cubicBezTo>
                  <a:cubicBezTo>
                    <a:pt x="396" y="935"/>
                    <a:pt x="239" y="779"/>
                    <a:pt x="239" y="588"/>
                  </a:cubicBezTo>
                  <a:cubicBezTo>
                    <a:pt x="239" y="396"/>
                    <a:pt x="396" y="240"/>
                    <a:pt x="587" y="240"/>
                  </a:cubicBezTo>
                  <a:close/>
                  <a:moveTo>
                    <a:pt x="587" y="1"/>
                  </a:moveTo>
                  <a:cubicBezTo>
                    <a:pt x="263" y="1"/>
                    <a:pt x="0" y="264"/>
                    <a:pt x="0" y="588"/>
                  </a:cubicBezTo>
                  <a:cubicBezTo>
                    <a:pt x="0" y="912"/>
                    <a:pt x="263" y="1174"/>
                    <a:pt x="587" y="1174"/>
                  </a:cubicBezTo>
                  <a:cubicBezTo>
                    <a:pt x="910" y="1174"/>
                    <a:pt x="1174" y="912"/>
                    <a:pt x="1174" y="588"/>
                  </a:cubicBezTo>
                  <a:cubicBezTo>
                    <a:pt x="1174" y="264"/>
                    <a:pt x="910" y="1"/>
                    <a:pt x="5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648675" y="1310925"/>
              <a:ext cx="770650" cy="346450"/>
            </a:xfrm>
            <a:custGeom>
              <a:rect b="b" l="l" r="r" t="t"/>
              <a:pathLst>
                <a:path extrusionOk="0" h="13858" w="30826">
                  <a:moveTo>
                    <a:pt x="30587" y="0"/>
                  </a:moveTo>
                  <a:lnTo>
                    <a:pt x="30587" y="2296"/>
                  </a:lnTo>
                  <a:lnTo>
                    <a:pt x="28550" y="4333"/>
                  </a:lnTo>
                  <a:lnTo>
                    <a:pt x="26453" y="4333"/>
                  </a:lnTo>
                  <a:lnTo>
                    <a:pt x="23038" y="7747"/>
                  </a:lnTo>
                  <a:lnTo>
                    <a:pt x="12615" y="7747"/>
                  </a:lnTo>
                  <a:lnTo>
                    <a:pt x="6745" y="13618"/>
                  </a:lnTo>
                  <a:lnTo>
                    <a:pt x="1" y="13618"/>
                  </a:lnTo>
                  <a:lnTo>
                    <a:pt x="1" y="13858"/>
                  </a:lnTo>
                  <a:lnTo>
                    <a:pt x="6844" y="13858"/>
                  </a:lnTo>
                  <a:lnTo>
                    <a:pt x="12715" y="7987"/>
                  </a:lnTo>
                  <a:lnTo>
                    <a:pt x="23138" y="7987"/>
                  </a:lnTo>
                  <a:lnTo>
                    <a:pt x="26553" y="4573"/>
                  </a:lnTo>
                  <a:lnTo>
                    <a:pt x="28649" y="4573"/>
                  </a:lnTo>
                  <a:lnTo>
                    <a:pt x="30826" y="2396"/>
                  </a:lnTo>
                  <a:lnTo>
                    <a:pt x="308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a:off x="4648675" y="1272475"/>
              <a:ext cx="579225" cy="299050"/>
            </a:xfrm>
            <a:custGeom>
              <a:rect b="b" l="l" r="r" t="t"/>
              <a:pathLst>
                <a:path extrusionOk="0" h="11962" w="23169">
                  <a:moveTo>
                    <a:pt x="20264" y="0"/>
                  </a:moveTo>
                  <a:lnTo>
                    <a:pt x="17367" y="2896"/>
                  </a:lnTo>
                  <a:lnTo>
                    <a:pt x="13733" y="2896"/>
                  </a:lnTo>
                  <a:lnTo>
                    <a:pt x="4908" y="11721"/>
                  </a:lnTo>
                  <a:lnTo>
                    <a:pt x="1" y="11721"/>
                  </a:lnTo>
                  <a:lnTo>
                    <a:pt x="1" y="11962"/>
                  </a:lnTo>
                  <a:lnTo>
                    <a:pt x="5007" y="11962"/>
                  </a:lnTo>
                  <a:lnTo>
                    <a:pt x="13833" y="3135"/>
                  </a:lnTo>
                  <a:lnTo>
                    <a:pt x="17467" y="3135"/>
                  </a:lnTo>
                  <a:lnTo>
                    <a:pt x="20362" y="240"/>
                  </a:lnTo>
                  <a:lnTo>
                    <a:pt x="23169" y="240"/>
                  </a:lnTo>
                  <a:lnTo>
                    <a:pt x="231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5072275" y="1334475"/>
              <a:ext cx="23375" cy="23400"/>
            </a:xfrm>
            <a:custGeom>
              <a:rect b="b" l="l" r="r" t="t"/>
              <a:pathLst>
                <a:path extrusionOk="0" h="936" w="935">
                  <a:moveTo>
                    <a:pt x="467" y="1"/>
                  </a:moveTo>
                  <a:cubicBezTo>
                    <a:pt x="210" y="1"/>
                    <a:pt x="0" y="211"/>
                    <a:pt x="0" y="468"/>
                  </a:cubicBezTo>
                  <a:cubicBezTo>
                    <a:pt x="0" y="727"/>
                    <a:pt x="210" y="935"/>
                    <a:pt x="467" y="935"/>
                  </a:cubicBezTo>
                  <a:cubicBezTo>
                    <a:pt x="725" y="935"/>
                    <a:pt x="934" y="727"/>
                    <a:pt x="934" y="468"/>
                  </a:cubicBezTo>
                  <a:cubicBezTo>
                    <a:pt x="934" y="211"/>
                    <a:pt x="725" y="1"/>
                    <a:pt x="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5404650" y="1299225"/>
              <a:ext cx="23375" cy="23400"/>
            </a:xfrm>
            <a:custGeom>
              <a:rect b="b" l="l" r="r" t="t"/>
              <a:pathLst>
                <a:path extrusionOk="0" h="936" w="935">
                  <a:moveTo>
                    <a:pt x="467" y="1"/>
                  </a:moveTo>
                  <a:cubicBezTo>
                    <a:pt x="210" y="1"/>
                    <a:pt x="0" y="210"/>
                    <a:pt x="0" y="468"/>
                  </a:cubicBezTo>
                  <a:cubicBezTo>
                    <a:pt x="0" y="726"/>
                    <a:pt x="210" y="935"/>
                    <a:pt x="467" y="935"/>
                  </a:cubicBezTo>
                  <a:cubicBezTo>
                    <a:pt x="726" y="935"/>
                    <a:pt x="934" y="726"/>
                    <a:pt x="934" y="468"/>
                  </a:cubicBezTo>
                  <a:cubicBezTo>
                    <a:pt x="934" y="210"/>
                    <a:pt x="726" y="1"/>
                    <a:pt x="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4912575" y="1640025"/>
              <a:ext cx="19675" cy="19675"/>
            </a:xfrm>
            <a:custGeom>
              <a:rect b="b" l="l" r="r" t="t"/>
              <a:pathLst>
                <a:path extrusionOk="0" h="787" w="787">
                  <a:moveTo>
                    <a:pt x="0" y="0"/>
                  </a:moveTo>
                  <a:lnTo>
                    <a:pt x="0" y="787"/>
                  </a:lnTo>
                  <a:lnTo>
                    <a:pt x="787" y="787"/>
                  </a:lnTo>
                  <a:lnTo>
                    <a:pt x="7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4941500" y="1640025"/>
              <a:ext cx="19725" cy="19675"/>
            </a:xfrm>
            <a:custGeom>
              <a:rect b="b" l="l" r="r" t="t"/>
              <a:pathLst>
                <a:path extrusionOk="0" h="787" w="789">
                  <a:moveTo>
                    <a:pt x="1" y="0"/>
                  </a:moveTo>
                  <a:lnTo>
                    <a:pt x="1" y="787"/>
                  </a:lnTo>
                  <a:lnTo>
                    <a:pt x="789" y="787"/>
                  </a:lnTo>
                  <a:lnTo>
                    <a:pt x="7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4970475" y="1640025"/>
              <a:ext cx="19700" cy="19675"/>
            </a:xfrm>
            <a:custGeom>
              <a:rect b="b" l="l" r="r" t="t"/>
              <a:pathLst>
                <a:path extrusionOk="0" h="787" w="788">
                  <a:moveTo>
                    <a:pt x="1" y="0"/>
                  </a:moveTo>
                  <a:lnTo>
                    <a:pt x="1" y="787"/>
                  </a:lnTo>
                  <a:lnTo>
                    <a:pt x="787" y="787"/>
                  </a:lnTo>
                  <a:lnTo>
                    <a:pt x="7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4999425" y="1640025"/>
              <a:ext cx="19700" cy="19675"/>
            </a:xfrm>
            <a:custGeom>
              <a:rect b="b" l="l" r="r" t="t"/>
              <a:pathLst>
                <a:path extrusionOk="0" h="787" w="788">
                  <a:moveTo>
                    <a:pt x="0" y="0"/>
                  </a:moveTo>
                  <a:lnTo>
                    <a:pt x="0" y="787"/>
                  </a:lnTo>
                  <a:lnTo>
                    <a:pt x="787" y="787"/>
                  </a:lnTo>
                  <a:lnTo>
                    <a:pt x="7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5028400" y="1640025"/>
              <a:ext cx="19675" cy="19675"/>
            </a:xfrm>
            <a:custGeom>
              <a:rect b="b" l="l" r="r" t="t"/>
              <a:pathLst>
                <a:path extrusionOk="0" h="787" w="787">
                  <a:moveTo>
                    <a:pt x="0" y="0"/>
                  </a:moveTo>
                  <a:lnTo>
                    <a:pt x="0" y="787"/>
                  </a:lnTo>
                  <a:lnTo>
                    <a:pt x="787" y="787"/>
                  </a:lnTo>
                  <a:lnTo>
                    <a:pt x="7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4677900" y="1396850"/>
              <a:ext cx="19675" cy="19725"/>
            </a:xfrm>
            <a:custGeom>
              <a:rect b="b" l="l" r="r" t="t"/>
              <a:pathLst>
                <a:path extrusionOk="0" h="789" w="787">
                  <a:moveTo>
                    <a:pt x="0" y="1"/>
                  </a:moveTo>
                  <a:lnTo>
                    <a:pt x="0" y="788"/>
                  </a:lnTo>
                  <a:lnTo>
                    <a:pt x="787" y="788"/>
                  </a:lnTo>
                  <a:lnTo>
                    <a:pt x="7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4706825" y="1396850"/>
              <a:ext cx="19725" cy="19725"/>
            </a:xfrm>
            <a:custGeom>
              <a:rect b="b" l="l" r="r" t="t"/>
              <a:pathLst>
                <a:path extrusionOk="0" h="789" w="789">
                  <a:moveTo>
                    <a:pt x="1" y="1"/>
                  </a:moveTo>
                  <a:lnTo>
                    <a:pt x="1" y="788"/>
                  </a:lnTo>
                  <a:lnTo>
                    <a:pt x="788" y="788"/>
                  </a:lnTo>
                  <a:lnTo>
                    <a:pt x="7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4735800" y="1396850"/>
              <a:ext cx="19700" cy="19725"/>
            </a:xfrm>
            <a:custGeom>
              <a:rect b="b" l="l" r="r" t="t"/>
              <a:pathLst>
                <a:path extrusionOk="0" h="789" w="788">
                  <a:moveTo>
                    <a:pt x="1" y="1"/>
                  </a:moveTo>
                  <a:lnTo>
                    <a:pt x="1" y="788"/>
                  </a:lnTo>
                  <a:lnTo>
                    <a:pt x="787" y="788"/>
                  </a:lnTo>
                  <a:lnTo>
                    <a:pt x="7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764750" y="1396850"/>
              <a:ext cx="19700" cy="19725"/>
            </a:xfrm>
            <a:custGeom>
              <a:rect b="b" l="l" r="r" t="t"/>
              <a:pathLst>
                <a:path extrusionOk="0" h="789" w="788">
                  <a:moveTo>
                    <a:pt x="0" y="1"/>
                  </a:moveTo>
                  <a:lnTo>
                    <a:pt x="0" y="788"/>
                  </a:lnTo>
                  <a:lnTo>
                    <a:pt x="788" y="788"/>
                  </a:lnTo>
                  <a:lnTo>
                    <a:pt x="7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4793700" y="1396850"/>
              <a:ext cx="19700" cy="19725"/>
            </a:xfrm>
            <a:custGeom>
              <a:rect b="b" l="l" r="r" t="t"/>
              <a:pathLst>
                <a:path extrusionOk="0" h="789" w="788">
                  <a:moveTo>
                    <a:pt x="1" y="1"/>
                  </a:moveTo>
                  <a:lnTo>
                    <a:pt x="1" y="788"/>
                  </a:lnTo>
                  <a:lnTo>
                    <a:pt x="788" y="788"/>
                  </a:lnTo>
                  <a:lnTo>
                    <a:pt x="7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4665025" y="1500600"/>
              <a:ext cx="3800" cy="50775"/>
            </a:xfrm>
            <a:custGeom>
              <a:rect b="b" l="l" r="r" t="t"/>
              <a:pathLst>
                <a:path extrusionOk="0" h="2031" w="152">
                  <a:moveTo>
                    <a:pt x="1" y="1"/>
                  </a:moveTo>
                  <a:lnTo>
                    <a:pt x="1"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4684975" y="1500600"/>
              <a:ext cx="3800" cy="50775"/>
            </a:xfrm>
            <a:custGeom>
              <a:rect b="b" l="l" r="r" t="t"/>
              <a:pathLst>
                <a:path extrusionOk="0" h="2031" w="152">
                  <a:moveTo>
                    <a:pt x="1" y="1"/>
                  </a:moveTo>
                  <a:lnTo>
                    <a:pt x="1"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4694900" y="1500600"/>
              <a:ext cx="3775" cy="50775"/>
            </a:xfrm>
            <a:custGeom>
              <a:rect b="b" l="l" r="r" t="t"/>
              <a:pathLst>
                <a:path extrusionOk="0" h="2031" w="151">
                  <a:moveTo>
                    <a:pt x="0" y="1"/>
                  </a:moveTo>
                  <a:lnTo>
                    <a:pt x="0" y="2031"/>
                  </a:lnTo>
                  <a:lnTo>
                    <a:pt x="150" y="2031"/>
                  </a:lnTo>
                  <a:lnTo>
                    <a:pt x="1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4704825" y="1500600"/>
              <a:ext cx="3775" cy="50775"/>
            </a:xfrm>
            <a:custGeom>
              <a:rect b="b" l="l" r="r" t="t"/>
              <a:pathLst>
                <a:path extrusionOk="0" h="2031" w="151">
                  <a:moveTo>
                    <a:pt x="1" y="1"/>
                  </a:moveTo>
                  <a:lnTo>
                    <a:pt x="1"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4715425" y="1500600"/>
              <a:ext cx="3775" cy="50775"/>
            </a:xfrm>
            <a:custGeom>
              <a:rect b="b" l="l" r="r" t="t"/>
              <a:pathLst>
                <a:path extrusionOk="0" h="2031" w="151">
                  <a:moveTo>
                    <a:pt x="0" y="1"/>
                  </a:moveTo>
                  <a:lnTo>
                    <a:pt x="0" y="2031"/>
                  </a:lnTo>
                  <a:lnTo>
                    <a:pt x="150" y="2031"/>
                  </a:lnTo>
                  <a:lnTo>
                    <a:pt x="1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4723325" y="1500600"/>
              <a:ext cx="3775" cy="50775"/>
            </a:xfrm>
            <a:custGeom>
              <a:rect b="b" l="l" r="r" t="t"/>
              <a:pathLst>
                <a:path extrusionOk="0" h="2031" w="151">
                  <a:moveTo>
                    <a:pt x="0" y="1"/>
                  </a:moveTo>
                  <a:lnTo>
                    <a:pt x="0" y="2031"/>
                  </a:lnTo>
                  <a:lnTo>
                    <a:pt x="150" y="2031"/>
                  </a:lnTo>
                  <a:lnTo>
                    <a:pt x="1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4755350" y="1500600"/>
              <a:ext cx="3800" cy="50775"/>
            </a:xfrm>
            <a:custGeom>
              <a:rect b="b" l="l" r="r" t="t"/>
              <a:pathLst>
                <a:path extrusionOk="0" h="2031" w="152">
                  <a:moveTo>
                    <a:pt x="1" y="1"/>
                  </a:moveTo>
                  <a:lnTo>
                    <a:pt x="1"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4736500" y="1500600"/>
              <a:ext cx="3775" cy="50775"/>
            </a:xfrm>
            <a:custGeom>
              <a:rect b="b" l="l" r="r" t="t"/>
              <a:pathLst>
                <a:path extrusionOk="0" h="2031" w="151">
                  <a:moveTo>
                    <a:pt x="0" y="1"/>
                  </a:moveTo>
                  <a:lnTo>
                    <a:pt x="0"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4764575" y="1500600"/>
              <a:ext cx="3775" cy="50775"/>
            </a:xfrm>
            <a:custGeom>
              <a:rect b="b" l="l" r="r" t="t"/>
              <a:pathLst>
                <a:path extrusionOk="0" h="2031" w="151">
                  <a:moveTo>
                    <a:pt x="0" y="1"/>
                  </a:moveTo>
                  <a:lnTo>
                    <a:pt x="0"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4810525" y="1175150"/>
              <a:ext cx="4875" cy="14300"/>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4836350" y="1175150"/>
              <a:ext cx="4875" cy="14300"/>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4849150" y="1175150"/>
              <a:ext cx="4900" cy="14300"/>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4862000" y="1175150"/>
              <a:ext cx="4875" cy="14300"/>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4875700" y="1175150"/>
              <a:ext cx="4900" cy="14300"/>
            </a:xfrm>
            <a:custGeom>
              <a:rect b="b" l="l" r="r" t="t"/>
              <a:pathLst>
                <a:path extrusionOk="0" h="572" w="196">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4885925" y="1175150"/>
              <a:ext cx="4900" cy="14300"/>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4927400" y="1175150"/>
              <a:ext cx="4850" cy="14300"/>
            </a:xfrm>
            <a:custGeom>
              <a:rect b="b" l="l" r="r" t="t"/>
              <a:pathLst>
                <a:path extrusionOk="0" h="572" w="194">
                  <a:moveTo>
                    <a:pt x="0" y="0"/>
                  </a:moveTo>
                  <a:lnTo>
                    <a:pt x="0" y="571"/>
                  </a:lnTo>
                  <a:lnTo>
                    <a:pt x="194" y="571"/>
                  </a:lnTo>
                  <a:lnTo>
                    <a:pt x="1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4902975" y="1175150"/>
              <a:ext cx="4900" cy="14300"/>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4939300" y="1175150"/>
              <a:ext cx="4900" cy="14300"/>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4998925" y="1201400"/>
              <a:ext cx="10125" cy="10125"/>
            </a:xfrm>
            <a:custGeom>
              <a:rect b="b" l="l" r="r" t="t"/>
              <a:pathLst>
                <a:path extrusionOk="0" h="405" w="405">
                  <a:moveTo>
                    <a:pt x="202" y="0"/>
                  </a:moveTo>
                  <a:cubicBezTo>
                    <a:pt x="91" y="0"/>
                    <a:pt x="0" y="91"/>
                    <a:pt x="0" y="202"/>
                  </a:cubicBezTo>
                  <a:cubicBezTo>
                    <a:pt x="0" y="314"/>
                    <a:pt x="91" y="405"/>
                    <a:pt x="202" y="405"/>
                  </a:cubicBezTo>
                  <a:cubicBezTo>
                    <a:pt x="314" y="405"/>
                    <a:pt x="405" y="314"/>
                    <a:pt x="405" y="202"/>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4982225" y="1219700"/>
              <a:ext cx="10125" cy="10125"/>
            </a:xfrm>
            <a:custGeom>
              <a:rect b="b" l="l" r="r" t="t"/>
              <a:pathLst>
                <a:path extrusionOk="0" h="405" w="405">
                  <a:moveTo>
                    <a:pt x="202" y="0"/>
                  </a:moveTo>
                  <a:cubicBezTo>
                    <a:pt x="90" y="0"/>
                    <a:pt x="0" y="91"/>
                    <a:pt x="0" y="202"/>
                  </a:cubicBezTo>
                  <a:cubicBezTo>
                    <a:pt x="0" y="314"/>
                    <a:pt x="90" y="404"/>
                    <a:pt x="202" y="404"/>
                  </a:cubicBezTo>
                  <a:cubicBezTo>
                    <a:pt x="314" y="404"/>
                    <a:pt x="405" y="314"/>
                    <a:pt x="405" y="202"/>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4967700" y="1237975"/>
              <a:ext cx="10125" cy="10150"/>
            </a:xfrm>
            <a:custGeom>
              <a:rect b="b" l="l" r="r" t="t"/>
              <a:pathLst>
                <a:path extrusionOk="0" h="406" w="405">
                  <a:moveTo>
                    <a:pt x="202" y="1"/>
                  </a:moveTo>
                  <a:cubicBezTo>
                    <a:pt x="91" y="1"/>
                    <a:pt x="1" y="92"/>
                    <a:pt x="1" y="203"/>
                  </a:cubicBezTo>
                  <a:cubicBezTo>
                    <a:pt x="1" y="314"/>
                    <a:pt x="91" y="405"/>
                    <a:pt x="202" y="405"/>
                  </a:cubicBezTo>
                  <a:cubicBezTo>
                    <a:pt x="314" y="405"/>
                    <a:pt x="405" y="314"/>
                    <a:pt x="405" y="203"/>
                  </a:cubicBezTo>
                  <a:cubicBezTo>
                    <a:pt x="405" y="92"/>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4948825" y="1256275"/>
              <a:ext cx="10100" cy="10125"/>
            </a:xfrm>
            <a:custGeom>
              <a:rect b="b" l="l" r="r" t="t"/>
              <a:pathLst>
                <a:path extrusionOk="0" h="405" w="404">
                  <a:moveTo>
                    <a:pt x="202" y="1"/>
                  </a:moveTo>
                  <a:cubicBezTo>
                    <a:pt x="90" y="1"/>
                    <a:pt x="0" y="91"/>
                    <a:pt x="0" y="202"/>
                  </a:cubicBezTo>
                  <a:cubicBezTo>
                    <a:pt x="0" y="314"/>
                    <a:pt x="90" y="405"/>
                    <a:pt x="202" y="405"/>
                  </a:cubicBezTo>
                  <a:cubicBezTo>
                    <a:pt x="314" y="405"/>
                    <a:pt x="404" y="314"/>
                    <a:pt x="404" y="202"/>
                  </a:cubicBezTo>
                  <a:cubicBezTo>
                    <a:pt x="404" y="91"/>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4679950" y="1284400"/>
              <a:ext cx="10125" cy="10125"/>
            </a:xfrm>
            <a:custGeom>
              <a:rect b="b" l="l" r="r" t="t"/>
              <a:pathLst>
                <a:path extrusionOk="0" h="405" w="405">
                  <a:moveTo>
                    <a:pt x="202" y="0"/>
                  </a:moveTo>
                  <a:cubicBezTo>
                    <a:pt x="90" y="0"/>
                    <a:pt x="0" y="91"/>
                    <a:pt x="0" y="203"/>
                  </a:cubicBezTo>
                  <a:cubicBezTo>
                    <a:pt x="0" y="314"/>
                    <a:pt x="90" y="404"/>
                    <a:pt x="202" y="404"/>
                  </a:cubicBezTo>
                  <a:cubicBezTo>
                    <a:pt x="314" y="404"/>
                    <a:pt x="404" y="314"/>
                    <a:pt x="404" y="203"/>
                  </a:cubicBezTo>
                  <a:cubicBezTo>
                    <a:pt x="404"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4698775" y="1283375"/>
              <a:ext cx="12125" cy="12150"/>
            </a:xfrm>
            <a:custGeom>
              <a:rect b="b" l="l" r="r" t="t"/>
              <a:pathLst>
                <a:path extrusionOk="0" h="486" w="485">
                  <a:moveTo>
                    <a:pt x="243" y="81"/>
                  </a:moveTo>
                  <a:cubicBezTo>
                    <a:pt x="332" y="81"/>
                    <a:pt x="404" y="154"/>
                    <a:pt x="404" y="244"/>
                  </a:cubicBezTo>
                  <a:cubicBezTo>
                    <a:pt x="404" y="333"/>
                    <a:pt x="332" y="405"/>
                    <a:pt x="243" y="405"/>
                  </a:cubicBezTo>
                  <a:cubicBezTo>
                    <a:pt x="153" y="405"/>
                    <a:pt x="80" y="333"/>
                    <a:pt x="80" y="244"/>
                  </a:cubicBezTo>
                  <a:cubicBezTo>
                    <a:pt x="80" y="154"/>
                    <a:pt x="153" y="81"/>
                    <a:pt x="243" y="81"/>
                  </a:cubicBezTo>
                  <a:close/>
                  <a:moveTo>
                    <a:pt x="243" y="1"/>
                  </a:moveTo>
                  <a:cubicBezTo>
                    <a:pt x="109" y="1"/>
                    <a:pt x="1" y="110"/>
                    <a:pt x="1" y="244"/>
                  </a:cubicBezTo>
                  <a:cubicBezTo>
                    <a:pt x="1" y="376"/>
                    <a:pt x="109" y="486"/>
                    <a:pt x="243" y="486"/>
                  </a:cubicBezTo>
                  <a:cubicBezTo>
                    <a:pt x="376" y="486"/>
                    <a:pt x="484" y="376"/>
                    <a:pt x="484" y="244"/>
                  </a:cubicBezTo>
                  <a:cubicBezTo>
                    <a:pt x="484" y="110"/>
                    <a:pt x="376" y="1"/>
                    <a:pt x="2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719600" y="1284400"/>
              <a:ext cx="10125" cy="10125"/>
            </a:xfrm>
            <a:custGeom>
              <a:rect b="b" l="l" r="r" t="t"/>
              <a:pathLst>
                <a:path extrusionOk="0" h="405" w="405">
                  <a:moveTo>
                    <a:pt x="202" y="0"/>
                  </a:moveTo>
                  <a:cubicBezTo>
                    <a:pt x="91" y="0"/>
                    <a:pt x="1" y="91"/>
                    <a:pt x="1" y="203"/>
                  </a:cubicBezTo>
                  <a:cubicBezTo>
                    <a:pt x="1" y="314"/>
                    <a:pt x="91" y="404"/>
                    <a:pt x="202" y="404"/>
                  </a:cubicBezTo>
                  <a:cubicBezTo>
                    <a:pt x="314" y="404"/>
                    <a:pt x="405" y="314"/>
                    <a:pt x="405" y="203"/>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4739425" y="1284400"/>
              <a:ext cx="10125" cy="10125"/>
            </a:xfrm>
            <a:custGeom>
              <a:rect b="b" l="l" r="r" t="t"/>
              <a:pathLst>
                <a:path extrusionOk="0" h="405" w="405">
                  <a:moveTo>
                    <a:pt x="203" y="0"/>
                  </a:moveTo>
                  <a:cubicBezTo>
                    <a:pt x="91" y="0"/>
                    <a:pt x="0" y="91"/>
                    <a:pt x="0" y="203"/>
                  </a:cubicBezTo>
                  <a:cubicBezTo>
                    <a:pt x="0" y="314"/>
                    <a:pt x="91" y="404"/>
                    <a:pt x="203" y="404"/>
                  </a:cubicBezTo>
                  <a:cubicBezTo>
                    <a:pt x="315" y="404"/>
                    <a:pt x="405" y="314"/>
                    <a:pt x="405" y="203"/>
                  </a:cubicBezTo>
                  <a:cubicBezTo>
                    <a:pt x="405" y="91"/>
                    <a:pt x="315"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4759275" y="1284400"/>
              <a:ext cx="10125" cy="10125"/>
            </a:xfrm>
            <a:custGeom>
              <a:rect b="b" l="l" r="r" t="t"/>
              <a:pathLst>
                <a:path extrusionOk="0" h="405" w="405">
                  <a:moveTo>
                    <a:pt x="202" y="0"/>
                  </a:moveTo>
                  <a:cubicBezTo>
                    <a:pt x="91" y="0"/>
                    <a:pt x="0" y="91"/>
                    <a:pt x="0" y="203"/>
                  </a:cubicBezTo>
                  <a:cubicBezTo>
                    <a:pt x="0" y="314"/>
                    <a:pt x="91" y="404"/>
                    <a:pt x="202" y="404"/>
                  </a:cubicBezTo>
                  <a:cubicBezTo>
                    <a:pt x="314" y="404"/>
                    <a:pt x="404" y="314"/>
                    <a:pt x="404" y="203"/>
                  </a:cubicBezTo>
                  <a:cubicBezTo>
                    <a:pt x="404"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4779075" y="1284400"/>
              <a:ext cx="10150" cy="10125"/>
            </a:xfrm>
            <a:custGeom>
              <a:rect b="b" l="l" r="r" t="t"/>
              <a:pathLst>
                <a:path extrusionOk="0" h="405" w="406">
                  <a:moveTo>
                    <a:pt x="204" y="0"/>
                  </a:moveTo>
                  <a:cubicBezTo>
                    <a:pt x="92" y="0"/>
                    <a:pt x="1" y="91"/>
                    <a:pt x="1" y="203"/>
                  </a:cubicBezTo>
                  <a:cubicBezTo>
                    <a:pt x="1" y="314"/>
                    <a:pt x="92" y="404"/>
                    <a:pt x="204" y="404"/>
                  </a:cubicBezTo>
                  <a:cubicBezTo>
                    <a:pt x="315" y="404"/>
                    <a:pt x="405" y="314"/>
                    <a:pt x="405" y="203"/>
                  </a:cubicBezTo>
                  <a:cubicBezTo>
                    <a:pt x="405" y="91"/>
                    <a:pt x="315" y="0"/>
                    <a:pt x="2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4964475" y="1401650"/>
              <a:ext cx="10125" cy="10125"/>
            </a:xfrm>
            <a:custGeom>
              <a:rect b="b" l="l" r="r" t="t"/>
              <a:pathLst>
                <a:path extrusionOk="0" h="405" w="405">
                  <a:moveTo>
                    <a:pt x="202" y="1"/>
                  </a:moveTo>
                  <a:cubicBezTo>
                    <a:pt x="90" y="1"/>
                    <a:pt x="0" y="91"/>
                    <a:pt x="0" y="202"/>
                  </a:cubicBezTo>
                  <a:cubicBezTo>
                    <a:pt x="0" y="314"/>
                    <a:pt x="90" y="405"/>
                    <a:pt x="202" y="405"/>
                  </a:cubicBezTo>
                  <a:cubicBezTo>
                    <a:pt x="314" y="405"/>
                    <a:pt x="405" y="314"/>
                    <a:pt x="405" y="202"/>
                  </a:cubicBezTo>
                  <a:cubicBezTo>
                    <a:pt x="405" y="91"/>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4983300" y="1400650"/>
              <a:ext cx="12125" cy="12125"/>
            </a:xfrm>
            <a:custGeom>
              <a:rect b="b" l="l" r="r" t="t"/>
              <a:pathLst>
                <a:path extrusionOk="0" h="485" w="485">
                  <a:moveTo>
                    <a:pt x="243" y="81"/>
                  </a:moveTo>
                  <a:cubicBezTo>
                    <a:pt x="332" y="81"/>
                    <a:pt x="404" y="153"/>
                    <a:pt x="404" y="242"/>
                  </a:cubicBezTo>
                  <a:cubicBezTo>
                    <a:pt x="404" y="332"/>
                    <a:pt x="332" y="405"/>
                    <a:pt x="243" y="405"/>
                  </a:cubicBezTo>
                  <a:cubicBezTo>
                    <a:pt x="153" y="405"/>
                    <a:pt x="80" y="332"/>
                    <a:pt x="80" y="242"/>
                  </a:cubicBezTo>
                  <a:cubicBezTo>
                    <a:pt x="80" y="153"/>
                    <a:pt x="153" y="81"/>
                    <a:pt x="243" y="81"/>
                  </a:cubicBezTo>
                  <a:close/>
                  <a:moveTo>
                    <a:pt x="243" y="0"/>
                  </a:moveTo>
                  <a:cubicBezTo>
                    <a:pt x="109" y="0"/>
                    <a:pt x="1" y="109"/>
                    <a:pt x="1" y="242"/>
                  </a:cubicBezTo>
                  <a:cubicBezTo>
                    <a:pt x="1" y="376"/>
                    <a:pt x="109" y="484"/>
                    <a:pt x="243" y="484"/>
                  </a:cubicBezTo>
                  <a:cubicBezTo>
                    <a:pt x="376" y="484"/>
                    <a:pt x="485" y="376"/>
                    <a:pt x="485" y="242"/>
                  </a:cubicBezTo>
                  <a:cubicBezTo>
                    <a:pt x="485" y="109"/>
                    <a:pt x="376" y="0"/>
                    <a:pt x="2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5004125" y="1401650"/>
              <a:ext cx="10150" cy="10125"/>
            </a:xfrm>
            <a:custGeom>
              <a:rect b="b" l="l" r="r" t="t"/>
              <a:pathLst>
                <a:path extrusionOk="0" h="405" w="406">
                  <a:moveTo>
                    <a:pt x="203" y="1"/>
                  </a:moveTo>
                  <a:cubicBezTo>
                    <a:pt x="91" y="1"/>
                    <a:pt x="1" y="91"/>
                    <a:pt x="1" y="202"/>
                  </a:cubicBezTo>
                  <a:cubicBezTo>
                    <a:pt x="1" y="314"/>
                    <a:pt x="91" y="405"/>
                    <a:pt x="203" y="405"/>
                  </a:cubicBezTo>
                  <a:cubicBezTo>
                    <a:pt x="314" y="405"/>
                    <a:pt x="405" y="314"/>
                    <a:pt x="405" y="202"/>
                  </a:cubicBezTo>
                  <a:cubicBezTo>
                    <a:pt x="405" y="91"/>
                    <a:pt x="314" y="1"/>
                    <a:pt x="2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5023950" y="1401650"/>
              <a:ext cx="10150" cy="10125"/>
            </a:xfrm>
            <a:custGeom>
              <a:rect b="b" l="l" r="r" t="t"/>
              <a:pathLst>
                <a:path extrusionOk="0" h="405" w="406">
                  <a:moveTo>
                    <a:pt x="203" y="1"/>
                  </a:moveTo>
                  <a:cubicBezTo>
                    <a:pt x="92" y="1"/>
                    <a:pt x="1" y="91"/>
                    <a:pt x="1" y="202"/>
                  </a:cubicBezTo>
                  <a:cubicBezTo>
                    <a:pt x="1" y="314"/>
                    <a:pt x="92" y="405"/>
                    <a:pt x="203" y="405"/>
                  </a:cubicBezTo>
                  <a:cubicBezTo>
                    <a:pt x="315" y="405"/>
                    <a:pt x="405" y="314"/>
                    <a:pt x="405" y="202"/>
                  </a:cubicBezTo>
                  <a:cubicBezTo>
                    <a:pt x="405" y="91"/>
                    <a:pt x="315" y="1"/>
                    <a:pt x="2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5042800" y="1400650"/>
              <a:ext cx="12100" cy="12125"/>
            </a:xfrm>
            <a:custGeom>
              <a:rect b="b" l="l" r="r" t="t"/>
              <a:pathLst>
                <a:path extrusionOk="0" h="485" w="484">
                  <a:moveTo>
                    <a:pt x="242" y="81"/>
                  </a:moveTo>
                  <a:cubicBezTo>
                    <a:pt x="332" y="81"/>
                    <a:pt x="405" y="153"/>
                    <a:pt x="405" y="242"/>
                  </a:cubicBezTo>
                  <a:cubicBezTo>
                    <a:pt x="405" y="332"/>
                    <a:pt x="332" y="405"/>
                    <a:pt x="242" y="405"/>
                  </a:cubicBezTo>
                  <a:cubicBezTo>
                    <a:pt x="153" y="405"/>
                    <a:pt x="81" y="332"/>
                    <a:pt x="81" y="242"/>
                  </a:cubicBezTo>
                  <a:cubicBezTo>
                    <a:pt x="81" y="153"/>
                    <a:pt x="153" y="81"/>
                    <a:pt x="242" y="81"/>
                  </a:cubicBezTo>
                  <a:close/>
                  <a:moveTo>
                    <a:pt x="242" y="0"/>
                  </a:moveTo>
                  <a:cubicBezTo>
                    <a:pt x="109" y="0"/>
                    <a:pt x="0" y="109"/>
                    <a:pt x="0" y="242"/>
                  </a:cubicBezTo>
                  <a:cubicBezTo>
                    <a:pt x="0" y="376"/>
                    <a:pt x="109" y="484"/>
                    <a:pt x="242" y="484"/>
                  </a:cubicBezTo>
                  <a:cubicBezTo>
                    <a:pt x="376" y="484"/>
                    <a:pt x="484" y="376"/>
                    <a:pt x="484" y="242"/>
                  </a:cubicBezTo>
                  <a:cubicBezTo>
                    <a:pt x="484" y="109"/>
                    <a:pt x="376" y="0"/>
                    <a:pt x="2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5062625" y="1400650"/>
              <a:ext cx="12125" cy="12125"/>
            </a:xfrm>
            <a:custGeom>
              <a:rect b="b" l="l" r="r" t="t"/>
              <a:pathLst>
                <a:path extrusionOk="0" h="485" w="485">
                  <a:moveTo>
                    <a:pt x="243" y="81"/>
                  </a:moveTo>
                  <a:cubicBezTo>
                    <a:pt x="332" y="81"/>
                    <a:pt x="404" y="153"/>
                    <a:pt x="404" y="242"/>
                  </a:cubicBezTo>
                  <a:cubicBezTo>
                    <a:pt x="404" y="332"/>
                    <a:pt x="332" y="405"/>
                    <a:pt x="243" y="405"/>
                  </a:cubicBezTo>
                  <a:cubicBezTo>
                    <a:pt x="153" y="405"/>
                    <a:pt x="80" y="332"/>
                    <a:pt x="80" y="242"/>
                  </a:cubicBezTo>
                  <a:cubicBezTo>
                    <a:pt x="80" y="153"/>
                    <a:pt x="153" y="81"/>
                    <a:pt x="243" y="81"/>
                  </a:cubicBezTo>
                  <a:close/>
                  <a:moveTo>
                    <a:pt x="243" y="0"/>
                  </a:moveTo>
                  <a:cubicBezTo>
                    <a:pt x="109" y="0"/>
                    <a:pt x="1" y="109"/>
                    <a:pt x="1" y="242"/>
                  </a:cubicBezTo>
                  <a:cubicBezTo>
                    <a:pt x="1" y="376"/>
                    <a:pt x="109" y="484"/>
                    <a:pt x="243" y="484"/>
                  </a:cubicBezTo>
                  <a:cubicBezTo>
                    <a:pt x="376" y="484"/>
                    <a:pt x="485" y="376"/>
                    <a:pt x="485" y="242"/>
                  </a:cubicBezTo>
                  <a:cubicBezTo>
                    <a:pt x="485" y="109"/>
                    <a:pt x="376" y="0"/>
                    <a:pt x="2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4739075" y="1675150"/>
              <a:ext cx="10125" cy="10100"/>
            </a:xfrm>
            <a:custGeom>
              <a:rect b="b" l="l" r="r" t="t"/>
              <a:pathLst>
                <a:path extrusionOk="0" h="404" w="405">
                  <a:moveTo>
                    <a:pt x="203" y="0"/>
                  </a:moveTo>
                  <a:cubicBezTo>
                    <a:pt x="91" y="0"/>
                    <a:pt x="1" y="90"/>
                    <a:pt x="1" y="202"/>
                  </a:cubicBezTo>
                  <a:cubicBezTo>
                    <a:pt x="1"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4757925" y="1674125"/>
              <a:ext cx="12100" cy="12125"/>
            </a:xfrm>
            <a:custGeom>
              <a:rect b="b" l="l" r="r" t="t"/>
              <a:pathLst>
                <a:path extrusionOk="0" h="485" w="484">
                  <a:moveTo>
                    <a:pt x="242" y="80"/>
                  </a:moveTo>
                  <a:cubicBezTo>
                    <a:pt x="331" y="80"/>
                    <a:pt x="404" y="154"/>
                    <a:pt x="404" y="243"/>
                  </a:cubicBezTo>
                  <a:cubicBezTo>
                    <a:pt x="404" y="332"/>
                    <a:pt x="331" y="405"/>
                    <a:pt x="242" y="405"/>
                  </a:cubicBezTo>
                  <a:cubicBezTo>
                    <a:pt x="153" y="405"/>
                    <a:pt x="79" y="332"/>
                    <a:pt x="79" y="243"/>
                  </a:cubicBezTo>
                  <a:cubicBezTo>
                    <a:pt x="79" y="154"/>
                    <a:pt x="153" y="80"/>
                    <a:pt x="242" y="80"/>
                  </a:cubicBezTo>
                  <a:close/>
                  <a:moveTo>
                    <a:pt x="242" y="1"/>
                  </a:moveTo>
                  <a:cubicBezTo>
                    <a:pt x="108" y="1"/>
                    <a:pt x="0" y="109"/>
                    <a:pt x="0" y="243"/>
                  </a:cubicBezTo>
                  <a:cubicBezTo>
                    <a:pt x="0" y="376"/>
                    <a:pt x="108" y="485"/>
                    <a:pt x="242" y="485"/>
                  </a:cubicBezTo>
                  <a:cubicBezTo>
                    <a:pt x="375" y="485"/>
                    <a:pt x="484" y="376"/>
                    <a:pt x="484" y="243"/>
                  </a:cubicBezTo>
                  <a:cubicBezTo>
                    <a:pt x="484" y="109"/>
                    <a:pt x="375" y="1"/>
                    <a:pt x="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4777725" y="1674125"/>
              <a:ext cx="12150" cy="12125"/>
            </a:xfrm>
            <a:custGeom>
              <a:rect b="b" l="l" r="r" t="t"/>
              <a:pathLst>
                <a:path extrusionOk="0" h="485" w="486">
                  <a:moveTo>
                    <a:pt x="244" y="80"/>
                  </a:moveTo>
                  <a:cubicBezTo>
                    <a:pt x="333" y="80"/>
                    <a:pt x="405" y="154"/>
                    <a:pt x="405" y="243"/>
                  </a:cubicBezTo>
                  <a:cubicBezTo>
                    <a:pt x="405" y="332"/>
                    <a:pt x="333" y="405"/>
                    <a:pt x="244" y="405"/>
                  </a:cubicBezTo>
                  <a:cubicBezTo>
                    <a:pt x="154" y="405"/>
                    <a:pt x="81" y="332"/>
                    <a:pt x="81" y="243"/>
                  </a:cubicBezTo>
                  <a:cubicBezTo>
                    <a:pt x="81" y="154"/>
                    <a:pt x="154" y="80"/>
                    <a:pt x="244" y="80"/>
                  </a:cubicBezTo>
                  <a:close/>
                  <a:moveTo>
                    <a:pt x="244" y="1"/>
                  </a:moveTo>
                  <a:cubicBezTo>
                    <a:pt x="110" y="1"/>
                    <a:pt x="1" y="109"/>
                    <a:pt x="1" y="243"/>
                  </a:cubicBezTo>
                  <a:cubicBezTo>
                    <a:pt x="1" y="376"/>
                    <a:pt x="110" y="485"/>
                    <a:pt x="244" y="485"/>
                  </a:cubicBezTo>
                  <a:cubicBezTo>
                    <a:pt x="376" y="485"/>
                    <a:pt x="485" y="376"/>
                    <a:pt x="485" y="243"/>
                  </a:cubicBezTo>
                  <a:cubicBezTo>
                    <a:pt x="485" y="109"/>
                    <a:pt x="376" y="1"/>
                    <a:pt x="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4798575" y="1675150"/>
              <a:ext cx="10125" cy="10100"/>
            </a:xfrm>
            <a:custGeom>
              <a:rect b="b" l="l" r="r" t="t"/>
              <a:pathLst>
                <a:path extrusionOk="0" h="404" w="405">
                  <a:moveTo>
                    <a:pt x="202" y="0"/>
                  </a:moveTo>
                  <a:cubicBezTo>
                    <a:pt x="91" y="0"/>
                    <a:pt x="1" y="90"/>
                    <a:pt x="1" y="202"/>
                  </a:cubicBezTo>
                  <a:cubicBezTo>
                    <a:pt x="1" y="314"/>
                    <a:pt x="91" y="404"/>
                    <a:pt x="202" y="404"/>
                  </a:cubicBezTo>
                  <a:cubicBezTo>
                    <a:pt x="314" y="404"/>
                    <a:pt x="404" y="314"/>
                    <a:pt x="404" y="202"/>
                  </a:cubicBezTo>
                  <a:cubicBezTo>
                    <a:pt x="404" y="90"/>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4817400" y="1674125"/>
              <a:ext cx="12125" cy="12125"/>
            </a:xfrm>
            <a:custGeom>
              <a:rect b="b" l="l" r="r" t="t"/>
              <a:pathLst>
                <a:path extrusionOk="0" h="485" w="485">
                  <a:moveTo>
                    <a:pt x="243" y="80"/>
                  </a:moveTo>
                  <a:cubicBezTo>
                    <a:pt x="332" y="80"/>
                    <a:pt x="405" y="154"/>
                    <a:pt x="405" y="243"/>
                  </a:cubicBezTo>
                  <a:cubicBezTo>
                    <a:pt x="405" y="332"/>
                    <a:pt x="332" y="405"/>
                    <a:pt x="243" y="405"/>
                  </a:cubicBezTo>
                  <a:cubicBezTo>
                    <a:pt x="153" y="405"/>
                    <a:pt x="81" y="332"/>
                    <a:pt x="81" y="243"/>
                  </a:cubicBezTo>
                  <a:cubicBezTo>
                    <a:pt x="81" y="154"/>
                    <a:pt x="153" y="80"/>
                    <a:pt x="243" y="80"/>
                  </a:cubicBezTo>
                  <a:close/>
                  <a:moveTo>
                    <a:pt x="243" y="1"/>
                  </a:moveTo>
                  <a:cubicBezTo>
                    <a:pt x="109" y="1"/>
                    <a:pt x="0" y="109"/>
                    <a:pt x="0" y="243"/>
                  </a:cubicBezTo>
                  <a:cubicBezTo>
                    <a:pt x="0" y="376"/>
                    <a:pt x="109" y="485"/>
                    <a:pt x="243" y="485"/>
                  </a:cubicBezTo>
                  <a:cubicBezTo>
                    <a:pt x="376" y="485"/>
                    <a:pt x="485" y="376"/>
                    <a:pt x="485" y="243"/>
                  </a:cubicBezTo>
                  <a:cubicBezTo>
                    <a:pt x="485" y="109"/>
                    <a:pt x="376" y="1"/>
                    <a:pt x="2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4838250" y="1675150"/>
              <a:ext cx="10125" cy="10100"/>
            </a:xfrm>
            <a:custGeom>
              <a:rect b="b" l="l" r="r" t="t"/>
              <a:pathLst>
                <a:path extrusionOk="0" h="404" w="405">
                  <a:moveTo>
                    <a:pt x="202" y="0"/>
                  </a:moveTo>
                  <a:cubicBezTo>
                    <a:pt x="90" y="0"/>
                    <a:pt x="0" y="90"/>
                    <a:pt x="0" y="202"/>
                  </a:cubicBezTo>
                  <a:cubicBezTo>
                    <a:pt x="0" y="314"/>
                    <a:pt x="90" y="404"/>
                    <a:pt x="202" y="404"/>
                  </a:cubicBezTo>
                  <a:cubicBezTo>
                    <a:pt x="314" y="404"/>
                    <a:pt x="404" y="314"/>
                    <a:pt x="404" y="202"/>
                  </a:cubicBezTo>
                  <a:cubicBezTo>
                    <a:pt x="404" y="90"/>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4648675" y="1343400"/>
              <a:ext cx="720050" cy="40975"/>
            </a:xfrm>
            <a:custGeom>
              <a:rect b="b" l="l" r="r" t="t"/>
              <a:pathLst>
                <a:path extrusionOk="0" h="1639" w="28802">
                  <a:moveTo>
                    <a:pt x="26073" y="0"/>
                  </a:moveTo>
                  <a:lnTo>
                    <a:pt x="24516" y="1558"/>
                  </a:lnTo>
                  <a:lnTo>
                    <a:pt x="1" y="1558"/>
                  </a:lnTo>
                  <a:lnTo>
                    <a:pt x="1" y="1638"/>
                  </a:lnTo>
                  <a:lnTo>
                    <a:pt x="24549" y="1638"/>
                  </a:lnTo>
                  <a:lnTo>
                    <a:pt x="26107" y="81"/>
                  </a:lnTo>
                  <a:lnTo>
                    <a:pt x="28802" y="81"/>
                  </a:lnTo>
                  <a:lnTo>
                    <a:pt x="288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4632825" y="1311800"/>
              <a:ext cx="670500" cy="53100"/>
            </a:xfrm>
            <a:custGeom>
              <a:rect b="b" l="l" r="r" t="t"/>
              <a:pathLst>
                <a:path extrusionOk="0" h="2124" w="26820">
                  <a:moveTo>
                    <a:pt x="26762" y="1"/>
                  </a:moveTo>
                  <a:lnTo>
                    <a:pt x="24720" y="2043"/>
                  </a:lnTo>
                  <a:lnTo>
                    <a:pt x="0" y="2043"/>
                  </a:lnTo>
                  <a:lnTo>
                    <a:pt x="0" y="2123"/>
                  </a:lnTo>
                  <a:lnTo>
                    <a:pt x="24753" y="2123"/>
                  </a:lnTo>
                  <a:lnTo>
                    <a:pt x="26819" y="58"/>
                  </a:lnTo>
                  <a:lnTo>
                    <a:pt x="267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4633550" y="1118650"/>
              <a:ext cx="370425" cy="88825"/>
            </a:xfrm>
            <a:custGeom>
              <a:rect b="b" l="l" r="r" t="t"/>
              <a:pathLst>
                <a:path extrusionOk="0" h="3553" w="14817">
                  <a:moveTo>
                    <a:pt x="1" y="0"/>
                  </a:moveTo>
                  <a:lnTo>
                    <a:pt x="1" y="81"/>
                  </a:lnTo>
                  <a:lnTo>
                    <a:pt x="3098" y="81"/>
                  </a:lnTo>
                  <a:lnTo>
                    <a:pt x="6569" y="3552"/>
                  </a:lnTo>
                  <a:lnTo>
                    <a:pt x="14817" y="3552"/>
                  </a:lnTo>
                  <a:lnTo>
                    <a:pt x="14817" y="3473"/>
                  </a:lnTo>
                  <a:lnTo>
                    <a:pt x="6603" y="3473"/>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4616850" y="1136950"/>
              <a:ext cx="370450" cy="88825"/>
            </a:xfrm>
            <a:custGeom>
              <a:rect b="b" l="l" r="r" t="t"/>
              <a:pathLst>
                <a:path extrusionOk="0" h="3553" w="14818">
                  <a:moveTo>
                    <a:pt x="1" y="0"/>
                  </a:moveTo>
                  <a:lnTo>
                    <a:pt x="1" y="80"/>
                  </a:lnTo>
                  <a:lnTo>
                    <a:pt x="3098" y="80"/>
                  </a:lnTo>
                  <a:lnTo>
                    <a:pt x="6569" y="3552"/>
                  </a:lnTo>
                  <a:lnTo>
                    <a:pt x="14817" y="3552"/>
                  </a:lnTo>
                  <a:lnTo>
                    <a:pt x="14817" y="3473"/>
                  </a:lnTo>
                  <a:lnTo>
                    <a:pt x="6603" y="3473"/>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4600150" y="1155225"/>
              <a:ext cx="370450" cy="88825"/>
            </a:xfrm>
            <a:custGeom>
              <a:rect b="b" l="l" r="r" t="t"/>
              <a:pathLst>
                <a:path extrusionOk="0" h="3553" w="14818">
                  <a:moveTo>
                    <a:pt x="0" y="1"/>
                  </a:moveTo>
                  <a:lnTo>
                    <a:pt x="0" y="81"/>
                  </a:lnTo>
                  <a:lnTo>
                    <a:pt x="3098" y="81"/>
                  </a:lnTo>
                  <a:lnTo>
                    <a:pt x="6569" y="3553"/>
                  </a:lnTo>
                  <a:lnTo>
                    <a:pt x="14817" y="3553"/>
                  </a:lnTo>
                  <a:lnTo>
                    <a:pt x="14817" y="3473"/>
                  </a:lnTo>
                  <a:lnTo>
                    <a:pt x="6603" y="3473"/>
                  </a:lnTo>
                  <a:lnTo>
                    <a:pt x="3142" y="13"/>
                  </a:lnTo>
                  <a:lnTo>
                    <a:pt x="31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4583450" y="1173525"/>
              <a:ext cx="370450" cy="88825"/>
            </a:xfrm>
            <a:custGeom>
              <a:rect b="b" l="l" r="r" t="t"/>
              <a:pathLst>
                <a:path extrusionOk="0" h="3553" w="14818">
                  <a:moveTo>
                    <a:pt x="0" y="0"/>
                  </a:moveTo>
                  <a:lnTo>
                    <a:pt x="0" y="81"/>
                  </a:lnTo>
                  <a:lnTo>
                    <a:pt x="3097" y="81"/>
                  </a:lnTo>
                  <a:lnTo>
                    <a:pt x="6570" y="3552"/>
                  </a:lnTo>
                  <a:lnTo>
                    <a:pt x="14817" y="3552"/>
                  </a:lnTo>
                  <a:lnTo>
                    <a:pt x="14817" y="3473"/>
                  </a:lnTo>
                  <a:lnTo>
                    <a:pt x="6603" y="3473"/>
                  </a:lnTo>
                  <a:lnTo>
                    <a:pt x="3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1_1_1_4_1">
    <p:bg>
      <p:bgPr>
        <a:solidFill>
          <a:schemeClr val="lt2"/>
        </a:solidFill>
      </p:bgPr>
    </p:bg>
    <p:spTree>
      <p:nvGrpSpPr>
        <p:cNvPr id="348" name="Shape 348"/>
        <p:cNvGrpSpPr/>
        <p:nvPr/>
      </p:nvGrpSpPr>
      <p:grpSpPr>
        <a:xfrm>
          <a:off x="0" y="0"/>
          <a:ext cx="0" cy="0"/>
          <a:chOff x="0" y="0"/>
          <a:chExt cx="0" cy="0"/>
        </a:xfrm>
      </p:grpSpPr>
      <p:sp>
        <p:nvSpPr>
          <p:cNvPr id="349" name="Google Shape;349;p21"/>
          <p:cNvSpPr txBox="1"/>
          <p:nvPr>
            <p:ph type="title"/>
          </p:nvPr>
        </p:nvSpPr>
        <p:spPr>
          <a:xfrm>
            <a:off x="4903660" y="1733905"/>
            <a:ext cx="3568800" cy="5757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350" name="Google Shape;350;p21"/>
          <p:cNvSpPr txBox="1"/>
          <p:nvPr>
            <p:ph idx="1" type="subTitle"/>
          </p:nvPr>
        </p:nvSpPr>
        <p:spPr>
          <a:xfrm>
            <a:off x="4903660" y="2693967"/>
            <a:ext cx="3217500" cy="133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grpSp>
        <p:nvGrpSpPr>
          <p:cNvPr id="351" name="Google Shape;351;p21"/>
          <p:cNvGrpSpPr/>
          <p:nvPr/>
        </p:nvGrpSpPr>
        <p:grpSpPr>
          <a:xfrm>
            <a:off x="5009778" y="2530258"/>
            <a:ext cx="916797" cy="98075"/>
            <a:chOff x="4810525" y="1175150"/>
            <a:chExt cx="133675" cy="14300"/>
          </a:xfrm>
        </p:grpSpPr>
        <p:sp>
          <p:nvSpPr>
            <p:cNvPr id="352" name="Google Shape;352;p21"/>
            <p:cNvSpPr/>
            <p:nvPr/>
          </p:nvSpPr>
          <p:spPr>
            <a:xfrm>
              <a:off x="4810525" y="1175150"/>
              <a:ext cx="4875" cy="14300"/>
            </a:xfrm>
            <a:custGeom>
              <a:rect b="b" l="l" r="r" t="t"/>
              <a:pathLst>
                <a:path extrusionOk="0" h="572" w="195">
                  <a:moveTo>
                    <a:pt x="0" y="0"/>
                  </a:moveTo>
                  <a:lnTo>
                    <a:pt x="0"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1"/>
            <p:cNvSpPr/>
            <p:nvPr/>
          </p:nvSpPr>
          <p:spPr>
            <a:xfrm>
              <a:off x="4836350" y="1175150"/>
              <a:ext cx="4875" cy="14300"/>
            </a:xfrm>
            <a:custGeom>
              <a:rect b="b" l="l" r="r" t="t"/>
              <a:pathLst>
                <a:path extrusionOk="0" h="572" w="195">
                  <a:moveTo>
                    <a:pt x="0" y="0"/>
                  </a:moveTo>
                  <a:lnTo>
                    <a:pt x="0"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1"/>
            <p:cNvSpPr/>
            <p:nvPr/>
          </p:nvSpPr>
          <p:spPr>
            <a:xfrm>
              <a:off x="4849150" y="1175150"/>
              <a:ext cx="4900" cy="14300"/>
            </a:xfrm>
            <a:custGeom>
              <a:rect b="b" l="l" r="r" t="t"/>
              <a:pathLst>
                <a:path extrusionOk="0" h="572" w="196">
                  <a:moveTo>
                    <a:pt x="1" y="0"/>
                  </a:moveTo>
                  <a:lnTo>
                    <a:pt x="1"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1"/>
            <p:cNvSpPr/>
            <p:nvPr/>
          </p:nvSpPr>
          <p:spPr>
            <a:xfrm>
              <a:off x="4862000" y="1175150"/>
              <a:ext cx="4875" cy="14300"/>
            </a:xfrm>
            <a:custGeom>
              <a:rect b="b" l="l" r="r" t="t"/>
              <a:pathLst>
                <a:path extrusionOk="0" h="572" w="195">
                  <a:moveTo>
                    <a:pt x="0" y="0"/>
                  </a:moveTo>
                  <a:lnTo>
                    <a:pt x="0"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1"/>
            <p:cNvSpPr/>
            <p:nvPr/>
          </p:nvSpPr>
          <p:spPr>
            <a:xfrm>
              <a:off x="4875700" y="1175150"/>
              <a:ext cx="4900" cy="14300"/>
            </a:xfrm>
            <a:custGeom>
              <a:rect b="b" l="l" r="r" t="t"/>
              <a:pathLst>
                <a:path extrusionOk="0" h="572" w="196">
                  <a:moveTo>
                    <a:pt x="0" y="0"/>
                  </a:moveTo>
                  <a:lnTo>
                    <a:pt x="0"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1"/>
            <p:cNvSpPr/>
            <p:nvPr/>
          </p:nvSpPr>
          <p:spPr>
            <a:xfrm>
              <a:off x="4885925" y="1175150"/>
              <a:ext cx="4900" cy="14300"/>
            </a:xfrm>
            <a:custGeom>
              <a:rect b="b" l="l" r="r" t="t"/>
              <a:pathLst>
                <a:path extrusionOk="0" h="572" w="196">
                  <a:moveTo>
                    <a:pt x="1" y="0"/>
                  </a:moveTo>
                  <a:lnTo>
                    <a:pt x="1" y="571"/>
                  </a:lnTo>
                  <a:lnTo>
                    <a:pt x="196" y="571"/>
                  </a:lnTo>
                  <a:lnTo>
                    <a:pt x="1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1"/>
            <p:cNvSpPr/>
            <p:nvPr/>
          </p:nvSpPr>
          <p:spPr>
            <a:xfrm>
              <a:off x="4927400" y="1175150"/>
              <a:ext cx="4850" cy="14300"/>
            </a:xfrm>
            <a:custGeom>
              <a:rect b="b" l="l" r="r" t="t"/>
              <a:pathLst>
                <a:path extrusionOk="0" h="572" w="194">
                  <a:moveTo>
                    <a:pt x="0" y="0"/>
                  </a:moveTo>
                  <a:lnTo>
                    <a:pt x="0" y="571"/>
                  </a:lnTo>
                  <a:lnTo>
                    <a:pt x="194" y="571"/>
                  </a:ln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1"/>
            <p:cNvSpPr/>
            <p:nvPr/>
          </p:nvSpPr>
          <p:spPr>
            <a:xfrm>
              <a:off x="4902975" y="1175150"/>
              <a:ext cx="4900" cy="14300"/>
            </a:xfrm>
            <a:custGeom>
              <a:rect b="b" l="l" r="r" t="t"/>
              <a:pathLst>
                <a:path extrusionOk="0" h="572" w="196">
                  <a:moveTo>
                    <a:pt x="1" y="0"/>
                  </a:moveTo>
                  <a:lnTo>
                    <a:pt x="1" y="571"/>
                  </a:lnTo>
                  <a:lnTo>
                    <a:pt x="196" y="571"/>
                  </a:lnTo>
                  <a:lnTo>
                    <a:pt x="1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1"/>
            <p:cNvSpPr/>
            <p:nvPr/>
          </p:nvSpPr>
          <p:spPr>
            <a:xfrm>
              <a:off x="4939300" y="1175150"/>
              <a:ext cx="4900" cy="14300"/>
            </a:xfrm>
            <a:custGeom>
              <a:rect b="b" l="l" r="r" t="t"/>
              <a:pathLst>
                <a:path extrusionOk="0" h="572" w="196">
                  <a:moveTo>
                    <a:pt x="1" y="0"/>
                  </a:moveTo>
                  <a:lnTo>
                    <a:pt x="1"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21"/>
          <p:cNvGrpSpPr/>
          <p:nvPr/>
        </p:nvGrpSpPr>
        <p:grpSpPr>
          <a:xfrm rot="10800000">
            <a:off x="7326970" y="299184"/>
            <a:ext cx="4640293" cy="480636"/>
            <a:chOff x="4612950" y="1991350"/>
            <a:chExt cx="5002471" cy="518150"/>
          </a:xfrm>
        </p:grpSpPr>
        <p:sp>
          <p:nvSpPr>
            <p:cNvPr id="362" name="Google Shape;362;p21"/>
            <p:cNvSpPr/>
            <p:nvPr/>
          </p:nvSpPr>
          <p:spPr>
            <a:xfrm>
              <a:off x="4720109" y="2234932"/>
              <a:ext cx="4861318" cy="274568"/>
            </a:xfrm>
            <a:custGeom>
              <a:rect b="b" l="l" r="r" t="t"/>
              <a:pathLst>
                <a:path extrusionOk="0" h="1914" w="33888">
                  <a:moveTo>
                    <a:pt x="30679" y="1"/>
                  </a:moveTo>
                  <a:lnTo>
                    <a:pt x="28847" y="1834"/>
                  </a:lnTo>
                  <a:lnTo>
                    <a:pt x="0" y="1834"/>
                  </a:lnTo>
                  <a:lnTo>
                    <a:pt x="0" y="1914"/>
                  </a:lnTo>
                  <a:lnTo>
                    <a:pt x="28880" y="1914"/>
                  </a:lnTo>
                  <a:lnTo>
                    <a:pt x="30713" y="81"/>
                  </a:lnTo>
                  <a:lnTo>
                    <a:pt x="33887" y="81"/>
                  </a:lnTo>
                  <a:lnTo>
                    <a:pt x="338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1"/>
            <p:cNvSpPr/>
            <p:nvPr/>
          </p:nvSpPr>
          <p:spPr>
            <a:xfrm>
              <a:off x="9547138" y="2206672"/>
              <a:ext cx="68283" cy="68283"/>
            </a:xfrm>
            <a:custGeom>
              <a:rect b="b" l="l" r="r" t="t"/>
              <a:pathLst>
                <a:path extrusionOk="0" h="476" w="476">
                  <a:moveTo>
                    <a:pt x="238" y="0"/>
                  </a:moveTo>
                  <a:cubicBezTo>
                    <a:pt x="107" y="0"/>
                    <a:pt x="1" y="107"/>
                    <a:pt x="1" y="238"/>
                  </a:cubicBezTo>
                  <a:cubicBezTo>
                    <a:pt x="1" y="370"/>
                    <a:pt x="107" y="475"/>
                    <a:pt x="238" y="475"/>
                  </a:cubicBezTo>
                  <a:cubicBezTo>
                    <a:pt x="369" y="475"/>
                    <a:pt x="476" y="370"/>
                    <a:pt x="476" y="238"/>
                  </a:cubicBezTo>
                  <a:cubicBezTo>
                    <a:pt x="476" y="107"/>
                    <a:pt x="369" y="0"/>
                    <a:pt x="2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1"/>
            <p:cNvSpPr/>
            <p:nvPr/>
          </p:nvSpPr>
          <p:spPr>
            <a:xfrm>
              <a:off x="4612950" y="2021332"/>
              <a:ext cx="4526070" cy="356623"/>
            </a:xfrm>
            <a:custGeom>
              <a:rect b="b" l="l" r="r" t="t"/>
              <a:pathLst>
                <a:path extrusionOk="0" h="2486" w="31551">
                  <a:moveTo>
                    <a:pt x="31494" y="1"/>
                  </a:moveTo>
                  <a:lnTo>
                    <a:pt x="29088" y="2406"/>
                  </a:lnTo>
                  <a:lnTo>
                    <a:pt x="1" y="2406"/>
                  </a:lnTo>
                  <a:lnTo>
                    <a:pt x="1" y="2486"/>
                  </a:lnTo>
                  <a:lnTo>
                    <a:pt x="29121" y="2486"/>
                  </a:lnTo>
                  <a:lnTo>
                    <a:pt x="31550" y="58"/>
                  </a:lnTo>
                  <a:lnTo>
                    <a:pt x="314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1"/>
            <p:cNvSpPr/>
            <p:nvPr/>
          </p:nvSpPr>
          <p:spPr>
            <a:xfrm>
              <a:off x="9100714" y="1991350"/>
              <a:ext cx="68283" cy="68427"/>
            </a:xfrm>
            <a:custGeom>
              <a:rect b="b" l="l" r="r" t="t"/>
              <a:pathLst>
                <a:path extrusionOk="0" h="477" w="476">
                  <a:moveTo>
                    <a:pt x="238" y="0"/>
                  </a:moveTo>
                  <a:cubicBezTo>
                    <a:pt x="107" y="0"/>
                    <a:pt x="0" y="107"/>
                    <a:pt x="0" y="238"/>
                  </a:cubicBezTo>
                  <a:cubicBezTo>
                    <a:pt x="0" y="370"/>
                    <a:pt x="107" y="476"/>
                    <a:pt x="238" y="476"/>
                  </a:cubicBezTo>
                  <a:cubicBezTo>
                    <a:pt x="369" y="476"/>
                    <a:pt x="476" y="370"/>
                    <a:pt x="476" y="238"/>
                  </a:cubicBezTo>
                  <a:cubicBezTo>
                    <a:pt x="476" y="107"/>
                    <a:pt x="369" y="0"/>
                    <a:pt x="2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2_1_1_1_1">
    <p:bg>
      <p:bgPr>
        <a:solidFill>
          <a:schemeClr val="lt2"/>
        </a:solidFill>
      </p:bgPr>
    </p:bg>
    <p:spTree>
      <p:nvGrpSpPr>
        <p:cNvPr id="366" name="Shape 366"/>
        <p:cNvGrpSpPr/>
        <p:nvPr/>
      </p:nvGrpSpPr>
      <p:grpSpPr>
        <a:xfrm>
          <a:off x="0" y="0"/>
          <a:ext cx="0" cy="0"/>
          <a:chOff x="0" y="0"/>
          <a:chExt cx="0" cy="0"/>
        </a:xfrm>
      </p:grpSpPr>
      <p:sp>
        <p:nvSpPr>
          <p:cNvPr id="367" name="Google Shape;367;p22"/>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grpSp>
        <p:nvGrpSpPr>
          <p:cNvPr id="368" name="Google Shape;368;p22"/>
          <p:cNvGrpSpPr/>
          <p:nvPr/>
        </p:nvGrpSpPr>
        <p:grpSpPr>
          <a:xfrm flipH="1">
            <a:off x="8266742" y="4335325"/>
            <a:ext cx="3832313" cy="360575"/>
            <a:chOff x="1518200" y="4742325"/>
            <a:chExt cx="1982675" cy="133675"/>
          </a:xfrm>
        </p:grpSpPr>
        <p:sp>
          <p:nvSpPr>
            <p:cNvPr id="369" name="Google Shape;369;p22"/>
            <p:cNvSpPr/>
            <p:nvPr/>
          </p:nvSpPr>
          <p:spPr>
            <a:xfrm>
              <a:off x="1545800" y="4805200"/>
              <a:ext cx="1946275" cy="70800"/>
            </a:xfrm>
            <a:custGeom>
              <a:rect b="b" l="l" r="r" t="t"/>
              <a:pathLst>
                <a:path extrusionOk="0" h="2832" w="77851">
                  <a:moveTo>
                    <a:pt x="73102" y="1"/>
                  </a:moveTo>
                  <a:lnTo>
                    <a:pt x="70389" y="2713"/>
                  </a:lnTo>
                  <a:lnTo>
                    <a:pt x="1" y="2713"/>
                  </a:lnTo>
                  <a:lnTo>
                    <a:pt x="1" y="2831"/>
                  </a:lnTo>
                  <a:lnTo>
                    <a:pt x="70438" y="2831"/>
                  </a:lnTo>
                  <a:lnTo>
                    <a:pt x="73152" y="118"/>
                  </a:lnTo>
                  <a:lnTo>
                    <a:pt x="77850" y="118"/>
                  </a:lnTo>
                  <a:lnTo>
                    <a:pt x="7785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2"/>
            <p:cNvSpPr/>
            <p:nvPr/>
          </p:nvSpPr>
          <p:spPr>
            <a:xfrm>
              <a:off x="3483250" y="4797875"/>
              <a:ext cx="17625" cy="17600"/>
            </a:xfrm>
            <a:custGeom>
              <a:rect b="b" l="l" r="r" t="t"/>
              <a:pathLst>
                <a:path extrusionOk="0" h="704" w="705">
                  <a:moveTo>
                    <a:pt x="352" y="0"/>
                  </a:moveTo>
                  <a:cubicBezTo>
                    <a:pt x="158" y="0"/>
                    <a:pt x="0" y="158"/>
                    <a:pt x="0" y="352"/>
                  </a:cubicBezTo>
                  <a:cubicBezTo>
                    <a:pt x="0" y="547"/>
                    <a:pt x="158" y="704"/>
                    <a:pt x="352" y="704"/>
                  </a:cubicBezTo>
                  <a:cubicBezTo>
                    <a:pt x="547" y="704"/>
                    <a:pt x="704" y="547"/>
                    <a:pt x="704" y="352"/>
                  </a:cubicBezTo>
                  <a:cubicBezTo>
                    <a:pt x="704" y="158"/>
                    <a:pt x="547" y="0"/>
                    <a:pt x="3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2"/>
            <p:cNvSpPr/>
            <p:nvPr/>
          </p:nvSpPr>
          <p:spPr>
            <a:xfrm>
              <a:off x="1518200" y="4750075"/>
              <a:ext cx="1859750" cy="92025"/>
            </a:xfrm>
            <a:custGeom>
              <a:rect b="b" l="l" r="r" t="t"/>
              <a:pathLst>
                <a:path extrusionOk="0" h="3681" w="74390">
                  <a:moveTo>
                    <a:pt x="74306" y="1"/>
                  </a:moveTo>
                  <a:lnTo>
                    <a:pt x="70745" y="3562"/>
                  </a:lnTo>
                  <a:lnTo>
                    <a:pt x="0" y="3562"/>
                  </a:lnTo>
                  <a:lnTo>
                    <a:pt x="0" y="3680"/>
                  </a:lnTo>
                  <a:lnTo>
                    <a:pt x="70794" y="3680"/>
                  </a:lnTo>
                  <a:lnTo>
                    <a:pt x="74390" y="85"/>
                  </a:lnTo>
                  <a:lnTo>
                    <a:pt x="743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2"/>
            <p:cNvSpPr/>
            <p:nvPr/>
          </p:nvSpPr>
          <p:spPr>
            <a:xfrm>
              <a:off x="3368075" y="4742325"/>
              <a:ext cx="17625" cy="17625"/>
            </a:xfrm>
            <a:custGeom>
              <a:rect b="b" l="l" r="r" t="t"/>
              <a:pathLst>
                <a:path extrusionOk="0" h="705" w="705">
                  <a:moveTo>
                    <a:pt x="353" y="1"/>
                  </a:moveTo>
                  <a:cubicBezTo>
                    <a:pt x="159" y="1"/>
                    <a:pt x="1" y="159"/>
                    <a:pt x="1" y="353"/>
                  </a:cubicBezTo>
                  <a:cubicBezTo>
                    <a:pt x="1" y="548"/>
                    <a:pt x="159" y="705"/>
                    <a:pt x="353" y="705"/>
                  </a:cubicBezTo>
                  <a:cubicBezTo>
                    <a:pt x="547" y="705"/>
                    <a:pt x="705" y="548"/>
                    <a:pt x="705" y="353"/>
                  </a:cubicBezTo>
                  <a:cubicBezTo>
                    <a:pt x="705" y="159"/>
                    <a:pt x="547" y="1"/>
                    <a:pt x="3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 name="Google Shape;373;p22"/>
          <p:cNvGrpSpPr/>
          <p:nvPr/>
        </p:nvGrpSpPr>
        <p:grpSpPr>
          <a:xfrm>
            <a:off x="713225" y="4615875"/>
            <a:ext cx="928550" cy="99334"/>
            <a:chOff x="7596525" y="772450"/>
            <a:chExt cx="928550" cy="99334"/>
          </a:xfrm>
        </p:grpSpPr>
        <p:sp>
          <p:nvSpPr>
            <p:cNvPr id="374" name="Google Shape;374;p22"/>
            <p:cNvSpPr/>
            <p:nvPr/>
          </p:nvSpPr>
          <p:spPr>
            <a:xfrm>
              <a:off x="7596525" y="772450"/>
              <a:ext cx="33863" cy="99334"/>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2"/>
            <p:cNvSpPr/>
            <p:nvPr/>
          </p:nvSpPr>
          <p:spPr>
            <a:xfrm>
              <a:off x="7775914" y="772450"/>
              <a:ext cx="33863" cy="99334"/>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2"/>
            <p:cNvSpPr/>
            <p:nvPr/>
          </p:nvSpPr>
          <p:spPr>
            <a:xfrm>
              <a:off x="7864827" y="772450"/>
              <a:ext cx="34037" cy="99334"/>
            </a:xfrm>
            <a:custGeom>
              <a:rect b="b" l="l" r="r" t="t"/>
              <a:pathLst>
                <a:path extrusionOk="0" h="572" w="196">
                  <a:moveTo>
                    <a:pt x="1" y="0"/>
                  </a:moveTo>
                  <a:lnTo>
                    <a:pt x="1"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2"/>
            <p:cNvSpPr/>
            <p:nvPr/>
          </p:nvSpPr>
          <p:spPr>
            <a:xfrm>
              <a:off x="7954087" y="772450"/>
              <a:ext cx="33863" cy="99334"/>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2"/>
            <p:cNvSpPr/>
            <p:nvPr/>
          </p:nvSpPr>
          <p:spPr>
            <a:xfrm>
              <a:off x="8049252" y="772450"/>
              <a:ext cx="34037" cy="99334"/>
            </a:xfrm>
            <a:custGeom>
              <a:rect b="b" l="l" r="r" t="t"/>
              <a:pathLst>
                <a:path extrusionOk="0" h="572" w="196">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2"/>
            <p:cNvSpPr/>
            <p:nvPr/>
          </p:nvSpPr>
          <p:spPr>
            <a:xfrm>
              <a:off x="8120278" y="772450"/>
              <a:ext cx="34037" cy="99334"/>
            </a:xfrm>
            <a:custGeom>
              <a:rect b="b" l="l" r="r" t="t"/>
              <a:pathLst>
                <a:path extrusionOk="0" h="572" w="196">
                  <a:moveTo>
                    <a:pt x="1" y="0"/>
                  </a:moveTo>
                  <a:lnTo>
                    <a:pt x="1" y="571"/>
                  </a:lnTo>
                  <a:lnTo>
                    <a:pt x="196" y="571"/>
                  </a:lnTo>
                  <a:lnTo>
                    <a:pt x="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2"/>
            <p:cNvSpPr/>
            <p:nvPr/>
          </p:nvSpPr>
          <p:spPr>
            <a:xfrm>
              <a:off x="8408377" y="772450"/>
              <a:ext cx="33690" cy="99334"/>
            </a:xfrm>
            <a:custGeom>
              <a:rect b="b" l="l" r="r" t="t"/>
              <a:pathLst>
                <a:path extrusionOk="0" h="572" w="194">
                  <a:moveTo>
                    <a:pt x="0" y="0"/>
                  </a:moveTo>
                  <a:lnTo>
                    <a:pt x="0" y="571"/>
                  </a:lnTo>
                  <a:lnTo>
                    <a:pt x="194" y="571"/>
                  </a:lnTo>
                  <a:lnTo>
                    <a:pt x="1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2"/>
            <p:cNvSpPr/>
            <p:nvPr/>
          </p:nvSpPr>
          <p:spPr>
            <a:xfrm>
              <a:off x="8238713" y="772450"/>
              <a:ext cx="34037" cy="99334"/>
            </a:xfrm>
            <a:custGeom>
              <a:rect b="b" l="l" r="r" t="t"/>
              <a:pathLst>
                <a:path extrusionOk="0" h="572" w="196">
                  <a:moveTo>
                    <a:pt x="1" y="0"/>
                  </a:moveTo>
                  <a:lnTo>
                    <a:pt x="1" y="571"/>
                  </a:lnTo>
                  <a:lnTo>
                    <a:pt x="196" y="571"/>
                  </a:lnTo>
                  <a:lnTo>
                    <a:pt x="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2"/>
            <p:cNvSpPr/>
            <p:nvPr/>
          </p:nvSpPr>
          <p:spPr>
            <a:xfrm>
              <a:off x="8491038" y="772450"/>
              <a:ext cx="34037" cy="99334"/>
            </a:xfrm>
            <a:custGeom>
              <a:rect b="b" l="l" r="r" t="t"/>
              <a:pathLst>
                <a:path extrusionOk="0" h="572" w="196">
                  <a:moveTo>
                    <a:pt x="1" y="0"/>
                  </a:moveTo>
                  <a:lnTo>
                    <a:pt x="1"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CUSTOM_2_1_1_1_1_1">
    <p:bg>
      <p:bgPr>
        <a:solidFill>
          <a:schemeClr val="lt2"/>
        </a:solidFill>
      </p:bgPr>
    </p:bg>
    <p:spTree>
      <p:nvGrpSpPr>
        <p:cNvPr id="383" name="Shape 383"/>
        <p:cNvGrpSpPr/>
        <p:nvPr/>
      </p:nvGrpSpPr>
      <p:grpSpPr>
        <a:xfrm>
          <a:off x="0" y="0"/>
          <a:ext cx="0" cy="0"/>
          <a:chOff x="0" y="0"/>
          <a:chExt cx="0" cy="0"/>
        </a:xfrm>
      </p:grpSpPr>
      <p:sp>
        <p:nvSpPr>
          <p:cNvPr id="384" name="Google Shape;384;p23"/>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385" name="Google Shape;385;p23"/>
          <p:cNvSpPr txBox="1"/>
          <p:nvPr>
            <p:ph idx="1" type="subTitle"/>
          </p:nvPr>
        </p:nvSpPr>
        <p:spPr>
          <a:xfrm>
            <a:off x="713225" y="2133850"/>
            <a:ext cx="3676800" cy="1911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Char char="●"/>
              <a:defRPr sz="1200"/>
            </a:lvl1pPr>
            <a:lvl2pPr lvl="1">
              <a:spcBef>
                <a:spcPts val="0"/>
              </a:spcBef>
              <a:spcAft>
                <a:spcPts val="0"/>
              </a:spcAft>
              <a:buSzPts val="1400"/>
              <a:buChar char="○"/>
              <a:defRPr/>
            </a:lvl2pPr>
            <a:lvl3pPr lvl="2">
              <a:spcBef>
                <a:spcPts val="1600"/>
              </a:spcBef>
              <a:spcAft>
                <a:spcPts val="0"/>
              </a:spcAft>
              <a:buSzPts val="1400"/>
              <a:buChar char="■"/>
              <a:defRPr/>
            </a:lvl3pPr>
            <a:lvl4pPr lvl="3">
              <a:spcBef>
                <a:spcPts val="1600"/>
              </a:spcBef>
              <a:spcAft>
                <a:spcPts val="0"/>
              </a:spcAft>
              <a:buSzPts val="1400"/>
              <a:buChar char="●"/>
              <a:defRPr/>
            </a:lvl4pPr>
            <a:lvl5pPr lvl="4">
              <a:spcBef>
                <a:spcPts val="1600"/>
              </a:spcBef>
              <a:spcAft>
                <a:spcPts val="0"/>
              </a:spcAft>
              <a:buSzPts val="1400"/>
              <a:buChar char="○"/>
              <a:defRPr/>
            </a:lvl5pPr>
            <a:lvl6pPr lvl="5">
              <a:spcBef>
                <a:spcPts val="1600"/>
              </a:spcBef>
              <a:spcAft>
                <a:spcPts val="0"/>
              </a:spcAft>
              <a:buSzPts val="1400"/>
              <a:buChar char="■"/>
              <a:defRPr/>
            </a:lvl6pPr>
            <a:lvl7pPr lvl="6">
              <a:spcBef>
                <a:spcPts val="1600"/>
              </a:spcBef>
              <a:spcAft>
                <a:spcPts val="0"/>
              </a:spcAft>
              <a:buSzPts val="1400"/>
              <a:buChar char="●"/>
              <a:defRPr/>
            </a:lvl7pPr>
            <a:lvl8pPr lvl="7">
              <a:spcBef>
                <a:spcPts val="1600"/>
              </a:spcBef>
              <a:spcAft>
                <a:spcPts val="0"/>
              </a:spcAft>
              <a:buSzPts val="1400"/>
              <a:buChar char="○"/>
              <a:defRPr/>
            </a:lvl8pPr>
            <a:lvl9pPr lvl="8">
              <a:spcBef>
                <a:spcPts val="1600"/>
              </a:spcBef>
              <a:spcAft>
                <a:spcPts val="1600"/>
              </a:spcAft>
              <a:buSzPts val="1400"/>
              <a:buChar char="■"/>
              <a:defRPr/>
            </a:lvl9pPr>
          </a:lstStyle>
          <a:p/>
        </p:txBody>
      </p:sp>
      <p:sp>
        <p:nvSpPr>
          <p:cNvPr id="386" name="Google Shape;386;p23"/>
          <p:cNvSpPr txBox="1"/>
          <p:nvPr/>
        </p:nvSpPr>
        <p:spPr>
          <a:xfrm>
            <a:off x="713225" y="1543950"/>
            <a:ext cx="7614600" cy="61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Did you like the resources on this template? Get them for free at our other websites.</a:t>
            </a:r>
            <a:endParaRPr>
              <a:solidFill>
                <a:schemeClr val="dk1"/>
              </a:solidFill>
              <a:latin typeface="Nunito"/>
              <a:ea typeface="Nunito"/>
              <a:cs typeface="Nunito"/>
              <a:sym typeface="Nunit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3">
    <p:bg>
      <p:bgPr>
        <a:solidFill>
          <a:schemeClr val="lt2"/>
        </a:solidFill>
      </p:bgPr>
    </p:bg>
    <p:spTree>
      <p:nvGrpSpPr>
        <p:cNvPr id="387" name="Shape 387"/>
        <p:cNvGrpSpPr/>
        <p:nvPr/>
      </p:nvGrpSpPr>
      <p:grpSpPr>
        <a:xfrm>
          <a:off x="0" y="0"/>
          <a:ext cx="0" cy="0"/>
          <a:chOff x="0" y="0"/>
          <a:chExt cx="0" cy="0"/>
        </a:xfrm>
      </p:grpSpPr>
      <p:sp>
        <p:nvSpPr>
          <p:cNvPr id="388" name="Google Shape;388;p24"/>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atin typeface="Roboto"/>
                <a:ea typeface="Roboto"/>
                <a:cs typeface="Roboto"/>
                <a:sym typeface="Roboto"/>
              </a:defRPr>
            </a:lvl2pPr>
            <a:lvl3pPr lvl="2">
              <a:spcBef>
                <a:spcPts val="0"/>
              </a:spcBef>
              <a:spcAft>
                <a:spcPts val="0"/>
              </a:spcAft>
              <a:buSzPts val="2800"/>
              <a:buNone/>
              <a:defRPr>
                <a:latin typeface="Roboto"/>
                <a:ea typeface="Roboto"/>
                <a:cs typeface="Roboto"/>
                <a:sym typeface="Roboto"/>
              </a:defRPr>
            </a:lvl3pPr>
            <a:lvl4pPr lvl="3">
              <a:spcBef>
                <a:spcPts val="0"/>
              </a:spcBef>
              <a:spcAft>
                <a:spcPts val="0"/>
              </a:spcAft>
              <a:buSzPts val="2800"/>
              <a:buNone/>
              <a:defRPr>
                <a:latin typeface="Roboto"/>
                <a:ea typeface="Roboto"/>
                <a:cs typeface="Roboto"/>
                <a:sym typeface="Roboto"/>
              </a:defRPr>
            </a:lvl4pPr>
            <a:lvl5pPr lvl="4">
              <a:spcBef>
                <a:spcPts val="0"/>
              </a:spcBef>
              <a:spcAft>
                <a:spcPts val="0"/>
              </a:spcAft>
              <a:buSzPts val="2800"/>
              <a:buNone/>
              <a:defRPr>
                <a:latin typeface="Roboto"/>
                <a:ea typeface="Roboto"/>
                <a:cs typeface="Roboto"/>
                <a:sym typeface="Roboto"/>
              </a:defRPr>
            </a:lvl5pPr>
            <a:lvl6pPr lvl="5">
              <a:spcBef>
                <a:spcPts val="0"/>
              </a:spcBef>
              <a:spcAft>
                <a:spcPts val="0"/>
              </a:spcAft>
              <a:buSzPts val="2800"/>
              <a:buNone/>
              <a:defRPr>
                <a:latin typeface="Roboto"/>
                <a:ea typeface="Roboto"/>
                <a:cs typeface="Roboto"/>
                <a:sym typeface="Roboto"/>
              </a:defRPr>
            </a:lvl6pPr>
            <a:lvl7pPr lvl="6">
              <a:spcBef>
                <a:spcPts val="0"/>
              </a:spcBef>
              <a:spcAft>
                <a:spcPts val="0"/>
              </a:spcAft>
              <a:buSzPts val="2800"/>
              <a:buNone/>
              <a:defRPr>
                <a:latin typeface="Roboto"/>
                <a:ea typeface="Roboto"/>
                <a:cs typeface="Roboto"/>
                <a:sym typeface="Roboto"/>
              </a:defRPr>
            </a:lvl7pPr>
            <a:lvl8pPr lvl="7">
              <a:spcBef>
                <a:spcPts val="0"/>
              </a:spcBef>
              <a:spcAft>
                <a:spcPts val="0"/>
              </a:spcAft>
              <a:buSzPts val="2800"/>
              <a:buNone/>
              <a:defRPr>
                <a:latin typeface="Roboto"/>
                <a:ea typeface="Roboto"/>
                <a:cs typeface="Roboto"/>
                <a:sym typeface="Roboto"/>
              </a:defRPr>
            </a:lvl8pPr>
            <a:lvl9pPr lvl="8">
              <a:spcBef>
                <a:spcPts val="0"/>
              </a:spcBef>
              <a:spcAft>
                <a:spcPts val="0"/>
              </a:spcAft>
              <a:buSzPts val="2800"/>
              <a:buNone/>
              <a:defRPr>
                <a:latin typeface="Roboto"/>
                <a:ea typeface="Roboto"/>
                <a:cs typeface="Roboto"/>
                <a:sym typeface="Roboto"/>
              </a:defRPr>
            </a:lvl9pPr>
          </a:lstStyle>
          <a:p/>
        </p:txBody>
      </p:sp>
      <p:sp>
        <p:nvSpPr>
          <p:cNvPr id="389" name="Google Shape;389;p24"/>
          <p:cNvSpPr txBox="1"/>
          <p:nvPr>
            <p:ph idx="1" type="subTitle"/>
          </p:nvPr>
        </p:nvSpPr>
        <p:spPr>
          <a:xfrm>
            <a:off x="1298175" y="1730625"/>
            <a:ext cx="1431000" cy="32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accent1"/>
                </a:solidFill>
                <a:latin typeface="Saira Thin"/>
                <a:ea typeface="Saira Thin"/>
                <a:cs typeface="Saira Thin"/>
                <a:sym typeface="Saira Thin"/>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390" name="Google Shape;390;p24"/>
          <p:cNvSpPr txBox="1"/>
          <p:nvPr>
            <p:ph idx="2" type="subTitle"/>
          </p:nvPr>
        </p:nvSpPr>
        <p:spPr>
          <a:xfrm>
            <a:off x="817825" y="2069213"/>
            <a:ext cx="2028300" cy="56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391" name="Google Shape;391;p24"/>
          <p:cNvSpPr txBox="1"/>
          <p:nvPr>
            <p:ph idx="3" type="subTitle"/>
          </p:nvPr>
        </p:nvSpPr>
        <p:spPr>
          <a:xfrm>
            <a:off x="1298075" y="3202275"/>
            <a:ext cx="1431000" cy="32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accent1"/>
                </a:solidFill>
                <a:latin typeface="Saira Thin"/>
                <a:ea typeface="Saira Thin"/>
                <a:cs typeface="Saira Thin"/>
                <a:sym typeface="Saira Thin"/>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392" name="Google Shape;392;p24"/>
          <p:cNvSpPr txBox="1"/>
          <p:nvPr>
            <p:ph idx="4" type="subTitle"/>
          </p:nvPr>
        </p:nvSpPr>
        <p:spPr>
          <a:xfrm>
            <a:off x="817825" y="3540862"/>
            <a:ext cx="2028300" cy="56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393" name="Google Shape;393;p24"/>
          <p:cNvSpPr txBox="1"/>
          <p:nvPr>
            <p:ph idx="5" type="subTitle"/>
          </p:nvPr>
        </p:nvSpPr>
        <p:spPr>
          <a:xfrm>
            <a:off x="4034463" y="1730625"/>
            <a:ext cx="1431000" cy="32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accent1"/>
                </a:solidFill>
                <a:latin typeface="Saira Thin"/>
                <a:ea typeface="Saira Thin"/>
                <a:cs typeface="Saira Thin"/>
                <a:sym typeface="Saira Thin"/>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394" name="Google Shape;394;p24"/>
          <p:cNvSpPr txBox="1"/>
          <p:nvPr>
            <p:ph idx="6" type="subTitle"/>
          </p:nvPr>
        </p:nvSpPr>
        <p:spPr>
          <a:xfrm>
            <a:off x="3557850" y="2069213"/>
            <a:ext cx="2028300" cy="56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395" name="Google Shape;395;p24"/>
          <p:cNvSpPr txBox="1"/>
          <p:nvPr>
            <p:ph idx="7" type="subTitle"/>
          </p:nvPr>
        </p:nvSpPr>
        <p:spPr>
          <a:xfrm>
            <a:off x="3988975" y="3202275"/>
            <a:ext cx="1431000" cy="32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accent1"/>
                </a:solidFill>
                <a:latin typeface="Saira Thin"/>
                <a:ea typeface="Saira Thin"/>
                <a:cs typeface="Saira Thin"/>
                <a:sym typeface="Saira Thin"/>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396" name="Google Shape;396;p24"/>
          <p:cNvSpPr txBox="1"/>
          <p:nvPr>
            <p:ph idx="8" type="subTitle"/>
          </p:nvPr>
        </p:nvSpPr>
        <p:spPr>
          <a:xfrm>
            <a:off x="3557850" y="3540862"/>
            <a:ext cx="2028300" cy="56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397" name="Google Shape;397;p24"/>
          <p:cNvSpPr txBox="1"/>
          <p:nvPr>
            <p:ph idx="9" type="subTitle"/>
          </p:nvPr>
        </p:nvSpPr>
        <p:spPr>
          <a:xfrm>
            <a:off x="6770750" y="1730625"/>
            <a:ext cx="1431000" cy="32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accent1"/>
                </a:solidFill>
                <a:latin typeface="Saira Thin"/>
                <a:ea typeface="Saira Thin"/>
                <a:cs typeface="Saira Thin"/>
                <a:sym typeface="Saira Thin"/>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398" name="Google Shape;398;p24"/>
          <p:cNvSpPr txBox="1"/>
          <p:nvPr>
            <p:ph idx="13" type="subTitle"/>
          </p:nvPr>
        </p:nvSpPr>
        <p:spPr>
          <a:xfrm>
            <a:off x="6339625" y="2069213"/>
            <a:ext cx="2028300" cy="56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399" name="Google Shape;399;p24"/>
          <p:cNvSpPr txBox="1"/>
          <p:nvPr>
            <p:ph idx="14" type="subTitle"/>
          </p:nvPr>
        </p:nvSpPr>
        <p:spPr>
          <a:xfrm>
            <a:off x="6770823" y="3202275"/>
            <a:ext cx="1431000" cy="32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accent1"/>
                </a:solidFill>
                <a:latin typeface="Saira Thin"/>
                <a:ea typeface="Saira Thin"/>
                <a:cs typeface="Saira Thin"/>
                <a:sym typeface="Saira Thin"/>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00" name="Google Shape;400;p24"/>
          <p:cNvSpPr txBox="1"/>
          <p:nvPr>
            <p:ph idx="15" type="subTitle"/>
          </p:nvPr>
        </p:nvSpPr>
        <p:spPr>
          <a:xfrm>
            <a:off x="6339625" y="3540862"/>
            <a:ext cx="2028300" cy="56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grpSp>
        <p:nvGrpSpPr>
          <p:cNvPr id="401" name="Google Shape;401;p24"/>
          <p:cNvGrpSpPr/>
          <p:nvPr/>
        </p:nvGrpSpPr>
        <p:grpSpPr>
          <a:xfrm>
            <a:off x="7753570" y="539512"/>
            <a:ext cx="718876" cy="104530"/>
            <a:chOff x="7458947" y="539500"/>
            <a:chExt cx="1013500" cy="147350"/>
          </a:xfrm>
        </p:grpSpPr>
        <p:sp>
          <p:nvSpPr>
            <p:cNvPr id="402" name="Google Shape;402;p24"/>
            <p:cNvSpPr/>
            <p:nvPr/>
          </p:nvSpPr>
          <p:spPr>
            <a:xfrm>
              <a:off x="7458947" y="539500"/>
              <a:ext cx="147350" cy="147350"/>
            </a:xfrm>
            <a:custGeom>
              <a:rect b="b" l="l" r="r" t="t"/>
              <a:pathLst>
                <a:path extrusionOk="0" h="788" w="788">
                  <a:moveTo>
                    <a:pt x="0" y="1"/>
                  </a:moveTo>
                  <a:lnTo>
                    <a:pt x="0" y="788"/>
                  </a:lnTo>
                  <a:lnTo>
                    <a:pt x="787" y="788"/>
                  </a:lnTo>
                  <a:lnTo>
                    <a:pt x="7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4"/>
            <p:cNvSpPr/>
            <p:nvPr/>
          </p:nvSpPr>
          <p:spPr>
            <a:xfrm>
              <a:off x="7675484" y="539500"/>
              <a:ext cx="147163" cy="147350"/>
            </a:xfrm>
            <a:custGeom>
              <a:rect b="b" l="l" r="r" t="t"/>
              <a:pathLst>
                <a:path extrusionOk="0" h="788" w="787">
                  <a:moveTo>
                    <a:pt x="0" y="1"/>
                  </a:moveTo>
                  <a:lnTo>
                    <a:pt x="0" y="788"/>
                  </a:lnTo>
                  <a:lnTo>
                    <a:pt x="787" y="788"/>
                  </a:lnTo>
                  <a:lnTo>
                    <a:pt x="7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4"/>
            <p:cNvSpPr/>
            <p:nvPr/>
          </p:nvSpPr>
          <p:spPr>
            <a:xfrm>
              <a:off x="7892022" y="539500"/>
              <a:ext cx="147350" cy="147350"/>
            </a:xfrm>
            <a:custGeom>
              <a:rect b="b" l="l" r="r" t="t"/>
              <a:pathLst>
                <a:path extrusionOk="0" h="788" w="788">
                  <a:moveTo>
                    <a:pt x="1" y="1"/>
                  </a:moveTo>
                  <a:lnTo>
                    <a:pt x="1" y="788"/>
                  </a:lnTo>
                  <a:lnTo>
                    <a:pt x="787" y="788"/>
                  </a:lnTo>
                  <a:lnTo>
                    <a:pt x="7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4"/>
            <p:cNvSpPr/>
            <p:nvPr/>
          </p:nvSpPr>
          <p:spPr>
            <a:xfrm>
              <a:off x="8108559" y="539500"/>
              <a:ext cx="147350" cy="147350"/>
            </a:xfrm>
            <a:custGeom>
              <a:rect b="b" l="l" r="r" t="t"/>
              <a:pathLst>
                <a:path extrusionOk="0" h="788" w="788">
                  <a:moveTo>
                    <a:pt x="1" y="1"/>
                  </a:moveTo>
                  <a:lnTo>
                    <a:pt x="1" y="788"/>
                  </a:lnTo>
                  <a:lnTo>
                    <a:pt x="787" y="788"/>
                  </a:lnTo>
                  <a:lnTo>
                    <a:pt x="7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4"/>
            <p:cNvSpPr/>
            <p:nvPr/>
          </p:nvSpPr>
          <p:spPr>
            <a:xfrm>
              <a:off x="8325284" y="539500"/>
              <a:ext cx="147163" cy="147350"/>
            </a:xfrm>
            <a:custGeom>
              <a:rect b="b" l="l" r="r" t="t"/>
              <a:pathLst>
                <a:path extrusionOk="0" h="788" w="787">
                  <a:moveTo>
                    <a:pt x="0" y="1"/>
                  </a:moveTo>
                  <a:lnTo>
                    <a:pt x="0" y="788"/>
                  </a:lnTo>
                  <a:lnTo>
                    <a:pt x="787" y="788"/>
                  </a:lnTo>
                  <a:lnTo>
                    <a:pt x="7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 name="Google Shape;407;p24"/>
          <p:cNvGrpSpPr/>
          <p:nvPr/>
        </p:nvGrpSpPr>
        <p:grpSpPr>
          <a:xfrm>
            <a:off x="-247440" y="4303633"/>
            <a:ext cx="2346768" cy="661569"/>
            <a:chOff x="4583450" y="1155225"/>
            <a:chExt cx="394375" cy="111175"/>
          </a:xfrm>
        </p:grpSpPr>
        <p:sp>
          <p:nvSpPr>
            <p:cNvPr id="408" name="Google Shape;408;p24"/>
            <p:cNvSpPr/>
            <p:nvPr/>
          </p:nvSpPr>
          <p:spPr>
            <a:xfrm>
              <a:off x="4600150" y="1155225"/>
              <a:ext cx="370450" cy="88825"/>
            </a:xfrm>
            <a:custGeom>
              <a:rect b="b" l="l" r="r" t="t"/>
              <a:pathLst>
                <a:path extrusionOk="0" h="3553" w="14818">
                  <a:moveTo>
                    <a:pt x="0" y="1"/>
                  </a:moveTo>
                  <a:lnTo>
                    <a:pt x="0" y="81"/>
                  </a:lnTo>
                  <a:lnTo>
                    <a:pt x="3098" y="81"/>
                  </a:lnTo>
                  <a:lnTo>
                    <a:pt x="6569" y="3553"/>
                  </a:lnTo>
                  <a:lnTo>
                    <a:pt x="14817" y="3553"/>
                  </a:lnTo>
                  <a:lnTo>
                    <a:pt x="14817" y="3473"/>
                  </a:lnTo>
                  <a:lnTo>
                    <a:pt x="6603" y="3473"/>
                  </a:lnTo>
                  <a:lnTo>
                    <a:pt x="3142" y="13"/>
                  </a:lnTo>
                  <a:lnTo>
                    <a:pt x="31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4"/>
            <p:cNvSpPr/>
            <p:nvPr/>
          </p:nvSpPr>
          <p:spPr>
            <a:xfrm>
              <a:off x="4967700" y="1237975"/>
              <a:ext cx="10125" cy="10150"/>
            </a:xfrm>
            <a:custGeom>
              <a:rect b="b" l="l" r="r" t="t"/>
              <a:pathLst>
                <a:path extrusionOk="0" h="406" w="405">
                  <a:moveTo>
                    <a:pt x="202" y="1"/>
                  </a:moveTo>
                  <a:cubicBezTo>
                    <a:pt x="91" y="1"/>
                    <a:pt x="1" y="92"/>
                    <a:pt x="1" y="203"/>
                  </a:cubicBezTo>
                  <a:cubicBezTo>
                    <a:pt x="1" y="314"/>
                    <a:pt x="91" y="405"/>
                    <a:pt x="202" y="405"/>
                  </a:cubicBezTo>
                  <a:cubicBezTo>
                    <a:pt x="314" y="405"/>
                    <a:pt x="405" y="314"/>
                    <a:pt x="405" y="203"/>
                  </a:cubicBezTo>
                  <a:cubicBezTo>
                    <a:pt x="405" y="92"/>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4"/>
            <p:cNvSpPr/>
            <p:nvPr/>
          </p:nvSpPr>
          <p:spPr>
            <a:xfrm>
              <a:off x="4583450" y="1173525"/>
              <a:ext cx="370450" cy="88825"/>
            </a:xfrm>
            <a:custGeom>
              <a:rect b="b" l="l" r="r" t="t"/>
              <a:pathLst>
                <a:path extrusionOk="0" h="3553" w="14818">
                  <a:moveTo>
                    <a:pt x="0" y="0"/>
                  </a:moveTo>
                  <a:lnTo>
                    <a:pt x="0" y="81"/>
                  </a:lnTo>
                  <a:lnTo>
                    <a:pt x="3097" y="81"/>
                  </a:lnTo>
                  <a:lnTo>
                    <a:pt x="6570" y="3552"/>
                  </a:lnTo>
                  <a:lnTo>
                    <a:pt x="14817" y="3552"/>
                  </a:lnTo>
                  <a:lnTo>
                    <a:pt x="14817" y="3473"/>
                  </a:lnTo>
                  <a:lnTo>
                    <a:pt x="6603" y="3473"/>
                  </a:lnTo>
                  <a:lnTo>
                    <a:pt x="31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4"/>
            <p:cNvSpPr/>
            <p:nvPr/>
          </p:nvSpPr>
          <p:spPr>
            <a:xfrm>
              <a:off x="4948825" y="1256275"/>
              <a:ext cx="10100" cy="10125"/>
            </a:xfrm>
            <a:custGeom>
              <a:rect b="b" l="l" r="r" t="t"/>
              <a:pathLst>
                <a:path extrusionOk="0" h="405" w="404">
                  <a:moveTo>
                    <a:pt x="202" y="1"/>
                  </a:moveTo>
                  <a:cubicBezTo>
                    <a:pt x="90" y="1"/>
                    <a:pt x="0" y="91"/>
                    <a:pt x="0" y="202"/>
                  </a:cubicBezTo>
                  <a:cubicBezTo>
                    <a:pt x="0" y="314"/>
                    <a:pt x="90" y="405"/>
                    <a:pt x="202" y="405"/>
                  </a:cubicBezTo>
                  <a:cubicBezTo>
                    <a:pt x="314" y="405"/>
                    <a:pt x="404" y="314"/>
                    <a:pt x="404" y="202"/>
                  </a:cubicBezTo>
                  <a:cubicBezTo>
                    <a:pt x="404" y="91"/>
                    <a:pt x="314" y="1"/>
                    <a:pt x="2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bg>
      <p:bgPr>
        <a:solidFill>
          <a:schemeClr val="dk1"/>
        </a:solidFill>
      </p:bgPr>
    </p:bg>
    <p:spTree>
      <p:nvGrpSpPr>
        <p:cNvPr id="412" name="Shape 412"/>
        <p:cNvGrpSpPr/>
        <p:nvPr/>
      </p:nvGrpSpPr>
      <p:grpSpPr>
        <a:xfrm>
          <a:off x="0" y="0"/>
          <a:ext cx="0" cy="0"/>
          <a:chOff x="0" y="0"/>
          <a:chExt cx="0" cy="0"/>
        </a:xfrm>
      </p:grpSpPr>
      <p:sp>
        <p:nvSpPr>
          <p:cNvPr id="413" name="Google Shape;413;p25"/>
          <p:cNvSpPr txBox="1"/>
          <p:nvPr>
            <p:ph idx="1" type="subTitle"/>
          </p:nvPr>
        </p:nvSpPr>
        <p:spPr>
          <a:xfrm>
            <a:off x="713225" y="1743950"/>
            <a:ext cx="3207900" cy="354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1">
                <a:solidFill>
                  <a:schemeClr val="accent5"/>
                </a:solidFill>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14" name="Google Shape;414;p25"/>
          <p:cNvSpPr txBox="1"/>
          <p:nvPr>
            <p:ph type="title"/>
          </p:nvPr>
        </p:nvSpPr>
        <p:spPr>
          <a:xfrm>
            <a:off x="713225" y="1082625"/>
            <a:ext cx="3207900" cy="589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5"/>
              </a:buClr>
              <a:buSzPts val="3600"/>
              <a:buNone/>
              <a:defRPr sz="4800">
                <a:solidFill>
                  <a:schemeClr val="accent5"/>
                </a:solidFill>
              </a:defRPr>
            </a:lvl1pPr>
            <a:lvl2pPr lvl="1">
              <a:spcBef>
                <a:spcPts val="0"/>
              </a:spcBef>
              <a:spcAft>
                <a:spcPts val="0"/>
              </a:spcAft>
              <a:buClr>
                <a:schemeClr val="accent5"/>
              </a:buClr>
              <a:buSzPts val="2800"/>
              <a:buNone/>
              <a:defRPr>
                <a:solidFill>
                  <a:schemeClr val="accent5"/>
                </a:solidFill>
                <a:latin typeface="Roboto"/>
                <a:ea typeface="Roboto"/>
                <a:cs typeface="Roboto"/>
                <a:sym typeface="Roboto"/>
              </a:defRPr>
            </a:lvl2pPr>
            <a:lvl3pPr lvl="2">
              <a:spcBef>
                <a:spcPts val="0"/>
              </a:spcBef>
              <a:spcAft>
                <a:spcPts val="0"/>
              </a:spcAft>
              <a:buClr>
                <a:schemeClr val="accent5"/>
              </a:buClr>
              <a:buSzPts val="2800"/>
              <a:buNone/>
              <a:defRPr>
                <a:solidFill>
                  <a:schemeClr val="accent5"/>
                </a:solidFill>
                <a:latin typeface="Roboto"/>
                <a:ea typeface="Roboto"/>
                <a:cs typeface="Roboto"/>
                <a:sym typeface="Roboto"/>
              </a:defRPr>
            </a:lvl3pPr>
            <a:lvl4pPr lvl="3">
              <a:spcBef>
                <a:spcPts val="0"/>
              </a:spcBef>
              <a:spcAft>
                <a:spcPts val="0"/>
              </a:spcAft>
              <a:buClr>
                <a:schemeClr val="accent5"/>
              </a:buClr>
              <a:buSzPts val="2800"/>
              <a:buNone/>
              <a:defRPr>
                <a:solidFill>
                  <a:schemeClr val="accent5"/>
                </a:solidFill>
                <a:latin typeface="Roboto"/>
                <a:ea typeface="Roboto"/>
                <a:cs typeface="Roboto"/>
                <a:sym typeface="Roboto"/>
              </a:defRPr>
            </a:lvl4pPr>
            <a:lvl5pPr lvl="4">
              <a:spcBef>
                <a:spcPts val="0"/>
              </a:spcBef>
              <a:spcAft>
                <a:spcPts val="0"/>
              </a:spcAft>
              <a:buClr>
                <a:schemeClr val="accent5"/>
              </a:buClr>
              <a:buSzPts val="2800"/>
              <a:buNone/>
              <a:defRPr>
                <a:solidFill>
                  <a:schemeClr val="accent5"/>
                </a:solidFill>
                <a:latin typeface="Roboto"/>
                <a:ea typeface="Roboto"/>
                <a:cs typeface="Roboto"/>
                <a:sym typeface="Roboto"/>
              </a:defRPr>
            </a:lvl5pPr>
            <a:lvl6pPr lvl="5">
              <a:spcBef>
                <a:spcPts val="0"/>
              </a:spcBef>
              <a:spcAft>
                <a:spcPts val="0"/>
              </a:spcAft>
              <a:buClr>
                <a:schemeClr val="accent5"/>
              </a:buClr>
              <a:buSzPts val="2800"/>
              <a:buNone/>
              <a:defRPr>
                <a:solidFill>
                  <a:schemeClr val="accent5"/>
                </a:solidFill>
                <a:latin typeface="Roboto"/>
                <a:ea typeface="Roboto"/>
                <a:cs typeface="Roboto"/>
                <a:sym typeface="Roboto"/>
              </a:defRPr>
            </a:lvl6pPr>
            <a:lvl7pPr lvl="6">
              <a:spcBef>
                <a:spcPts val="0"/>
              </a:spcBef>
              <a:spcAft>
                <a:spcPts val="0"/>
              </a:spcAft>
              <a:buClr>
                <a:schemeClr val="accent5"/>
              </a:buClr>
              <a:buSzPts val="2800"/>
              <a:buNone/>
              <a:defRPr>
                <a:solidFill>
                  <a:schemeClr val="accent5"/>
                </a:solidFill>
                <a:latin typeface="Roboto"/>
                <a:ea typeface="Roboto"/>
                <a:cs typeface="Roboto"/>
                <a:sym typeface="Roboto"/>
              </a:defRPr>
            </a:lvl7pPr>
            <a:lvl8pPr lvl="7">
              <a:spcBef>
                <a:spcPts val="0"/>
              </a:spcBef>
              <a:spcAft>
                <a:spcPts val="0"/>
              </a:spcAft>
              <a:buClr>
                <a:schemeClr val="accent5"/>
              </a:buClr>
              <a:buSzPts val="2800"/>
              <a:buNone/>
              <a:defRPr>
                <a:solidFill>
                  <a:schemeClr val="accent5"/>
                </a:solidFill>
                <a:latin typeface="Roboto"/>
                <a:ea typeface="Roboto"/>
                <a:cs typeface="Roboto"/>
                <a:sym typeface="Roboto"/>
              </a:defRPr>
            </a:lvl8pPr>
            <a:lvl9pPr lvl="8">
              <a:spcBef>
                <a:spcPts val="0"/>
              </a:spcBef>
              <a:spcAft>
                <a:spcPts val="0"/>
              </a:spcAft>
              <a:buClr>
                <a:schemeClr val="accent5"/>
              </a:buClr>
              <a:buSzPts val="2800"/>
              <a:buNone/>
              <a:defRPr>
                <a:solidFill>
                  <a:schemeClr val="accent5"/>
                </a:solidFill>
                <a:latin typeface="Roboto"/>
                <a:ea typeface="Roboto"/>
                <a:cs typeface="Roboto"/>
                <a:sym typeface="Roboto"/>
              </a:defRPr>
            </a:lvl9pPr>
          </a:lstStyle>
          <a:p/>
        </p:txBody>
      </p:sp>
      <p:sp>
        <p:nvSpPr>
          <p:cNvPr id="415" name="Google Shape;415;p25"/>
          <p:cNvSpPr txBox="1"/>
          <p:nvPr/>
        </p:nvSpPr>
        <p:spPr>
          <a:xfrm>
            <a:off x="3547475" y="4089800"/>
            <a:ext cx="4925100" cy="5895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200">
                <a:solidFill>
                  <a:schemeClr val="accent5"/>
                </a:solidFill>
                <a:latin typeface="Nunito"/>
                <a:ea typeface="Nunito"/>
                <a:cs typeface="Nunito"/>
                <a:sym typeface="Nunito"/>
              </a:rPr>
              <a:t>CREDITS: This presentation template was created by </a:t>
            </a:r>
            <a:r>
              <a:rPr lang="en" sz="1200">
                <a:solidFill>
                  <a:schemeClr val="accent5"/>
                </a:solidFill>
                <a:uFill>
                  <a:noFill/>
                </a:uFill>
                <a:latin typeface="Nunito"/>
                <a:ea typeface="Nunito"/>
                <a:cs typeface="Nunito"/>
                <a:sym typeface="Nunito"/>
                <a:hlinkClick r:id="rId2">
                  <a:extLst>
                    <a:ext uri="{A12FA001-AC4F-418D-AE19-62706E023703}">
                      <ahyp:hlinkClr val="tx"/>
                    </a:ext>
                  </a:extLst>
                </a:hlinkClick>
              </a:rPr>
              <a:t>Slidesgo</a:t>
            </a:r>
            <a:r>
              <a:rPr lang="en" sz="1200">
                <a:solidFill>
                  <a:schemeClr val="accent5"/>
                </a:solidFill>
                <a:latin typeface="Nunito"/>
                <a:ea typeface="Nunito"/>
                <a:cs typeface="Nunito"/>
                <a:sym typeface="Nunito"/>
              </a:rPr>
              <a:t>, including icons by </a:t>
            </a:r>
            <a:r>
              <a:rPr lang="en" sz="1200">
                <a:solidFill>
                  <a:schemeClr val="accent5"/>
                </a:solidFill>
                <a:uFill>
                  <a:noFill/>
                </a:uFill>
                <a:latin typeface="Nunito"/>
                <a:ea typeface="Nunito"/>
                <a:cs typeface="Nunito"/>
                <a:sym typeface="Nunito"/>
                <a:hlinkClick r:id="rId3">
                  <a:extLst>
                    <a:ext uri="{A12FA001-AC4F-418D-AE19-62706E023703}">
                      <ahyp:hlinkClr val="tx"/>
                    </a:ext>
                  </a:extLst>
                </a:hlinkClick>
              </a:rPr>
              <a:t>Flaticon</a:t>
            </a:r>
            <a:r>
              <a:rPr lang="en" sz="1200">
                <a:solidFill>
                  <a:schemeClr val="accent5"/>
                </a:solidFill>
                <a:latin typeface="Nunito"/>
                <a:ea typeface="Nunito"/>
                <a:cs typeface="Nunito"/>
                <a:sym typeface="Nunito"/>
              </a:rPr>
              <a:t>, and infographics &amp; images by </a:t>
            </a:r>
            <a:r>
              <a:rPr lang="en" sz="1200">
                <a:solidFill>
                  <a:schemeClr val="accent5"/>
                </a:solidFill>
                <a:uFill>
                  <a:noFill/>
                </a:uFill>
                <a:latin typeface="Nunito"/>
                <a:ea typeface="Nunito"/>
                <a:cs typeface="Nunito"/>
                <a:sym typeface="Nunito"/>
                <a:hlinkClick r:id="rId4">
                  <a:extLst>
                    <a:ext uri="{A12FA001-AC4F-418D-AE19-62706E023703}">
                      <ahyp:hlinkClr val="tx"/>
                    </a:ext>
                  </a:extLst>
                </a:hlinkClick>
              </a:rPr>
              <a:t>Freepik</a:t>
            </a:r>
            <a:r>
              <a:rPr lang="en" sz="1200">
                <a:solidFill>
                  <a:schemeClr val="accent5"/>
                </a:solidFill>
                <a:latin typeface="Nunito"/>
                <a:ea typeface="Nunito"/>
                <a:cs typeface="Nunito"/>
                <a:sym typeface="Nunito"/>
              </a:rPr>
              <a:t>.</a:t>
            </a:r>
            <a:endParaRPr sz="1200">
              <a:solidFill>
                <a:schemeClr val="accent5"/>
              </a:solidFill>
              <a:latin typeface="Nunito"/>
              <a:ea typeface="Nunito"/>
              <a:cs typeface="Nunito"/>
              <a:sym typeface="Nunito"/>
            </a:endParaRPr>
          </a:p>
        </p:txBody>
      </p:sp>
      <p:sp>
        <p:nvSpPr>
          <p:cNvPr id="416" name="Google Shape;416;p25"/>
          <p:cNvSpPr txBox="1"/>
          <p:nvPr>
            <p:ph idx="2" type="subTitle"/>
          </p:nvPr>
        </p:nvSpPr>
        <p:spPr>
          <a:xfrm>
            <a:off x="1221875" y="2467450"/>
            <a:ext cx="2325600" cy="1332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grpSp>
        <p:nvGrpSpPr>
          <p:cNvPr id="417" name="Google Shape;417;p25"/>
          <p:cNvGrpSpPr/>
          <p:nvPr/>
        </p:nvGrpSpPr>
        <p:grpSpPr>
          <a:xfrm>
            <a:off x="7324982" y="3559570"/>
            <a:ext cx="1001486" cy="107122"/>
            <a:chOff x="6308362" y="2194519"/>
            <a:chExt cx="1268185" cy="135666"/>
          </a:xfrm>
        </p:grpSpPr>
        <p:sp>
          <p:nvSpPr>
            <p:cNvPr id="418" name="Google Shape;418;p25"/>
            <p:cNvSpPr/>
            <p:nvPr/>
          </p:nvSpPr>
          <p:spPr>
            <a:xfrm flipH="1">
              <a:off x="7530297" y="2194519"/>
              <a:ext cx="46250" cy="135666"/>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5"/>
            <p:cNvSpPr/>
            <p:nvPr/>
          </p:nvSpPr>
          <p:spPr>
            <a:xfrm flipH="1">
              <a:off x="7285294" y="2194519"/>
              <a:ext cx="46250" cy="135666"/>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5"/>
            <p:cNvSpPr/>
            <p:nvPr/>
          </p:nvSpPr>
          <p:spPr>
            <a:xfrm flipH="1">
              <a:off x="7163622" y="2194519"/>
              <a:ext cx="46487" cy="135666"/>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5"/>
            <p:cNvSpPr/>
            <p:nvPr/>
          </p:nvSpPr>
          <p:spPr>
            <a:xfrm flipH="1">
              <a:off x="7041950" y="2194519"/>
              <a:ext cx="46250" cy="135666"/>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5"/>
            <p:cNvSpPr/>
            <p:nvPr/>
          </p:nvSpPr>
          <p:spPr>
            <a:xfrm flipH="1">
              <a:off x="6911740" y="2194519"/>
              <a:ext cx="46487" cy="135666"/>
            </a:xfrm>
            <a:custGeom>
              <a:rect b="b" l="l" r="r" t="t"/>
              <a:pathLst>
                <a:path extrusionOk="0" h="572" w="196">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5"/>
            <p:cNvSpPr/>
            <p:nvPr/>
          </p:nvSpPr>
          <p:spPr>
            <a:xfrm flipH="1">
              <a:off x="6814735" y="2194519"/>
              <a:ext cx="46487" cy="135666"/>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5"/>
            <p:cNvSpPr/>
            <p:nvPr/>
          </p:nvSpPr>
          <p:spPr>
            <a:xfrm flipH="1">
              <a:off x="6421733" y="2194519"/>
              <a:ext cx="46012" cy="135666"/>
            </a:xfrm>
            <a:custGeom>
              <a:rect b="b" l="l" r="r" t="t"/>
              <a:pathLst>
                <a:path extrusionOk="0" h="572" w="194">
                  <a:moveTo>
                    <a:pt x="0" y="0"/>
                  </a:moveTo>
                  <a:lnTo>
                    <a:pt x="0" y="571"/>
                  </a:lnTo>
                  <a:lnTo>
                    <a:pt x="194" y="571"/>
                  </a:lnTo>
                  <a:lnTo>
                    <a:pt x="1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5"/>
            <p:cNvSpPr/>
            <p:nvPr/>
          </p:nvSpPr>
          <p:spPr>
            <a:xfrm flipH="1">
              <a:off x="6652980" y="2194519"/>
              <a:ext cx="46487" cy="135666"/>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5"/>
            <p:cNvSpPr/>
            <p:nvPr/>
          </p:nvSpPr>
          <p:spPr>
            <a:xfrm flipH="1">
              <a:off x="6308362" y="2194519"/>
              <a:ext cx="46487" cy="135666"/>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 name="Google Shape;427;p25"/>
          <p:cNvGrpSpPr/>
          <p:nvPr/>
        </p:nvGrpSpPr>
        <p:grpSpPr>
          <a:xfrm flipH="1">
            <a:off x="5669562" y="658842"/>
            <a:ext cx="2802891" cy="1883694"/>
            <a:chOff x="4583450" y="1118650"/>
            <a:chExt cx="844575" cy="567600"/>
          </a:xfrm>
        </p:grpSpPr>
        <p:sp>
          <p:nvSpPr>
            <p:cNvPr id="428" name="Google Shape;428;p25"/>
            <p:cNvSpPr/>
            <p:nvPr/>
          </p:nvSpPr>
          <p:spPr>
            <a:xfrm>
              <a:off x="4648675" y="1183350"/>
              <a:ext cx="565225" cy="302300"/>
            </a:xfrm>
            <a:custGeom>
              <a:rect b="b" l="l" r="r" t="t"/>
              <a:pathLst>
                <a:path extrusionOk="0" h="12092" w="22609">
                  <a:moveTo>
                    <a:pt x="21237" y="0"/>
                  </a:moveTo>
                  <a:lnTo>
                    <a:pt x="16774" y="4464"/>
                  </a:lnTo>
                  <a:lnTo>
                    <a:pt x="13175" y="4464"/>
                  </a:lnTo>
                  <a:lnTo>
                    <a:pt x="5786" y="11852"/>
                  </a:lnTo>
                  <a:lnTo>
                    <a:pt x="3809" y="11852"/>
                  </a:lnTo>
                  <a:lnTo>
                    <a:pt x="2291" y="10335"/>
                  </a:lnTo>
                  <a:lnTo>
                    <a:pt x="1" y="10335"/>
                  </a:lnTo>
                  <a:lnTo>
                    <a:pt x="1" y="10574"/>
                  </a:lnTo>
                  <a:lnTo>
                    <a:pt x="2192" y="10574"/>
                  </a:lnTo>
                  <a:lnTo>
                    <a:pt x="3710" y="12092"/>
                  </a:lnTo>
                  <a:lnTo>
                    <a:pt x="5886" y="12092"/>
                  </a:lnTo>
                  <a:lnTo>
                    <a:pt x="13273" y="4703"/>
                  </a:lnTo>
                  <a:lnTo>
                    <a:pt x="16873" y="4703"/>
                  </a:lnTo>
                  <a:lnTo>
                    <a:pt x="21336" y="241"/>
                  </a:lnTo>
                  <a:lnTo>
                    <a:pt x="22609" y="241"/>
                  </a:lnTo>
                  <a:lnTo>
                    <a:pt x="2260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5"/>
            <p:cNvSpPr/>
            <p:nvPr/>
          </p:nvSpPr>
          <p:spPr>
            <a:xfrm>
              <a:off x="4648675" y="1425725"/>
              <a:ext cx="529925" cy="187725"/>
            </a:xfrm>
            <a:custGeom>
              <a:rect b="b" l="l" r="r" t="t"/>
              <a:pathLst>
                <a:path extrusionOk="0" h="7509" w="21197">
                  <a:moveTo>
                    <a:pt x="16250" y="1"/>
                  </a:moveTo>
                  <a:lnTo>
                    <a:pt x="14812" y="1439"/>
                  </a:lnTo>
                  <a:lnTo>
                    <a:pt x="11617" y="1439"/>
                  </a:lnTo>
                  <a:lnTo>
                    <a:pt x="5786" y="7270"/>
                  </a:lnTo>
                  <a:lnTo>
                    <a:pt x="1" y="7270"/>
                  </a:lnTo>
                  <a:lnTo>
                    <a:pt x="1" y="7509"/>
                  </a:lnTo>
                  <a:lnTo>
                    <a:pt x="5886" y="7509"/>
                  </a:lnTo>
                  <a:lnTo>
                    <a:pt x="11717" y="1678"/>
                  </a:lnTo>
                  <a:lnTo>
                    <a:pt x="14911" y="1678"/>
                  </a:lnTo>
                  <a:lnTo>
                    <a:pt x="16349" y="240"/>
                  </a:lnTo>
                  <a:lnTo>
                    <a:pt x="19524" y="240"/>
                  </a:lnTo>
                  <a:lnTo>
                    <a:pt x="21027" y="1743"/>
                  </a:lnTo>
                  <a:lnTo>
                    <a:pt x="21196" y="1573"/>
                  </a:lnTo>
                  <a:lnTo>
                    <a:pt x="196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5"/>
            <p:cNvSpPr/>
            <p:nvPr/>
          </p:nvSpPr>
          <p:spPr>
            <a:xfrm>
              <a:off x="5169475" y="1461825"/>
              <a:ext cx="29350" cy="29375"/>
            </a:xfrm>
            <a:custGeom>
              <a:rect b="b" l="l" r="r" t="t"/>
              <a:pathLst>
                <a:path extrusionOk="0" h="1175" w="1174">
                  <a:moveTo>
                    <a:pt x="587" y="240"/>
                  </a:moveTo>
                  <a:cubicBezTo>
                    <a:pt x="778" y="240"/>
                    <a:pt x="934" y="396"/>
                    <a:pt x="934" y="588"/>
                  </a:cubicBezTo>
                  <a:cubicBezTo>
                    <a:pt x="934" y="779"/>
                    <a:pt x="778" y="935"/>
                    <a:pt x="587" y="935"/>
                  </a:cubicBezTo>
                  <a:cubicBezTo>
                    <a:pt x="396" y="935"/>
                    <a:pt x="239" y="779"/>
                    <a:pt x="239" y="588"/>
                  </a:cubicBezTo>
                  <a:cubicBezTo>
                    <a:pt x="239" y="396"/>
                    <a:pt x="396" y="240"/>
                    <a:pt x="587" y="240"/>
                  </a:cubicBezTo>
                  <a:close/>
                  <a:moveTo>
                    <a:pt x="587" y="1"/>
                  </a:moveTo>
                  <a:cubicBezTo>
                    <a:pt x="263" y="1"/>
                    <a:pt x="0" y="264"/>
                    <a:pt x="0" y="588"/>
                  </a:cubicBezTo>
                  <a:cubicBezTo>
                    <a:pt x="0" y="912"/>
                    <a:pt x="263" y="1174"/>
                    <a:pt x="587" y="1174"/>
                  </a:cubicBezTo>
                  <a:cubicBezTo>
                    <a:pt x="910" y="1174"/>
                    <a:pt x="1174" y="912"/>
                    <a:pt x="1174" y="588"/>
                  </a:cubicBezTo>
                  <a:cubicBezTo>
                    <a:pt x="1174" y="264"/>
                    <a:pt x="910" y="1"/>
                    <a:pt x="5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5"/>
            <p:cNvSpPr/>
            <p:nvPr/>
          </p:nvSpPr>
          <p:spPr>
            <a:xfrm>
              <a:off x="4648675" y="1310925"/>
              <a:ext cx="770650" cy="346450"/>
            </a:xfrm>
            <a:custGeom>
              <a:rect b="b" l="l" r="r" t="t"/>
              <a:pathLst>
                <a:path extrusionOk="0" h="13858" w="30826">
                  <a:moveTo>
                    <a:pt x="30587" y="0"/>
                  </a:moveTo>
                  <a:lnTo>
                    <a:pt x="30587" y="2296"/>
                  </a:lnTo>
                  <a:lnTo>
                    <a:pt x="28550" y="4333"/>
                  </a:lnTo>
                  <a:lnTo>
                    <a:pt x="26453" y="4333"/>
                  </a:lnTo>
                  <a:lnTo>
                    <a:pt x="23038" y="7747"/>
                  </a:lnTo>
                  <a:lnTo>
                    <a:pt x="12615" y="7747"/>
                  </a:lnTo>
                  <a:lnTo>
                    <a:pt x="6745" y="13618"/>
                  </a:lnTo>
                  <a:lnTo>
                    <a:pt x="1" y="13618"/>
                  </a:lnTo>
                  <a:lnTo>
                    <a:pt x="1" y="13858"/>
                  </a:lnTo>
                  <a:lnTo>
                    <a:pt x="6844" y="13858"/>
                  </a:lnTo>
                  <a:lnTo>
                    <a:pt x="12715" y="7987"/>
                  </a:lnTo>
                  <a:lnTo>
                    <a:pt x="23138" y="7987"/>
                  </a:lnTo>
                  <a:lnTo>
                    <a:pt x="26553" y="4573"/>
                  </a:lnTo>
                  <a:lnTo>
                    <a:pt x="28649" y="4573"/>
                  </a:lnTo>
                  <a:lnTo>
                    <a:pt x="30826" y="2396"/>
                  </a:lnTo>
                  <a:lnTo>
                    <a:pt x="308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5"/>
            <p:cNvSpPr/>
            <p:nvPr/>
          </p:nvSpPr>
          <p:spPr>
            <a:xfrm>
              <a:off x="4648675" y="1272475"/>
              <a:ext cx="579225" cy="299050"/>
            </a:xfrm>
            <a:custGeom>
              <a:rect b="b" l="l" r="r" t="t"/>
              <a:pathLst>
                <a:path extrusionOk="0" h="11962" w="23169">
                  <a:moveTo>
                    <a:pt x="20264" y="0"/>
                  </a:moveTo>
                  <a:lnTo>
                    <a:pt x="17367" y="2896"/>
                  </a:lnTo>
                  <a:lnTo>
                    <a:pt x="13733" y="2896"/>
                  </a:lnTo>
                  <a:lnTo>
                    <a:pt x="4908" y="11721"/>
                  </a:lnTo>
                  <a:lnTo>
                    <a:pt x="1" y="11721"/>
                  </a:lnTo>
                  <a:lnTo>
                    <a:pt x="1" y="11962"/>
                  </a:lnTo>
                  <a:lnTo>
                    <a:pt x="5007" y="11962"/>
                  </a:lnTo>
                  <a:lnTo>
                    <a:pt x="13833" y="3135"/>
                  </a:lnTo>
                  <a:lnTo>
                    <a:pt x="17467" y="3135"/>
                  </a:lnTo>
                  <a:lnTo>
                    <a:pt x="20362" y="240"/>
                  </a:lnTo>
                  <a:lnTo>
                    <a:pt x="23169" y="240"/>
                  </a:lnTo>
                  <a:lnTo>
                    <a:pt x="231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5"/>
            <p:cNvSpPr/>
            <p:nvPr/>
          </p:nvSpPr>
          <p:spPr>
            <a:xfrm>
              <a:off x="5072275" y="1334475"/>
              <a:ext cx="23375" cy="23400"/>
            </a:xfrm>
            <a:custGeom>
              <a:rect b="b" l="l" r="r" t="t"/>
              <a:pathLst>
                <a:path extrusionOk="0" h="936" w="935">
                  <a:moveTo>
                    <a:pt x="467" y="1"/>
                  </a:moveTo>
                  <a:cubicBezTo>
                    <a:pt x="210" y="1"/>
                    <a:pt x="0" y="211"/>
                    <a:pt x="0" y="468"/>
                  </a:cubicBezTo>
                  <a:cubicBezTo>
                    <a:pt x="0" y="727"/>
                    <a:pt x="210" y="935"/>
                    <a:pt x="467" y="935"/>
                  </a:cubicBezTo>
                  <a:cubicBezTo>
                    <a:pt x="725" y="935"/>
                    <a:pt x="934" y="727"/>
                    <a:pt x="934" y="468"/>
                  </a:cubicBezTo>
                  <a:cubicBezTo>
                    <a:pt x="934" y="211"/>
                    <a:pt x="725" y="1"/>
                    <a:pt x="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5"/>
            <p:cNvSpPr/>
            <p:nvPr/>
          </p:nvSpPr>
          <p:spPr>
            <a:xfrm>
              <a:off x="5404650" y="1299225"/>
              <a:ext cx="23375" cy="23400"/>
            </a:xfrm>
            <a:custGeom>
              <a:rect b="b" l="l" r="r" t="t"/>
              <a:pathLst>
                <a:path extrusionOk="0" h="936" w="935">
                  <a:moveTo>
                    <a:pt x="467" y="1"/>
                  </a:moveTo>
                  <a:cubicBezTo>
                    <a:pt x="210" y="1"/>
                    <a:pt x="0" y="210"/>
                    <a:pt x="0" y="468"/>
                  </a:cubicBezTo>
                  <a:cubicBezTo>
                    <a:pt x="0" y="726"/>
                    <a:pt x="210" y="935"/>
                    <a:pt x="467" y="935"/>
                  </a:cubicBezTo>
                  <a:cubicBezTo>
                    <a:pt x="726" y="935"/>
                    <a:pt x="934" y="726"/>
                    <a:pt x="934" y="468"/>
                  </a:cubicBezTo>
                  <a:cubicBezTo>
                    <a:pt x="934" y="210"/>
                    <a:pt x="726" y="1"/>
                    <a:pt x="4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5"/>
            <p:cNvSpPr/>
            <p:nvPr/>
          </p:nvSpPr>
          <p:spPr>
            <a:xfrm>
              <a:off x="4912575" y="1640025"/>
              <a:ext cx="19675" cy="19675"/>
            </a:xfrm>
            <a:custGeom>
              <a:rect b="b" l="l" r="r" t="t"/>
              <a:pathLst>
                <a:path extrusionOk="0" h="787" w="787">
                  <a:moveTo>
                    <a:pt x="0" y="0"/>
                  </a:moveTo>
                  <a:lnTo>
                    <a:pt x="0" y="787"/>
                  </a:lnTo>
                  <a:lnTo>
                    <a:pt x="787" y="787"/>
                  </a:lnTo>
                  <a:lnTo>
                    <a:pt x="7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5"/>
            <p:cNvSpPr/>
            <p:nvPr/>
          </p:nvSpPr>
          <p:spPr>
            <a:xfrm>
              <a:off x="4941500" y="1640025"/>
              <a:ext cx="19725" cy="19675"/>
            </a:xfrm>
            <a:custGeom>
              <a:rect b="b" l="l" r="r" t="t"/>
              <a:pathLst>
                <a:path extrusionOk="0" h="787" w="789">
                  <a:moveTo>
                    <a:pt x="1" y="0"/>
                  </a:moveTo>
                  <a:lnTo>
                    <a:pt x="1" y="787"/>
                  </a:lnTo>
                  <a:lnTo>
                    <a:pt x="789" y="787"/>
                  </a:lnTo>
                  <a:lnTo>
                    <a:pt x="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5"/>
            <p:cNvSpPr/>
            <p:nvPr/>
          </p:nvSpPr>
          <p:spPr>
            <a:xfrm>
              <a:off x="4970475" y="1640025"/>
              <a:ext cx="19700" cy="19675"/>
            </a:xfrm>
            <a:custGeom>
              <a:rect b="b" l="l" r="r" t="t"/>
              <a:pathLst>
                <a:path extrusionOk="0" h="787" w="788">
                  <a:moveTo>
                    <a:pt x="1" y="0"/>
                  </a:moveTo>
                  <a:lnTo>
                    <a:pt x="1" y="787"/>
                  </a:lnTo>
                  <a:lnTo>
                    <a:pt x="787" y="787"/>
                  </a:lnTo>
                  <a:lnTo>
                    <a:pt x="7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5"/>
            <p:cNvSpPr/>
            <p:nvPr/>
          </p:nvSpPr>
          <p:spPr>
            <a:xfrm>
              <a:off x="4999425" y="1640025"/>
              <a:ext cx="19700" cy="19675"/>
            </a:xfrm>
            <a:custGeom>
              <a:rect b="b" l="l" r="r" t="t"/>
              <a:pathLst>
                <a:path extrusionOk="0" h="787" w="788">
                  <a:moveTo>
                    <a:pt x="0" y="0"/>
                  </a:moveTo>
                  <a:lnTo>
                    <a:pt x="0" y="787"/>
                  </a:lnTo>
                  <a:lnTo>
                    <a:pt x="787" y="787"/>
                  </a:lnTo>
                  <a:lnTo>
                    <a:pt x="7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5"/>
            <p:cNvSpPr/>
            <p:nvPr/>
          </p:nvSpPr>
          <p:spPr>
            <a:xfrm>
              <a:off x="5028400" y="1640025"/>
              <a:ext cx="19675" cy="19675"/>
            </a:xfrm>
            <a:custGeom>
              <a:rect b="b" l="l" r="r" t="t"/>
              <a:pathLst>
                <a:path extrusionOk="0" h="787" w="787">
                  <a:moveTo>
                    <a:pt x="0" y="0"/>
                  </a:moveTo>
                  <a:lnTo>
                    <a:pt x="0" y="787"/>
                  </a:lnTo>
                  <a:lnTo>
                    <a:pt x="787" y="787"/>
                  </a:lnTo>
                  <a:lnTo>
                    <a:pt x="7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5"/>
            <p:cNvSpPr/>
            <p:nvPr/>
          </p:nvSpPr>
          <p:spPr>
            <a:xfrm>
              <a:off x="4677900" y="1396850"/>
              <a:ext cx="19675" cy="19725"/>
            </a:xfrm>
            <a:custGeom>
              <a:rect b="b" l="l" r="r" t="t"/>
              <a:pathLst>
                <a:path extrusionOk="0" h="789" w="787">
                  <a:moveTo>
                    <a:pt x="0" y="1"/>
                  </a:moveTo>
                  <a:lnTo>
                    <a:pt x="0" y="788"/>
                  </a:lnTo>
                  <a:lnTo>
                    <a:pt x="787" y="788"/>
                  </a:lnTo>
                  <a:lnTo>
                    <a:pt x="7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5"/>
            <p:cNvSpPr/>
            <p:nvPr/>
          </p:nvSpPr>
          <p:spPr>
            <a:xfrm>
              <a:off x="4706825" y="1396850"/>
              <a:ext cx="19725" cy="19725"/>
            </a:xfrm>
            <a:custGeom>
              <a:rect b="b" l="l" r="r" t="t"/>
              <a:pathLst>
                <a:path extrusionOk="0" h="789" w="789">
                  <a:moveTo>
                    <a:pt x="1" y="1"/>
                  </a:moveTo>
                  <a:lnTo>
                    <a:pt x="1" y="788"/>
                  </a:lnTo>
                  <a:lnTo>
                    <a:pt x="788" y="788"/>
                  </a:lnTo>
                  <a:lnTo>
                    <a:pt x="7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5"/>
            <p:cNvSpPr/>
            <p:nvPr/>
          </p:nvSpPr>
          <p:spPr>
            <a:xfrm>
              <a:off x="4735800" y="1396850"/>
              <a:ext cx="19700" cy="19725"/>
            </a:xfrm>
            <a:custGeom>
              <a:rect b="b" l="l" r="r" t="t"/>
              <a:pathLst>
                <a:path extrusionOk="0" h="789" w="788">
                  <a:moveTo>
                    <a:pt x="1" y="1"/>
                  </a:moveTo>
                  <a:lnTo>
                    <a:pt x="1" y="788"/>
                  </a:lnTo>
                  <a:lnTo>
                    <a:pt x="787" y="788"/>
                  </a:lnTo>
                  <a:lnTo>
                    <a:pt x="7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5"/>
            <p:cNvSpPr/>
            <p:nvPr/>
          </p:nvSpPr>
          <p:spPr>
            <a:xfrm>
              <a:off x="4764750" y="1396850"/>
              <a:ext cx="19700" cy="19725"/>
            </a:xfrm>
            <a:custGeom>
              <a:rect b="b" l="l" r="r" t="t"/>
              <a:pathLst>
                <a:path extrusionOk="0" h="789" w="788">
                  <a:moveTo>
                    <a:pt x="0" y="1"/>
                  </a:moveTo>
                  <a:lnTo>
                    <a:pt x="0" y="788"/>
                  </a:lnTo>
                  <a:lnTo>
                    <a:pt x="788" y="788"/>
                  </a:lnTo>
                  <a:lnTo>
                    <a:pt x="7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5"/>
            <p:cNvSpPr/>
            <p:nvPr/>
          </p:nvSpPr>
          <p:spPr>
            <a:xfrm>
              <a:off x="4793700" y="1396850"/>
              <a:ext cx="19700" cy="19725"/>
            </a:xfrm>
            <a:custGeom>
              <a:rect b="b" l="l" r="r" t="t"/>
              <a:pathLst>
                <a:path extrusionOk="0" h="789" w="788">
                  <a:moveTo>
                    <a:pt x="1" y="1"/>
                  </a:moveTo>
                  <a:lnTo>
                    <a:pt x="1" y="788"/>
                  </a:lnTo>
                  <a:lnTo>
                    <a:pt x="788" y="788"/>
                  </a:lnTo>
                  <a:lnTo>
                    <a:pt x="7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5"/>
            <p:cNvSpPr/>
            <p:nvPr/>
          </p:nvSpPr>
          <p:spPr>
            <a:xfrm>
              <a:off x="4665025" y="1500600"/>
              <a:ext cx="3800" cy="50775"/>
            </a:xfrm>
            <a:custGeom>
              <a:rect b="b" l="l" r="r" t="t"/>
              <a:pathLst>
                <a:path extrusionOk="0" h="2031" w="152">
                  <a:moveTo>
                    <a:pt x="1" y="1"/>
                  </a:moveTo>
                  <a:lnTo>
                    <a:pt x="1"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5"/>
            <p:cNvSpPr/>
            <p:nvPr/>
          </p:nvSpPr>
          <p:spPr>
            <a:xfrm>
              <a:off x="4684975" y="1500600"/>
              <a:ext cx="3800" cy="50775"/>
            </a:xfrm>
            <a:custGeom>
              <a:rect b="b" l="l" r="r" t="t"/>
              <a:pathLst>
                <a:path extrusionOk="0" h="2031" w="152">
                  <a:moveTo>
                    <a:pt x="1" y="1"/>
                  </a:moveTo>
                  <a:lnTo>
                    <a:pt x="1"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5"/>
            <p:cNvSpPr/>
            <p:nvPr/>
          </p:nvSpPr>
          <p:spPr>
            <a:xfrm>
              <a:off x="4694900" y="1500600"/>
              <a:ext cx="3775" cy="50775"/>
            </a:xfrm>
            <a:custGeom>
              <a:rect b="b" l="l" r="r" t="t"/>
              <a:pathLst>
                <a:path extrusionOk="0" h="2031" w="151">
                  <a:moveTo>
                    <a:pt x="0" y="1"/>
                  </a:moveTo>
                  <a:lnTo>
                    <a:pt x="0" y="2031"/>
                  </a:lnTo>
                  <a:lnTo>
                    <a:pt x="150" y="2031"/>
                  </a:lnTo>
                  <a:lnTo>
                    <a:pt x="1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5"/>
            <p:cNvSpPr/>
            <p:nvPr/>
          </p:nvSpPr>
          <p:spPr>
            <a:xfrm>
              <a:off x="4704825" y="1500600"/>
              <a:ext cx="3775" cy="50775"/>
            </a:xfrm>
            <a:custGeom>
              <a:rect b="b" l="l" r="r" t="t"/>
              <a:pathLst>
                <a:path extrusionOk="0" h="2031" w="151">
                  <a:moveTo>
                    <a:pt x="1" y="1"/>
                  </a:moveTo>
                  <a:lnTo>
                    <a:pt x="1"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5"/>
            <p:cNvSpPr/>
            <p:nvPr/>
          </p:nvSpPr>
          <p:spPr>
            <a:xfrm>
              <a:off x="4715425" y="1500600"/>
              <a:ext cx="3775" cy="50775"/>
            </a:xfrm>
            <a:custGeom>
              <a:rect b="b" l="l" r="r" t="t"/>
              <a:pathLst>
                <a:path extrusionOk="0" h="2031" w="151">
                  <a:moveTo>
                    <a:pt x="0" y="1"/>
                  </a:moveTo>
                  <a:lnTo>
                    <a:pt x="0" y="2031"/>
                  </a:lnTo>
                  <a:lnTo>
                    <a:pt x="150" y="2031"/>
                  </a:lnTo>
                  <a:lnTo>
                    <a:pt x="1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5"/>
            <p:cNvSpPr/>
            <p:nvPr/>
          </p:nvSpPr>
          <p:spPr>
            <a:xfrm>
              <a:off x="4723325" y="1500600"/>
              <a:ext cx="3775" cy="50775"/>
            </a:xfrm>
            <a:custGeom>
              <a:rect b="b" l="l" r="r" t="t"/>
              <a:pathLst>
                <a:path extrusionOk="0" h="2031" w="151">
                  <a:moveTo>
                    <a:pt x="0" y="1"/>
                  </a:moveTo>
                  <a:lnTo>
                    <a:pt x="0" y="2031"/>
                  </a:lnTo>
                  <a:lnTo>
                    <a:pt x="150" y="2031"/>
                  </a:lnTo>
                  <a:lnTo>
                    <a:pt x="1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5"/>
            <p:cNvSpPr/>
            <p:nvPr/>
          </p:nvSpPr>
          <p:spPr>
            <a:xfrm>
              <a:off x="4755350" y="1500600"/>
              <a:ext cx="3800" cy="50775"/>
            </a:xfrm>
            <a:custGeom>
              <a:rect b="b" l="l" r="r" t="t"/>
              <a:pathLst>
                <a:path extrusionOk="0" h="2031" w="152">
                  <a:moveTo>
                    <a:pt x="1" y="1"/>
                  </a:moveTo>
                  <a:lnTo>
                    <a:pt x="1"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5"/>
            <p:cNvSpPr/>
            <p:nvPr/>
          </p:nvSpPr>
          <p:spPr>
            <a:xfrm>
              <a:off x="4736500" y="1500600"/>
              <a:ext cx="3775" cy="50775"/>
            </a:xfrm>
            <a:custGeom>
              <a:rect b="b" l="l" r="r" t="t"/>
              <a:pathLst>
                <a:path extrusionOk="0" h="2031" w="151">
                  <a:moveTo>
                    <a:pt x="0" y="1"/>
                  </a:moveTo>
                  <a:lnTo>
                    <a:pt x="0"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5"/>
            <p:cNvSpPr/>
            <p:nvPr/>
          </p:nvSpPr>
          <p:spPr>
            <a:xfrm>
              <a:off x="4764575" y="1500600"/>
              <a:ext cx="3775" cy="50775"/>
            </a:xfrm>
            <a:custGeom>
              <a:rect b="b" l="l" r="r" t="t"/>
              <a:pathLst>
                <a:path extrusionOk="0" h="2031" w="151">
                  <a:moveTo>
                    <a:pt x="0" y="1"/>
                  </a:moveTo>
                  <a:lnTo>
                    <a:pt x="0"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5"/>
            <p:cNvSpPr/>
            <p:nvPr/>
          </p:nvSpPr>
          <p:spPr>
            <a:xfrm>
              <a:off x="4810525" y="1175150"/>
              <a:ext cx="4875" cy="14300"/>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5"/>
            <p:cNvSpPr/>
            <p:nvPr/>
          </p:nvSpPr>
          <p:spPr>
            <a:xfrm>
              <a:off x="4836350" y="1175150"/>
              <a:ext cx="4875" cy="14300"/>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5"/>
            <p:cNvSpPr/>
            <p:nvPr/>
          </p:nvSpPr>
          <p:spPr>
            <a:xfrm>
              <a:off x="4849150" y="1175150"/>
              <a:ext cx="4900" cy="14300"/>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5"/>
            <p:cNvSpPr/>
            <p:nvPr/>
          </p:nvSpPr>
          <p:spPr>
            <a:xfrm>
              <a:off x="4862000" y="1175150"/>
              <a:ext cx="4875" cy="14300"/>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5"/>
            <p:cNvSpPr/>
            <p:nvPr/>
          </p:nvSpPr>
          <p:spPr>
            <a:xfrm>
              <a:off x="4875700" y="1175150"/>
              <a:ext cx="4900" cy="14300"/>
            </a:xfrm>
            <a:custGeom>
              <a:rect b="b" l="l" r="r" t="t"/>
              <a:pathLst>
                <a:path extrusionOk="0" h="572" w="196">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5"/>
            <p:cNvSpPr/>
            <p:nvPr/>
          </p:nvSpPr>
          <p:spPr>
            <a:xfrm>
              <a:off x="4885925" y="1175150"/>
              <a:ext cx="4900" cy="14300"/>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5"/>
            <p:cNvSpPr/>
            <p:nvPr/>
          </p:nvSpPr>
          <p:spPr>
            <a:xfrm>
              <a:off x="4927400" y="1175150"/>
              <a:ext cx="4850" cy="14300"/>
            </a:xfrm>
            <a:custGeom>
              <a:rect b="b" l="l" r="r" t="t"/>
              <a:pathLst>
                <a:path extrusionOk="0" h="572" w="194">
                  <a:moveTo>
                    <a:pt x="0" y="0"/>
                  </a:moveTo>
                  <a:lnTo>
                    <a:pt x="0" y="571"/>
                  </a:lnTo>
                  <a:lnTo>
                    <a:pt x="194" y="571"/>
                  </a:lnTo>
                  <a:lnTo>
                    <a:pt x="1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5"/>
            <p:cNvSpPr/>
            <p:nvPr/>
          </p:nvSpPr>
          <p:spPr>
            <a:xfrm>
              <a:off x="4902975" y="1175150"/>
              <a:ext cx="4900" cy="14300"/>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5"/>
            <p:cNvSpPr/>
            <p:nvPr/>
          </p:nvSpPr>
          <p:spPr>
            <a:xfrm>
              <a:off x="4939300" y="1175150"/>
              <a:ext cx="4900" cy="14300"/>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5"/>
            <p:cNvSpPr/>
            <p:nvPr/>
          </p:nvSpPr>
          <p:spPr>
            <a:xfrm>
              <a:off x="4633550" y="1118650"/>
              <a:ext cx="370425" cy="88825"/>
            </a:xfrm>
            <a:custGeom>
              <a:rect b="b" l="l" r="r" t="t"/>
              <a:pathLst>
                <a:path extrusionOk="0" h="3553" w="14817">
                  <a:moveTo>
                    <a:pt x="1" y="0"/>
                  </a:moveTo>
                  <a:lnTo>
                    <a:pt x="1" y="81"/>
                  </a:lnTo>
                  <a:lnTo>
                    <a:pt x="3098" y="81"/>
                  </a:lnTo>
                  <a:lnTo>
                    <a:pt x="6569" y="3552"/>
                  </a:lnTo>
                  <a:lnTo>
                    <a:pt x="14817" y="3552"/>
                  </a:lnTo>
                  <a:lnTo>
                    <a:pt x="14817" y="3473"/>
                  </a:lnTo>
                  <a:lnTo>
                    <a:pt x="6603" y="3473"/>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5"/>
            <p:cNvSpPr/>
            <p:nvPr/>
          </p:nvSpPr>
          <p:spPr>
            <a:xfrm>
              <a:off x="4998925" y="1201400"/>
              <a:ext cx="10125" cy="10125"/>
            </a:xfrm>
            <a:custGeom>
              <a:rect b="b" l="l" r="r" t="t"/>
              <a:pathLst>
                <a:path extrusionOk="0" h="405" w="405">
                  <a:moveTo>
                    <a:pt x="202" y="0"/>
                  </a:moveTo>
                  <a:cubicBezTo>
                    <a:pt x="91" y="0"/>
                    <a:pt x="0" y="91"/>
                    <a:pt x="0" y="202"/>
                  </a:cubicBezTo>
                  <a:cubicBezTo>
                    <a:pt x="0" y="314"/>
                    <a:pt x="91" y="405"/>
                    <a:pt x="202" y="405"/>
                  </a:cubicBezTo>
                  <a:cubicBezTo>
                    <a:pt x="314" y="405"/>
                    <a:pt x="405" y="314"/>
                    <a:pt x="405" y="202"/>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5"/>
            <p:cNvSpPr/>
            <p:nvPr/>
          </p:nvSpPr>
          <p:spPr>
            <a:xfrm>
              <a:off x="4616850" y="1136950"/>
              <a:ext cx="370450" cy="88825"/>
            </a:xfrm>
            <a:custGeom>
              <a:rect b="b" l="l" r="r" t="t"/>
              <a:pathLst>
                <a:path extrusionOk="0" h="3553" w="14818">
                  <a:moveTo>
                    <a:pt x="1" y="0"/>
                  </a:moveTo>
                  <a:lnTo>
                    <a:pt x="1" y="80"/>
                  </a:lnTo>
                  <a:lnTo>
                    <a:pt x="3098" y="80"/>
                  </a:lnTo>
                  <a:lnTo>
                    <a:pt x="6569" y="3552"/>
                  </a:lnTo>
                  <a:lnTo>
                    <a:pt x="14817" y="3552"/>
                  </a:lnTo>
                  <a:lnTo>
                    <a:pt x="14817" y="3473"/>
                  </a:lnTo>
                  <a:lnTo>
                    <a:pt x="6603" y="3473"/>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5"/>
            <p:cNvSpPr/>
            <p:nvPr/>
          </p:nvSpPr>
          <p:spPr>
            <a:xfrm>
              <a:off x="4982225" y="1219700"/>
              <a:ext cx="10125" cy="10125"/>
            </a:xfrm>
            <a:custGeom>
              <a:rect b="b" l="l" r="r" t="t"/>
              <a:pathLst>
                <a:path extrusionOk="0" h="405" w="405">
                  <a:moveTo>
                    <a:pt x="202" y="0"/>
                  </a:moveTo>
                  <a:cubicBezTo>
                    <a:pt x="90" y="0"/>
                    <a:pt x="0" y="91"/>
                    <a:pt x="0" y="202"/>
                  </a:cubicBezTo>
                  <a:cubicBezTo>
                    <a:pt x="0" y="314"/>
                    <a:pt x="90" y="404"/>
                    <a:pt x="202" y="404"/>
                  </a:cubicBezTo>
                  <a:cubicBezTo>
                    <a:pt x="314" y="404"/>
                    <a:pt x="405" y="314"/>
                    <a:pt x="405" y="202"/>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5"/>
            <p:cNvSpPr/>
            <p:nvPr/>
          </p:nvSpPr>
          <p:spPr>
            <a:xfrm>
              <a:off x="4600150" y="1155225"/>
              <a:ext cx="370450" cy="88825"/>
            </a:xfrm>
            <a:custGeom>
              <a:rect b="b" l="l" r="r" t="t"/>
              <a:pathLst>
                <a:path extrusionOk="0" h="3553" w="14818">
                  <a:moveTo>
                    <a:pt x="0" y="1"/>
                  </a:moveTo>
                  <a:lnTo>
                    <a:pt x="0" y="81"/>
                  </a:lnTo>
                  <a:lnTo>
                    <a:pt x="3098" y="81"/>
                  </a:lnTo>
                  <a:lnTo>
                    <a:pt x="6569" y="3553"/>
                  </a:lnTo>
                  <a:lnTo>
                    <a:pt x="14817" y="3553"/>
                  </a:lnTo>
                  <a:lnTo>
                    <a:pt x="14817" y="3473"/>
                  </a:lnTo>
                  <a:lnTo>
                    <a:pt x="6603" y="3473"/>
                  </a:lnTo>
                  <a:lnTo>
                    <a:pt x="3142" y="13"/>
                  </a:lnTo>
                  <a:lnTo>
                    <a:pt x="31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5"/>
            <p:cNvSpPr/>
            <p:nvPr/>
          </p:nvSpPr>
          <p:spPr>
            <a:xfrm>
              <a:off x="4967700" y="1237975"/>
              <a:ext cx="10125" cy="10150"/>
            </a:xfrm>
            <a:custGeom>
              <a:rect b="b" l="l" r="r" t="t"/>
              <a:pathLst>
                <a:path extrusionOk="0" h="406" w="405">
                  <a:moveTo>
                    <a:pt x="202" y="1"/>
                  </a:moveTo>
                  <a:cubicBezTo>
                    <a:pt x="91" y="1"/>
                    <a:pt x="1" y="92"/>
                    <a:pt x="1" y="203"/>
                  </a:cubicBezTo>
                  <a:cubicBezTo>
                    <a:pt x="1" y="314"/>
                    <a:pt x="91" y="405"/>
                    <a:pt x="202" y="405"/>
                  </a:cubicBezTo>
                  <a:cubicBezTo>
                    <a:pt x="314" y="405"/>
                    <a:pt x="405" y="314"/>
                    <a:pt x="405" y="203"/>
                  </a:cubicBezTo>
                  <a:cubicBezTo>
                    <a:pt x="405" y="92"/>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5"/>
            <p:cNvSpPr/>
            <p:nvPr/>
          </p:nvSpPr>
          <p:spPr>
            <a:xfrm>
              <a:off x="4583450" y="1173525"/>
              <a:ext cx="370450" cy="88825"/>
            </a:xfrm>
            <a:custGeom>
              <a:rect b="b" l="l" r="r" t="t"/>
              <a:pathLst>
                <a:path extrusionOk="0" h="3553" w="14818">
                  <a:moveTo>
                    <a:pt x="0" y="0"/>
                  </a:moveTo>
                  <a:lnTo>
                    <a:pt x="0" y="81"/>
                  </a:lnTo>
                  <a:lnTo>
                    <a:pt x="3097" y="81"/>
                  </a:lnTo>
                  <a:lnTo>
                    <a:pt x="6570" y="3552"/>
                  </a:lnTo>
                  <a:lnTo>
                    <a:pt x="14817" y="3552"/>
                  </a:lnTo>
                  <a:lnTo>
                    <a:pt x="14817" y="3473"/>
                  </a:lnTo>
                  <a:lnTo>
                    <a:pt x="6603" y="3473"/>
                  </a:lnTo>
                  <a:lnTo>
                    <a:pt x="3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5"/>
            <p:cNvSpPr/>
            <p:nvPr/>
          </p:nvSpPr>
          <p:spPr>
            <a:xfrm>
              <a:off x="4948825" y="1256275"/>
              <a:ext cx="10100" cy="10125"/>
            </a:xfrm>
            <a:custGeom>
              <a:rect b="b" l="l" r="r" t="t"/>
              <a:pathLst>
                <a:path extrusionOk="0" h="405" w="404">
                  <a:moveTo>
                    <a:pt x="202" y="1"/>
                  </a:moveTo>
                  <a:cubicBezTo>
                    <a:pt x="90" y="1"/>
                    <a:pt x="0" y="91"/>
                    <a:pt x="0" y="202"/>
                  </a:cubicBezTo>
                  <a:cubicBezTo>
                    <a:pt x="0" y="314"/>
                    <a:pt x="90" y="405"/>
                    <a:pt x="202" y="405"/>
                  </a:cubicBezTo>
                  <a:cubicBezTo>
                    <a:pt x="314" y="405"/>
                    <a:pt x="404" y="314"/>
                    <a:pt x="404" y="202"/>
                  </a:cubicBezTo>
                  <a:cubicBezTo>
                    <a:pt x="404" y="91"/>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5"/>
            <p:cNvSpPr/>
            <p:nvPr/>
          </p:nvSpPr>
          <p:spPr>
            <a:xfrm>
              <a:off x="4679950" y="1284400"/>
              <a:ext cx="10125" cy="10125"/>
            </a:xfrm>
            <a:custGeom>
              <a:rect b="b" l="l" r="r" t="t"/>
              <a:pathLst>
                <a:path extrusionOk="0" h="405" w="405">
                  <a:moveTo>
                    <a:pt x="202" y="0"/>
                  </a:moveTo>
                  <a:cubicBezTo>
                    <a:pt x="90" y="0"/>
                    <a:pt x="0" y="91"/>
                    <a:pt x="0" y="203"/>
                  </a:cubicBezTo>
                  <a:cubicBezTo>
                    <a:pt x="0" y="314"/>
                    <a:pt x="90" y="404"/>
                    <a:pt x="202" y="404"/>
                  </a:cubicBezTo>
                  <a:cubicBezTo>
                    <a:pt x="314" y="404"/>
                    <a:pt x="404" y="314"/>
                    <a:pt x="404" y="203"/>
                  </a:cubicBezTo>
                  <a:cubicBezTo>
                    <a:pt x="404"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5"/>
            <p:cNvSpPr/>
            <p:nvPr/>
          </p:nvSpPr>
          <p:spPr>
            <a:xfrm>
              <a:off x="4698775" y="1283375"/>
              <a:ext cx="12125" cy="12150"/>
            </a:xfrm>
            <a:custGeom>
              <a:rect b="b" l="l" r="r" t="t"/>
              <a:pathLst>
                <a:path extrusionOk="0" h="486" w="485">
                  <a:moveTo>
                    <a:pt x="243" y="81"/>
                  </a:moveTo>
                  <a:cubicBezTo>
                    <a:pt x="332" y="81"/>
                    <a:pt x="404" y="154"/>
                    <a:pt x="404" y="244"/>
                  </a:cubicBezTo>
                  <a:cubicBezTo>
                    <a:pt x="404" y="333"/>
                    <a:pt x="332" y="405"/>
                    <a:pt x="243" y="405"/>
                  </a:cubicBezTo>
                  <a:cubicBezTo>
                    <a:pt x="153" y="405"/>
                    <a:pt x="80" y="333"/>
                    <a:pt x="80" y="244"/>
                  </a:cubicBezTo>
                  <a:cubicBezTo>
                    <a:pt x="80" y="154"/>
                    <a:pt x="153" y="81"/>
                    <a:pt x="243" y="81"/>
                  </a:cubicBezTo>
                  <a:close/>
                  <a:moveTo>
                    <a:pt x="243" y="1"/>
                  </a:moveTo>
                  <a:cubicBezTo>
                    <a:pt x="109" y="1"/>
                    <a:pt x="1" y="110"/>
                    <a:pt x="1" y="244"/>
                  </a:cubicBezTo>
                  <a:cubicBezTo>
                    <a:pt x="1" y="376"/>
                    <a:pt x="109" y="486"/>
                    <a:pt x="243" y="486"/>
                  </a:cubicBezTo>
                  <a:cubicBezTo>
                    <a:pt x="376" y="486"/>
                    <a:pt x="484" y="376"/>
                    <a:pt x="484" y="244"/>
                  </a:cubicBezTo>
                  <a:cubicBezTo>
                    <a:pt x="484" y="110"/>
                    <a:pt x="376" y="1"/>
                    <a:pt x="2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5"/>
            <p:cNvSpPr/>
            <p:nvPr/>
          </p:nvSpPr>
          <p:spPr>
            <a:xfrm>
              <a:off x="4719600" y="1284400"/>
              <a:ext cx="10125" cy="10125"/>
            </a:xfrm>
            <a:custGeom>
              <a:rect b="b" l="l" r="r" t="t"/>
              <a:pathLst>
                <a:path extrusionOk="0" h="405" w="405">
                  <a:moveTo>
                    <a:pt x="202" y="0"/>
                  </a:moveTo>
                  <a:cubicBezTo>
                    <a:pt x="91" y="0"/>
                    <a:pt x="1" y="91"/>
                    <a:pt x="1" y="203"/>
                  </a:cubicBezTo>
                  <a:cubicBezTo>
                    <a:pt x="1" y="314"/>
                    <a:pt x="91" y="404"/>
                    <a:pt x="202" y="404"/>
                  </a:cubicBezTo>
                  <a:cubicBezTo>
                    <a:pt x="314" y="404"/>
                    <a:pt x="405" y="314"/>
                    <a:pt x="405" y="203"/>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5"/>
            <p:cNvSpPr/>
            <p:nvPr/>
          </p:nvSpPr>
          <p:spPr>
            <a:xfrm>
              <a:off x="4739425" y="1284400"/>
              <a:ext cx="10125" cy="10125"/>
            </a:xfrm>
            <a:custGeom>
              <a:rect b="b" l="l" r="r" t="t"/>
              <a:pathLst>
                <a:path extrusionOk="0" h="405" w="405">
                  <a:moveTo>
                    <a:pt x="203" y="0"/>
                  </a:moveTo>
                  <a:cubicBezTo>
                    <a:pt x="91" y="0"/>
                    <a:pt x="0" y="91"/>
                    <a:pt x="0" y="203"/>
                  </a:cubicBezTo>
                  <a:cubicBezTo>
                    <a:pt x="0" y="314"/>
                    <a:pt x="91" y="404"/>
                    <a:pt x="203" y="404"/>
                  </a:cubicBezTo>
                  <a:cubicBezTo>
                    <a:pt x="315" y="404"/>
                    <a:pt x="405" y="314"/>
                    <a:pt x="405" y="203"/>
                  </a:cubicBezTo>
                  <a:cubicBezTo>
                    <a:pt x="405" y="91"/>
                    <a:pt x="315"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5"/>
            <p:cNvSpPr/>
            <p:nvPr/>
          </p:nvSpPr>
          <p:spPr>
            <a:xfrm>
              <a:off x="4759275" y="1284400"/>
              <a:ext cx="10125" cy="10125"/>
            </a:xfrm>
            <a:custGeom>
              <a:rect b="b" l="l" r="r" t="t"/>
              <a:pathLst>
                <a:path extrusionOk="0" h="405" w="405">
                  <a:moveTo>
                    <a:pt x="202" y="0"/>
                  </a:moveTo>
                  <a:cubicBezTo>
                    <a:pt x="91" y="0"/>
                    <a:pt x="0" y="91"/>
                    <a:pt x="0" y="203"/>
                  </a:cubicBezTo>
                  <a:cubicBezTo>
                    <a:pt x="0" y="314"/>
                    <a:pt x="91" y="404"/>
                    <a:pt x="202" y="404"/>
                  </a:cubicBezTo>
                  <a:cubicBezTo>
                    <a:pt x="314" y="404"/>
                    <a:pt x="404" y="314"/>
                    <a:pt x="404" y="203"/>
                  </a:cubicBezTo>
                  <a:cubicBezTo>
                    <a:pt x="404"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5"/>
            <p:cNvSpPr/>
            <p:nvPr/>
          </p:nvSpPr>
          <p:spPr>
            <a:xfrm>
              <a:off x="4779075" y="1284400"/>
              <a:ext cx="10150" cy="10125"/>
            </a:xfrm>
            <a:custGeom>
              <a:rect b="b" l="l" r="r" t="t"/>
              <a:pathLst>
                <a:path extrusionOk="0" h="405" w="406">
                  <a:moveTo>
                    <a:pt x="204" y="0"/>
                  </a:moveTo>
                  <a:cubicBezTo>
                    <a:pt x="92" y="0"/>
                    <a:pt x="1" y="91"/>
                    <a:pt x="1" y="203"/>
                  </a:cubicBezTo>
                  <a:cubicBezTo>
                    <a:pt x="1" y="314"/>
                    <a:pt x="92" y="404"/>
                    <a:pt x="204" y="404"/>
                  </a:cubicBezTo>
                  <a:cubicBezTo>
                    <a:pt x="315" y="404"/>
                    <a:pt x="405" y="314"/>
                    <a:pt x="405" y="203"/>
                  </a:cubicBezTo>
                  <a:cubicBezTo>
                    <a:pt x="405" y="91"/>
                    <a:pt x="315" y="0"/>
                    <a:pt x="2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5"/>
            <p:cNvSpPr/>
            <p:nvPr/>
          </p:nvSpPr>
          <p:spPr>
            <a:xfrm>
              <a:off x="4964475" y="1401650"/>
              <a:ext cx="10125" cy="10125"/>
            </a:xfrm>
            <a:custGeom>
              <a:rect b="b" l="l" r="r" t="t"/>
              <a:pathLst>
                <a:path extrusionOk="0" h="405" w="405">
                  <a:moveTo>
                    <a:pt x="202" y="1"/>
                  </a:moveTo>
                  <a:cubicBezTo>
                    <a:pt x="90" y="1"/>
                    <a:pt x="0" y="91"/>
                    <a:pt x="0" y="202"/>
                  </a:cubicBezTo>
                  <a:cubicBezTo>
                    <a:pt x="0" y="314"/>
                    <a:pt x="90" y="405"/>
                    <a:pt x="202" y="405"/>
                  </a:cubicBezTo>
                  <a:cubicBezTo>
                    <a:pt x="314" y="405"/>
                    <a:pt x="405" y="314"/>
                    <a:pt x="405" y="202"/>
                  </a:cubicBezTo>
                  <a:cubicBezTo>
                    <a:pt x="405" y="91"/>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5"/>
            <p:cNvSpPr/>
            <p:nvPr/>
          </p:nvSpPr>
          <p:spPr>
            <a:xfrm>
              <a:off x="4983300" y="1400650"/>
              <a:ext cx="12125" cy="12125"/>
            </a:xfrm>
            <a:custGeom>
              <a:rect b="b" l="l" r="r" t="t"/>
              <a:pathLst>
                <a:path extrusionOk="0" h="485" w="485">
                  <a:moveTo>
                    <a:pt x="243" y="81"/>
                  </a:moveTo>
                  <a:cubicBezTo>
                    <a:pt x="332" y="81"/>
                    <a:pt x="404" y="153"/>
                    <a:pt x="404" y="242"/>
                  </a:cubicBezTo>
                  <a:cubicBezTo>
                    <a:pt x="404" y="332"/>
                    <a:pt x="332" y="405"/>
                    <a:pt x="243" y="405"/>
                  </a:cubicBezTo>
                  <a:cubicBezTo>
                    <a:pt x="153" y="405"/>
                    <a:pt x="80" y="332"/>
                    <a:pt x="80" y="242"/>
                  </a:cubicBezTo>
                  <a:cubicBezTo>
                    <a:pt x="80" y="153"/>
                    <a:pt x="153" y="81"/>
                    <a:pt x="243" y="81"/>
                  </a:cubicBezTo>
                  <a:close/>
                  <a:moveTo>
                    <a:pt x="243" y="0"/>
                  </a:moveTo>
                  <a:cubicBezTo>
                    <a:pt x="109" y="0"/>
                    <a:pt x="1" y="109"/>
                    <a:pt x="1" y="242"/>
                  </a:cubicBezTo>
                  <a:cubicBezTo>
                    <a:pt x="1" y="376"/>
                    <a:pt x="109" y="484"/>
                    <a:pt x="243" y="484"/>
                  </a:cubicBezTo>
                  <a:cubicBezTo>
                    <a:pt x="376" y="484"/>
                    <a:pt x="485" y="376"/>
                    <a:pt x="485" y="242"/>
                  </a:cubicBezTo>
                  <a:cubicBezTo>
                    <a:pt x="485" y="109"/>
                    <a:pt x="376" y="0"/>
                    <a:pt x="2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5"/>
            <p:cNvSpPr/>
            <p:nvPr/>
          </p:nvSpPr>
          <p:spPr>
            <a:xfrm>
              <a:off x="5004125" y="1401650"/>
              <a:ext cx="10150" cy="10125"/>
            </a:xfrm>
            <a:custGeom>
              <a:rect b="b" l="l" r="r" t="t"/>
              <a:pathLst>
                <a:path extrusionOk="0" h="405" w="406">
                  <a:moveTo>
                    <a:pt x="203" y="1"/>
                  </a:moveTo>
                  <a:cubicBezTo>
                    <a:pt x="91" y="1"/>
                    <a:pt x="1" y="91"/>
                    <a:pt x="1" y="202"/>
                  </a:cubicBezTo>
                  <a:cubicBezTo>
                    <a:pt x="1" y="314"/>
                    <a:pt x="91" y="405"/>
                    <a:pt x="203" y="405"/>
                  </a:cubicBezTo>
                  <a:cubicBezTo>
                    <a:pt x="314" y="405"/>
                    <a:pt x="405" y="314"/>
                    <a:pt x="405" y="202"/>
                  </a:cubicBezTo>
                  <a:cubicBezTo>
                    <a:pt x="405" y="91"/>
                    <a:pt x="314" y="1"/>
                    <a:pt x="2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5"/>
            <p:cNvSpPr/>
            <p:nvPr/>
          </p:nvSpPr>
          <p:spPr>
            <a:xfrm>
              <a:off x="5023950" y="1401650"/>
              <a:ext cx="10150" cy="10125"/>
            </a:xfrm>
            <a:custGeom>
              <a:rect b="b" l="l" r="r" t="t"/>
              <a:pathLst>
                <a:path extrusionOk="0" h="405" w="406">
                  <a:moveTo>
                    <a:pt x="203" y="1"/>
                  </a:moveTo>
                  <a:cubicBezTo>
                    <a:pt x="92" y="1"/>
                    <a:pt x="1" y="91"/>
                    <a:pt x="1" y="202"/>
                  </a:cubicBezTo>
                  <a:cubicBezTo>
                    <a:pt x="1" y="314"/>
                    <a:pt x="92" y="405"/>
                    <a:pt x="203" y="405"/>
                  </a:cubicBezTo>
                  <a:cubicBezTo>
                    <a:pt x="315" y="405"/>
                    <a:pt x="405" y="314"/>
                    <a:pt x="405" y="202"/>
                  </a:cubicBezTo>
                  <a:cubicBezTo>
                    <a:pt x="405" y="91"/>
                    <a:pt x="315" y="1"/>
                    <a:pt x="2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5"/>
            <p:cNvSpPr/>
            <p:nvPr/>
          </p:nvSpPr>
          <p:spPr>
            <a:xfrm>
              <a:off x="5042800" y="1400650"/>
              <a:ext cx="12100" cy="12125"/>
            </a:xfrm>
            <a:custGeom>
              <a:rect b="b" l="l" r="r" t="t"/>
              <a:pathLst>
                <a:path extrusionOk="0" h="485" w="484">
                  <a:moveTo>
                    <a:pt x="242" y="81"/>
                  </a:moveTo>
                  <a:cubicBezTo>
                    <a:pt x="332" y="81"/>
                    <a:pt x="405" y="153"/>
                    <a:pt x="405" y="242"/>
                  </a:cubicBezTo>
                  <a:cubicBezTo>
                    <a:pt x="405" y="332"/>
                    <a:pt x="332" y="405"/>
                    <a:pt x="242" y="405"/>
                  </a:cubicBezTo>
                  <a:cubicBezTo>
                    <a:pt x="153" y="405"/>
                    <a:pt x="81" y="332"/>
                    <a:pt x="81" y="242"/>
                  </a:cubicBezTo>
                  <a:cubicBezTo>
                    <a:pt x="81" y="153"/>
                    <a:pt x="153" y="81"/>
                    <a:pt x="242" y="81"/>
                  </a:cubicBezTo>
                  <a:close/>
                  <a:moveTo>
                    <a:pt x="242" y="0"/>
                  </a:moveTo>
                  <a:cubicBezTo>
                    <a:pt x="109" y="0"/>
                    <a:pt x="0" y="109"/>
                    <a:pt x="0" y="242"/>
                  </a:cubicBezTo>
                  <a:cubicBezTo>
                    <a:pt x="0" y="376"/>
                    <a:pt x="109" y="484"/>
                    <a:pt x="242" y="484"/>
                  </a:cubicBezTo>
                  <a:cubicBezTo>
                    <a:pt x="376" y="484"/>
                    <a:pt x="484" y="376"/>
                    <a:pt x="484" y="242"/>
                  </a:cubicBezTo>
                  <a:cubicBezTo>
                    <a:pt x="484" y="109"/>
                    <a:pt x="376" y="0"/>
                    <a:pt x="2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5"/>
            <p:cNvSpPr/>
            <p:nvPr/>
          </p:nvSpPr>
          <p:spPr>
            <a:xfrm>
              <a:off x="5062625" y="1400650"/>
              <a:ext cx="12125" cy="12125"/>
            </a:xfrm>
            <a:custGeom>
              <a:rect b="b" l="l" r="r" t="t"/>
              <a:pathLst>
                <a:path extrusionOk="0" h="485" w="485">
                  <a:moveTo>
                    <a:pt x="243" y="81"/>
                  </a:moveTo>
                  <a:cubicBezTo>
                    <a:pt x="332" y="81"/>
                    <a:pt x="404" y="153"/>
                    <a:pt x="404" y="242"/>
                  </a:cubicBezTo>
                  <a:cubicBezTo>
                    <a:pt x="404" y="332"/>
                    <a:pt x="332" y="405"/>
                    <a:pt x="243" y="405"/>
                  </a:cubicBezTo>
                  <a:cubicBezTo>
                    <a:pt x="153" y="405"/>
                    <a:pt x="80" y="332"/>
                    <a:pt x="80" y="242"/>
                  </a:cubicBezTo>
                  <a:cubicBezTo>
                    <a:pt x="80" y="153"/>
                    <a:pt x="153" y="81"/>
                    <a:pt x="243" y="81"/>
                  </a:cubicBezTo>
                  <a:close/>
                  <a:moveTo>
                    <a:pt x="243" y="0"/>
                  </a:moveTo>
                  <a:cubicBezTo>
                    <a:pt x="109" y="0"/>
                    <a:pt x="1" y="109"/>
                    <a:pt x="1" y="242"/>
                  </a:cubicBezTo>
                  <a:cubicBezTo>
                    <a:pt x="1" y="376"/>
                    <a:pt x="109" y="484"/>
                    <a:pt x="243" y="484"/>
                  </a:cubicBezTo>
                  <a:cubicBezTo>
                    <a:pt x="376" y="484"/>
                    <a:pt x="485" y="376"/>
                    <a:pt x="485" y="242"/>
                  </a:cubicBezTo>
                  <a:cubicBezTo>
                    <a:pt x="485" y="109"/>
                    <a:pt x="376" y="0"/>
                    <a:pt x="2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5"/>
            <p:cNvSpPr/>
            <p:nvPr/>
          </p:nvSpPr>
          <p:spPr>
            <a:xfrm>
              <a:off x="4739075" y="1675150"/>
              <a:ext cx="10125" cy="10100"/>
            </a:xfrm>
            <a:custGeom>
              <a:rect b="b" l="l" r="r" t="t"/>
              <a:pathLst>
                <a:path extrusionOk="0" h="404" w="405">
                  <a:moveTo>
                    <a:pt x="203" y="0"/>
                  </a:moveTo>
                  <a:cubicBezTo>
                    <a:pt x="91" y="0"/>
                    <a:pt x="1" y="90"/>
                    <a:pt x="1" y="202"/>
                  </a:cubicBezTo>
                  <a:cubicBezTo>
                    <a:pt x="1"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5"/>
            <p:cNvSpPr/>
            <p:nvPr/>
          </p:nvSpPr>
          <p:spPr>
            <a:xfrm>
              <a:off x="4757925" y="1674125"/>
              <a:ext cx="12100" cy="12125"/>
            </a:xfrm>
            <a:custGeom>
              <a:rect b="b" l="l" r="r" t="t"/>
              <a:pathLst>
                <a:path extrusionOk="0" h="485" w="484">
                  <a:moveTo>
                    <a:pt x="242" y="80"/>
                  </a:moveTo>
                  <a:cubicBezTo>
                    <a:pt x="331" y="80"/>
                    <a:pt x="404" y="154"/>
                    <a:pt x="404" y="243"/>
                  </a:cubicBezTo>
                  <a:cubicBezTo>
                    <a:pt x="404" y="332"/>
                    <a:pt x="331" y="405"/>
                    <a:pt x="242" y="405"/>
                  </a:cubicBezTo>
                  <a:cubicBezTo>
                    <a:pt x="153" y="405"/>
                    <a:pt x="79" y="332"/>
                    <a:pt x="79" y="243"/>
                  </a:cubicBezTo>
                  <a:cubicBezTo>
                    <a:pt x="79" y="154"/>
                    <a:pt x="153" y="80"/>
                    <a:pt x="242" y="80"/>
                  </a:cubicBezTo>
                  <a:close/>
                  <a:moveTo>
                    <a:pt x="242" y="1"/>
                  </a:moveTo>
                  <a:cubicBezTo>
                    <a:pt x="108" y="1"/>
                    <a:pt x="0" y="109"/>
                    <a:pt x="0" y="243"/>
                  </a:cubicBezTo>
                  <a:cubicBezTo>
                    <a:pt x="0" y="376"/>
                    <a:pt x="108" y="485"/>
                    <a:pt x="242" y="485"/>
                  </a:cubicBezTo>
                  <a:cubicBezTo>
                    <a:pt x="375" y="485"/>
                    <a:pt x="484" y="376"/>
                    <a:pt x="484" y="243"/>
                  </a:cubicBezTo>
                  <a:cubicBezTo>
                    <a:pt x="484" y="109"/>
                    <a:pt x="375" y="1"/>
                    <a:pt x="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5"/>
            <p:cNvSpPr/>
            <p:nvPr/>
          </p:nvSpPr>
          <p:spPr>
            <a:xfrm>
              <a:off x="4777725" y="1674125"/>
              <a:ext cx="12150" cy="12125"/>
            </a:xfrm>
            <a:custGeom>
              <a:rect b="b" l="l" r="r" t="t"/>
              <a:pathLst>
                <a:path extrusionOk="0" h="485" w="486">
                  <a:moveTo>
                    <a:pt x="244" y="80"/>
                  </a:moveTo>
                  <a:cubicBezTo>
                    <a:pt x="333" y="80"/>
                    <a:pt x="405" y="154"/>
                    <a:pt x="405" y="243"/>
                  </a:cubicBezTo>
                  <a:cubicBezTo>
                    <a:pt x="405" y="332"/>
                    <a:pt x="333" y="405"/>
                    <a:pt x="244" y="405"/>
                  </a:cubicBezTo>
                  <a:cubicBezTo>
                    <a:pt x="154" y="405"/>
                    <a:pt x="81" y="332"/>
                    <a:pt x="81" y="243"/>
                  </a:cubicBezTo>
                  <a:cubicBezTo>
                    <a:pt x="81" y="154"/>
                    <a:pt x="154" y="80"/>
                    <a:pt x="244" y="80"/>
                  </a:cubicBezTo>
                  <a:close/>
                  <a:moveTo>
                    <a:pt x="244" y="1"/>
                  </a:moveTo>
                  <a:cubicBezTo>
                    <a:pt x="110" y="1"/>
                    <a:pt x="1" y="109"/>
                    <a:pt x="1" y="243"/>
                  </a:cubicBezTo>
                  <a:cubicBezTo>
                    <a:pt x="1" y="376"/>
                    <a:pt x="110" y="485"/>
                    <a:pt x="244" y="485"/>
                  </a:cubicBezTo>
                  <a:cubicBezTo>
                    <a:pt x="376" y="485"/>
                    <a:pt x="485" y="376"/>
                    <a:pt x="485" y="243"/>
                  </a:cubicBezTo>
                  <a:cubicBezTo>
                    <a:pt x="485" y="109"/>
                    <a:pt x="376" y="1"/>
                    <a:pt x="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5"/>
            <p:cNvSpPr/>
            <p:nvPr/>
          </p:nvSpPr>
          <p:spPr>
            <a:xfrm>
              <a:off x="4798575" y="1675150"/>
              <a:ext cx="10125" cy="10100"/>
            </a:xfrm>
            <a:custGeom>
              <a:rect b="b" l="l" r="r" t="t"/>
              <a:pathLst>
                <a:path extrusionOk="0" h="404" w="405">
                  <a:moveTo>
                    <a:pt x="202" y="0"/>
                  </a:moveTo>
                  <a:cubicBezTo>
                    <a:pt x="91" y="0"/>
                    <a:pt x="1" y="90"/>
                    <a:pt x="1" y="202"/>
                  </a:cubicBezTo>
                  <a:cubicBezTo>
                    <a:pt x="1" y="314"/>
                    <a:pt x="91" y="404"/>
                    <a:pt x="202" y="404"/>
                  </a:cubicBezTo>
                  <a:cubicBezTo>
                    <a:pt x="314" y="404"/>
                    <a:pt x="404" y="314"/>
                    <a:pt x="404" y="202"/>
                  </a:cubicBezTo>
                  <a:cubicBezTo>
                    <a:pt x="404" y="90"/>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5"/>
            <p:cNvSpPr/>
            <p:nvPr/>
          </p:nvSpPr>
          <p:spPr>
            <a:xfrm>
              <a:off x="4817400" y="1674125"/>
              <a:ext cx="12125" cy="12125"/>
            </a:xfrm>
            <a:custGeom>
              <a:rect b="b" l="l" r="r" t="t"/>
              <a:pathLst>
                <a:path extrusionOk="0" h="485" w="485">
                  <a:moveTo>
                    <a:pt x="243" y="80"/>
                  </a:moveTo>
                  <a:cubicBezTo>
                    <a:pt x="332" y="80"/>
                    <a:pt x="405" y="154"/>
                    <a:pt x="405" y="243"/>
                  </a:cubicBezTo>
                  <a:cubicBezTo>
                    <a:pt x="405" y="332"/>
                    <a:pt x="332" y="405"/>
                    <a:pt x="243" y="405"/>
                  </a:cubicBezTo>
                  <a:cubicBezTo>
                    <a:pt x="153" y="405"/>
                    <a:pt x="81" y="332"/>
                    <a:pt x="81" y="243"/>
                  </a:cubicBezTo>
                  <a:cubicBezTo>
                    <a:pt x="81" y="154"/>
                    <a:pt x="153" y="80"/>
                    <a:pt x="243" y="80"/>
                  </a:cubicBezTo>
                  <a:close/>
                  <a:moveTo>
                    <a:pt x="243" y="1"/>
                  </a:moveTo>
                  <a:cubicBezTo>
                    <a:pt x="109" y="1"/>
                    <a:pt x="0" y="109"/>
                    <a:pt x="0" y="243"/>
                  </a:cubicBezTo>
                  <a:cubicBezTo>
                    <a:pt x="0" y="376"/>
                    <a:pt x="109" y="485"/>
                    <a:pt x="243" y="485"/>
                  </a:cubicBezTo>
                  <a:cubicBezTo>
                    <a:pt x="376" y="485"/>
                    <a:pt x="485" y="376"/>
                    <a:pt x="485" y="243"/>
                  </a:cubicBezTo>
                  <a:cubicBezTo>
                    <a:pt x="485" y="109"/>
                    <a:pt x="376" y="1"/>
                    <a:pt x="2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5"/>
            <p:cNvSpPr/>
            <p:nvPr/>
          </p:nvSpPr>
          <p:spPr>
            <a:xfrm>
              <a:off x="4838250" y="1675150"/>
              <a:ext cx="10125" cy="10100"/>
            </a:xfrm>
            <a:custGeom>
              <a:rect b="b" l="l" r="r" t="t"/>
              <a:pathLst>
                <a:path extrusionOk="0" h="404" w="405">
                  <a:moveTo>
                    <a:pt x="202" y="0"/>
                  </a:moveTo>
                  <a:cubicBezTo>
                    <a:pt x="90" y="0"/>
                    <a:pt x="0" y="90"/>
                    <a:pt x="0" y="202"/>
                  </a:cubicBezTo>
                  <a:cubicBezTo>
                    <a:pt x="0" y="314"/>
                    <a:pt x="90" y="404"/>
                    <a:pt x="202" y="404"/>
                  </a:cubicBezTo>
                  <a:cubicBezTo>
                    <a:pt x="314" y="404"/>
                    <a:pt x="404" y="314"/>
                    <a:pt x="404" y="202"/>
                  </a:cubicBezTo>
                  <a:cubicBezTo>
                    <a:pt x="404" y="90"/>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5"/>
            <p:cNvSpPr/>
            <p:nvPr/>
          </p:nvSpPr>
          <p:spPr>
            <a:xfrm>
              <a:off x="4648675" y="1343400"/>
              <a:ext cx="720050" cy="40975"/>
            </a:xfrm>
            <a:custGeom>
              <a:rect b="b" l="l" r="r" t="t"/>
              <a:pathLst>
                <a:path extrusionOk="0" h="1639" w="28802">
                  <a:moveTo>
                    <a:pt x="26073" y="0"/>
                  </a:moveTo>
                  <a:lnTo>
                    <a:pt x="24516" y="1558"/>
                  </a:lnTo>
                  <a:lnTo>
                    <a:pt x="1" y="1558"/>
                  </a:lnTo>
                  <a:lnTo>
                    <a:pt x="1" y="1638"/>
                  </a:lnTo>
                  <a:lnTo>
                    <a:pt x="24549" y="1638"/>
                  </a:lnTo>
                  <a:lnTo>
                    <a:pt x="26107" y="81"/>
                  </a:lnTo>
                  <a:lnTo>
                    <a:pt x="28802" y="81"/>
                  </a:lnTo>
                  <a:lnTo>
                    <a:pt x="288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5"/>
            <p:cNvSpPr/>
            <p:nvPr/>
          </p:nvSpPr>
          <p:spPr>
            <a:xfrm>
              <a:off x="4632825" y="1311800"/>
              <a:ext cx="670500" cy="53100"/>
            </a:xfrm>
            <a:custGeom>
              <a:rect b="b" l="l" r="r" t="t"/>
              <a:pathLst>
                <a:path extrusionOk="0" h="2124" w="26820">
                  <a:moveTo>
                    <a:pt x="26762" y="1"/>
                  </a:moveTo>
                  <a:lnTo>
                    <a:pt x="24720" y="2043"/>
                  </a:lnTo>
                  <a:lnTo>
                    <a:pt x="0" y="2043"/>
                  </a:lnTo>
                  <a:lnTo>
                    <a:pt x="0" y="2123"/>
                  </a:lnTo>
                  <a:lnTo>
                    <a:pt x="24753" y="2123"/>
                  </a:lnTo>
                  <a:lnTo>
                    <a:pt x="26819" y="58"/>
                  </a:lnTo>
                  <a:lnTo>
                    <a:pt x="267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
    <p:spTree>
      <p:nvGrpSpPr>
        <p:cNvPr id="491" name="Shape 491"/>
        <p:cNvGrpSpPr/>
        <p:nvPr/>
      </p:nvGrpSpPr>
      <p:grpSpPr>
        <a:xfrm>
          <a:off x="0" y="0"/>
          <a:ext cx="0" cy="0"/>
          <a:chOff x="0" y="0"/>
          <a:chExt cx="0" cy="0"/>
        </a:xfrm>
      </p:grpSpPr>
      <p:sp>
        <p:nvSpPr>
          <p:cNvPr id="492" name="Google Shape;492;p26"/>
          <p:cNvSpPr txBox="1"/>
          <p:nvPr>
            <p:ph type="title"/>
          </p:nvPr>
        </p:nvSpPr>
        <p:spPr>
          <a:xfrm>
            <a:off x="713225" y="2540575"/>
            <a:ext cx="4189500" cy="7917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93" name="Google Shape;493;p26"/>
          <p:cNvSpPr txBox="1"/>
          <p:nvPr>
            <p:ph idx="1" type="subTitle"/>
          </p:nvPr>
        </p:nvSpPr>
        <p:spPr>
          <a:xfrm>
            <a:off x="713225" y="3554199"/>
            <a:ext cx="3500700" cy="90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20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grpSp>
        <p:nvGrpSpPr>
          <p:cNvPr id="494" name="Google Shape;494;p26"/>
          <p:cNvGrpSpPr/>
          <p:nvPr/>
        </p:nvGrpSpPr>
        <p:grpSpPr>
          <a:xfrm>
            <a:off x="713225" y="539500"/>
            <a:ext cx="928550" cy="99334"/>
            <a:chOff x="7596525" y="772450"/>
            <a:chExt cx="928550" cy="99334"/>
          </a:xfrm>
        </p:grpSpPr>
        <p:sp>
          <p:nvSpPr>
            <p:cNvPr id="495" name="Google Shape;495;p26"/>
            <p:cNvSpPr/>
            <p:nvPr/>
          </p:nvSpPr>
          <p:spPr>
            <a:xfrm>
              <a:off x="7596525" y="772450"/>
              <a:ext cx="33863" cy="99334"/>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6"/>
            <p:cNvSpPr/>
            <p:nvPr/>
          </p:nvSpPr>
          <p:spPr>
            <a:xfrm>
              <a:off x="7775914" y="772450"/>
              <a:ext cx="33863" cy="99334"/>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6"/>
            <p:cNvSpPr/>
            <p:nvPr/>
          </p:nvSpPr>
          <p:spPr>
            <a:xfrm>
              <a:off x="7864827" y="772450"/>
              <a:ext cx="34037" cy="99334"/>
            </a:xfrm>
            <a:custGeom>
              <a:rect b="b" l="l" r="r" t="t"/>
              <a:pathLst>
                <a:path extrusionOk="0" h="572" w="196">
                  <a:moveTo>
                    <a:pt x="1" y="0"/>
                  </a:moveTo>
                  <a:lnTo>
                    <a:pt x="1"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6"/>
            <p:cNvSpPr/>
            <p:nvPr/>
          </p:nvSpPr>
          <p:spPr>
            <a:xfrm>
              <a:off x="7954087" y="772450"/>
              <a:ext cx="33863" cy="99334"/>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6"/>
            <p:cNvSpPr/>
            <p:nvPr/>
          </p:nvSpPr>
          <p:spPr>
            <a:xfrm>
              <a:off x="8049252" y="772450"/>
              <a:ext cx="34037" cy="99334"/>
            </a:xfrm>
            <a:custGeom>
              <a:rect b="b" l="l" r="r" t="t"/>
              <a:pathLst>
                <a:path extrusionOk="0" h="572" w="196">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6"/>
            <p:cNvSpPr/>
            <p:nvPr/>
          </p:nvSpPr>
          <p:spPr>
            <a:xfrm>
              <a:off x="8120278" y="772450"/>
              <a:ext cx="34037" cy="99334"/>
            </a:xfrm>
            <a:custGeom>
              <a:rect b="b" l="l" r="r" t="t"/>
              <a:pathLst>
                <a:path extrusionOk="0" h="572" w="196">
                  <a:moveTo>
                    <a:pt x="1" y="0"/>
                  </a:moveTo>
                  <a:lnTo>
                    <a:pt x="1" y="571"/>
                  </a:lnTo>
                  <a:lnTo>
                    <a:pt x="196" y="571"/>
                  </a:lnTo>
                  <a:lnTo>
                    <a:pt x="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6"/>
            <p:cNvSpPr/>
            <p:nvPr/>
          </p:nvSpPr>
          <p:spPr>
            <a:xfrm>
              <a:off x="8408377" y="772450"/>
              <a:ext cx="33690" cy="99334"/>
            </a:xfrm>
            <a:custGeom>
              <a:rect b="b" l="l" r="r" t="t"/>
              <a:pathLst>
                <a:path extrusionOk="0" h="572" w="194">
                  <a:moveTo>
                    <a:pt x="0" y="0"/>
                  </a:moveTo>
                  <a:lnTo>
                    <a:pt x="0" y="571"/>
                  </a:lnTo>
                  <a:lnTo>
                    <a:pt x="194" y="571"/>
                  </a:lnTo>
                  <a:lnTo>
                    <a:pt x="1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6"/>
            <p:cNvSpPr/>
            <p:nvPr/>
          </p:nvSpPr>
          <p:spPr>
            <a:xfrm>
              <a:off x="8238713" y="772450"/>
              <a:ext cx="34037" cy="99334"/>
            </a:xfrm>
            <a:custGeom>
              <a:rect b="b" l="l" r="r" t="t"/>
              <a:pathLst>
                <a:path extrusionOk="0" h="572" w="196">
                  <a:moveTo>
                    <a:pt x="1" y="0"/>
                  </a:moveTo>
                  <a:lnTo>
                    <a:pt x="1" y="571"/>
                  </a:lnTo>
                  <a:lnTo>
                    <a:pt x="196" y="571"/>
                  </a:lnTo>
                  <a:lnTo>
                    <a:pt x="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6"/>
            <p:cNvSpPr/>
            <p:nvPr/>
          </p:nvSpPr>
          <p:spPr>
            <a:xfrm>
              <a:off x="8491038" y="772450"/>
              <a:ext cx="34037" cy="99334"/>
            </a:xfrm>
            <a:custGeom>
              <a:rect b="b" l="l" r="r" t="t"/>
              <a:pathLst>
                <a:path extrusionOk="0" h="572" w="196">
                  <a:moveTo>
                    <a:pt x="1" y="0"/>
                  </a:moveTo>
                  <a:lnTo>
                    <a:pt x="1"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3">
    <p:spTree>
      <p:nvGrpSpPr>
        <p:cNvPr id="504" name="Shape 504"/>
        <p:cNvGrpSpPr/>
        <p:nvPr/>
      </p:nvGrpSpPr>
      <p:grpSpPr>
        <a:xfrm>
          <a:off x="0" y="0"/>
          <a:ext cx="0" cy="0"/>
          <a:chOff x="0" y="0"/>
          <a:chExt cx="0" cy="0"/>
        </a:xfrm>
      </p:grpSpPr>
      <p:sp>
        <p:nvSpPr>
          <p:cNvPr id="505" name="Google Shape;505;p27"/>
          <p:cNvSpPr txBox="1"/>
          <p:nvPr>
            <p:ph type="title"/>
          </p:nvPr>
        </p:nvSpPr>
        <p:spPr>
          <a:xfrm>
            <a:off x="713225" y="2321925"/>
            <a:ext cx="4189500" cy="7917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06" name="Google Shape;506;p27"/>
          <p:cNvSpPr txBox="1"/>
          <p:nvPr>
            <p:ph idx="1" type="subTitle"/>
          </p:nvPr>
        </p:nvSpPr>
        <p:spPr>
          <a:xfrm>
            <a:off x="713225" y="3335550"/>
            <a:ext cx="3500700" cy="123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20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grpSp>
        <p:nvGrpSpPr>
          <p:cNvPr id="507" name="Google Shape;507;p27"/>
          <p:cNvGrpSpPr/>
          <p:nvPr/>
        </p:nvGrpSpPr>
        <p:grpSpPr>
          <a:xfrm>
            <a:off x="7543900" y="539500"/>
            <a:ext cx="928550" cy="99334"/>
            <a:chOff x="7596525" y="772450"/>
            <a:chExt cx="928550" cy="99334"/>
          </a:xfrm>
        </p:grpSpPr>
        <p:sp>
          <p:nvSpPr>
            <p:cNvPr id="508" name="Google Shape;508;p27"/>
            <p:cNvSpPr/>
            <p:nvPr/>
          </p:nvSpPr>
          <p:spPr>
            <a:xfrm>
              <a:off x="7596525" y="772450"/>
              <a:ext cx="33863" cy="99334"/>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7"/>
            <p:cNvSpPr/>
            <p:nvPr/>
          </p:nvSpPr>
          <p:spPr>
            <a:xfrm>
              <a:off x="7775914" y="772450"/>
              <a:ext cx="33863" cy="99334"/>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7"/>
            <p:cNvSpPr/>
            <p:nvPr/>
          </p:nvSpPr>
          <p:spPr>
            <a:xfrm>
              <a:off x="7864827" y="772450"/>
              <a:ext cx="34037" cy="99334"/>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7"/>
            <p:cNvSpPr/>
            <p:nvPr/>
          </p:nvSpPr>
          <p:spPr>
            <a:xfrm>
              <a:off x="7954087" y="772450"/>
              <a:ext cx="33863" cy="99334"/>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7"/>
            <p:cNvSpPr/>
            <p:nvPr/>
          </p:nvSpPr>
          <p:spPr>
            <a:xfrm>
              <a:off x="8049252" y="772450"/>
              <a:ext cx="34037" cy="99334"/>
            </a:xfrm>
            <a:custGeom>
              <a:rect b="b" l="l" r="r" t="t"/>
              <a:pathLst>
                <a:path extrusionOk="0" h="572" w="196">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7"/>
            <p:cNvSpPr/>
            <p:nvPr/>
          </p:nvSpPr>
          <p:spPr>
            <a:xfrm>
              <a:off x="8120278" y="772450"/>
              <a:ext cx="34037" cy="99334"/>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7"/>
            <p:cNvSpPr/>
            <p:nvPr/>
          </p:nvSpPr>
          <p:spPr>
            <a:xfrm>
              <a:off x="8408377" y="772450"/>
              <a:ext cx="33690" cy="99334"/>
            </a:xfrm>
            <a:custGeom>
              <a:rect b="b" l="l" r="r" t="t"/>
              <a:pathLst>
                <a:path extrusionOk="0" h="572" w="194">
                  <a:moveTo>
                    <a:pt x="0" y="0"/>
                  </a:moveTo>
                  <a:lnTo>
                    <a:pt x="0" y="571"/>
                  </a:lnTo>
                  <a:lnTo>
                    <a:pt x="194" y="571"/>
                  </a:lnTo>
                  <a:lnTo>
                    <a:pt x="1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7"/>
            <p:cNvSpPr/>
            <p:nvPr/>
          </p:nvSpPr>
          <p:spPr>
            <a:xfrm>
              <a:off x="8238713" y="772450"/>
              <a:ext cx="34037" cy="99334"/>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7"/>
            <p:cNvSpPr/>
            <p:nvPr/>
          </p:nvSpPr>
          <p:spPr>
            <a:xfrm>
              <a:off x="8491038" y="772450"/>
              <a:ext cx="34037" cy="99334"/>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517" name="Shape 517"/>
        <p:cNvGrpSpPr/>
        <p:nvPr/>
      </p:nvGrpSpPr>
      <p:grpSpPr>
        <a:xfrm>
          <a:off x="0" y="0"/>
          <a:ext cx="0" cy="0"/>
          <a:chOff x="0" y="0"/>
          <a:chExt cx="0" cy="0"/>
        </a:xfrm>
      </p:grpSpPr>
      <p:sp>
        <p:nvSpPr>
          <p:cNvPr id="518" name="Google Shape;518;p28"/>
          <p:cNvSpPr txBox="1"/>
          <p:nvPr>
            <p:ph hasCustomPrompt="1" type="title"/>
          </p:nvPr>
        </p:nvSpPr>
        <p:spPr>
          <a:xfrm>
            <a:off x="713250" y="901861"/>
            <a:ext cx="7717500" cy="464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519" name="Google Shape;519;p28"/>
          <p:cNvSpPr txBox="1"/>
          <p:nvPr>
            <p:ph idx="1" type="subTitle"/>
          </p:nvPr>
        </p:nvSpPr>
        <p:spPr>
          <a:xfrm>
            <a:off x="713250" y="1549633"/>
            <a:ext cx="7717500" cy="307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p:txBody>
      </p:sp>
      <p:sp>
        <p:nvSpPr>
          <p:cNvPr id="520" name="Google Shape;520;p28"/>
          <p:cNvSpPr txBox="1"/>
          <p:nvPr>
            <p:ph hasCustomPrompt="1" idx="2" type="title"/>
          </p:nvPr>
        </p:nvSpPr>
        <p:spPr>
          <a:xfrm>
            <a:off x="713250" y="2094261"/>
            <a:ext cx="7717500" cy="464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521" name="Google Shape;521;p28"/>
          <p:cNvSpPr txBox="1"/>
          <p:nvPr>
            <p:ph hasCustomPrompt="1" idx="3" type="title"/>
          </p:nvPr>
        </p:nvSpPr>
        <p:spPr>
          <a:xfrm>
            <a:off x="713250" y="3286661"/>
            <a:ext cx="7717500" cy="464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522" name="Google Shape;522;p28"/>
          <p:cNvSpPr txBox="1"/>
          <p:nvPr>
            <p:ph idx="4" type="subTitle"/>
          </p:nvPr>
        </p:nvSpPr>
        <p:spPr>
          <a:xfrm>
            <a:off x="713250" y="3934433"/>
            <a:ext cx="7717500" cy="307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p:txBody>
      </p:sp>
      <p:sp>
        <p:nvSpPr>
          <p:cNvPr id="523" name="Google Shape;523;p28"/>
          <p:cNvSpPr txBox="1"/>
          <p:nvPr>
            <p:ph idx="5" type="subTitle"/>
          </p:nvPr>
        </p:nvSpPr>
        <p:spPr>
          <a:xfrm>
            <a:off x="713250" y="2734654"/>
            <a:ext cx="7717500" cy="307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p:txBody>
      </p:sp>
      <p:grpSp>
        <p:nvGrpSpPr>
          <p:cNvPr id="524" name="Google Shape;524;p28"/>
          <p:cNvGrpSpPr/>
          <p:nvPr/>
        </p:nvGrpSpPr>
        <p:grpSpPr>
          <a:xfrm flipH="1">
            <a:off x="7405325" y="262700"/>
            <a:ext cx="1997650" cy="693500"/>
            <a:chOff x="6541275" y="2323925"/>
            <a:chExt cx="1997650" cy="693500"/>
          </a:xfrm>
        </p:grpSpPr>
        <p:sp>
          <p:nvSpPr>
            <p:cNvPr id="525" name="Google Shape;525;p28"/>
            <p:cNvSpPr/>
            <p:nvPr/>
          </p:nvSpPr>
          <p:spPr>
            <a:xfrm>
              <a:off x="7607103" y="2589121"/>
              <a:ext cx="22882" cy="67120"/>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8"/>
            <p:cNvSpPr/>
            <p:nvPr/>
          </p:nvSpPr>
          <p:spPr>
            <a:xfrm>
              <a:off x="7728318" y="2589121"/>
              <a:ext cx="22882" cy="67120"/>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8"/>
            <p:cNvSpPr/>
            <p:nvPr/>
          </p:nvSpPr>
          <p:spPr>
            <a:xfrm>
              <a:off x="7788398" y="2589121"/>
              <a:ext cx="22999" cy="67120"/>
            </a:xfrm>
            <a:custGeom>
              <a:rect b="b" l="l" r="r" t="t"/>
              <a:pathLst>
                <a:path extrusionOk="0" h="572" w="196">
                  <a:moveTo>
                    <a:pt x="1" y="0"/>
                  </a:moveTo>
                  <a:lnTo>
                    <a:pt x="1"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8"/>
            <p:cNvSpPr/>
            <p:nvPr/>
          </p:nvSpPr>
          <p:spPr>
            <a:xfrm>
              <a:off x="7848713" y="2589121"/>
              <a:ext cx="22882" cy="67120"/>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8"/>
            <p:cNvSpPr/>
            <p:nvPr/>
          </p:nvSpPr>
          <p:spPr>
            <a:xfrm>
              <a:off x="7913017" y="2589121"/>
              <a:ext cx="22999" cy="67120"/>
            </a:xfrm>
            <a:custGeom>
              <a:rect b="b" l="l" r="r" t="t"/>
              <a:pathLst>
                <a:path extrusionOk="0" h="572" w="196">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8"/>
            <p:cNvSpPr/>
            <p:nvPr/>
          </p:nvSpPr>
          <p:spPr>
            <a:xfrm>
              <a:off x="7961010" y="2589121"/>
              <a:ext cx="22999" cy="67120"/>
            </a:xfrm>
            <a:custGeom>
              <a:rect b="b" l="l" r="r" t="t"/>
              <a:pathLst>
                <a:path extrusionOk="0" h="572" w="196">
                  <a:moveTo>
                    <a:pt x="1" y="0"/>
                  </a:moveTo>
                  <a:lnTo>
                    <a:pt x="1" y="571"/>
                  </a:lnTo>
                  <a:lnTo>
                    <a:pt x="196" y="571"/>
                  </a:lnTo>
                  <a:lnTo>
                    <a:pt x="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8"/>
            <p:cNvSpPr/>
            <p:nvPr/>
          </p:nvSpPr>
          <p:spPr>
            <a:xfrm>
              <a:off x="8155682" y="2589121"/>
              <a:ext cx="22764" cy="67120"/>
            </a:xfrm>
            <a:custGeom>
              <a:rect b="b" l="l" r="r" t="t"/>
              <a:pathLst>
                <a:path extrusionOk="0" h="572" w="194">
                  <a:moveTo>
                    <a:pt x="0" y="0"/>
                  </a:moveTo>
                  <a:lnTo>
                    <a:pt x="0" y="571"/>
                  </a:lnTo>
                  <a:lnTo>
                    <a:pt x="194" y="571"/>
                  </a:lnTo>
                  <a:lnTo>
                    <a:pt x="1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8"/>
            <p:cNvSpPr/>
            <p:nvPr/>
          </p:nvSpPr>
          <p:spPr>
            <a:xfrm>
              <a:off x="8041038" y="2589121"/>
              <a:ext cx="22999" cy="67120"/>
            </a:xfrm>
            <a:custGeom>
              <a:rect b="b" l="l" r="r" t="t"/>
              <a:pathLst>
                <a:path extrusionOk="0" h="572" w="196">
                  <a:moveTo>
                    <a:pt x="1" y="0"/>
                  </a:moveTo>
                  <a:lnTo>
                    <a:pt x="1" y="571"/>
                  </a:lnTo>
                  <a:lnTo>
                    <a:pt x="196" y="571"/>
                  </a:lnTo>
                  <a:lnTo>
                    <a:pt x="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8"/>
            <p:cNvSpPr/>
            <p:nvPr/>
          </p:nvSpPr>
          <p:spPr>
            <a:xfrm>
              <a:off x="8211538" y="2589121"/>
              <a:ext cx="22999" cy="67120"/>
            </a:xfrm>
            <a:custGeom>
              <a:rect b="b" l="l" r="r" t="t"/>
              <a:pathLst>
                <a:path extrusionOk="0" h="572" w="196">
                  <a:moveTo>
                    <a:pt x="1" y="0"/>
                  </a:moveTo>
                  <a:lnTo>
                    <a:pt x="1"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8"/>
            <p:cNvSpPr/>
            <p:nvPr/>
          </p:nvSpPr>
          <p:spPr>
            <a:xfrm>
              <a:off x="6776431" y="2323925"/>
              <a:ext cx="1738664" cy="416918"/>
            </a:xfrm>
            <a:custGeom>
              <a:rect b="b" l="l" r="r" t="t"/>
              <a:pathLst>
                <a:path extrusionOk="0" h="3553" w="14817">
                  <a:moveTo>
                    <a:pt x="1" y="0"/>
                  </a:moveTo>
                  <a:lnTo>
                    <a:pt x="1" y="81"/>
                  </a:lnTo>
                  <a:lnTo>
                    <a:pt x="3098" y="81"/>
                  </a:lnTo>
                  <a:lnTo>
                    <a:pt x="6569" y="3552"/>
                  </a:lnTo>
                  <a:lnTo>
                    <a:pt x="14817" y="3552"/>
                  </a:lnTo>
                  <a:lnTo>
                    <a:pt x="14817" y="3473"/>
                  </a:lnTo>
                  <a:lnTo>
                    <a:pt x="6603" y="3473"/>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8"/>
            <p:cNvSpPr/>
            <p:nvPr/>
          </p:nvSpPr>
          <p:spPr>
            <a:xfrm>
              <a:off x="8491401" y="2712332"/>
              <a:ext cx="47524" cy="47524"/>
            </a:xfrm>
            <a:custGeom>
              <a:rect b="b" l="l" r="r" t="t"/>
              <a:pathLst>
                <a:path extrusionOk="0" h="405" w="405">
                  <a:moveTo>
                    <a:pt x="202" y="0"/>
                  </a:moveTo>
                  <a:cubicBezTo>
                    <a:pt x="91" y="0"/>
                    <a:pt x="0" y="91"/>
                    <a:pt x="0" y="202"/>
                  </a:cubicBezTo>
                  <a:cubicBezTo>
                    <a:pt x="0" y="314"/>
                    <a:pt x="91" y="405"/>
                    <a:pt x="202" y="405"/>
                  </a:cubicBezTo>
                  <a:cubicBezTo>
                    <a:pt x="314" y="405"/>
                    <a:pt x="405" y="314"/>
                    <a:pt x="405" y="202"/>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8"/>
            <p:cNvSpPr/>
            <p:nvPr/>
          </p:nvSpPr>
          <p:spPr>
            <a:xfrm>
              <a:off x="6698045" y="2409820"/>
              <a:ext cx="1738781" cy="416918"/>
            </a:xfrm>
            <a:custGeom>
              <a:rect b="b" l="l" r="r" t="t"/>
              <a:pathLst>
                <a:path extrusionOk="0" h="3553" w="14818">
                  <a:moveTo>
                    <a:pt x="1" y="0"/>
                  </a:moveTo>
                  <a:lnTo>
                    <a:pt x="1" y="80"/>
                  </a:lnTo>
                  <a:lnTo>
                    <a:pt x="3098" y="80"/>
                  </a:lnTo>
                  <a:lnTo>
                    <a:pt x="6569" y="3552"/>
                  </a:lnTo>
                  <a:lnTo>
                    <a:pt x="14817" y="3552"/>
                  </a:lnTo>
                  <a:lnTo>
                    <a:pt x="14817" y="3473"/>
                  </a:lnTo>
                  <a:lnTo>
                    <a:pt x="6603" y="3473"/>
                  </a:lnTo>
                  <a:lnTo>
                    <a:pt x="31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8"/>
            <p:cNvSpPr/>
            <p:nvPr/>
          </p:nvSpPr>
          <p:spPr>
            <a:xfrm>
              <a:off x="8413016" y="2798227"/>
              <a:ext cx="47524" cy="47524"/>
            </a:xfrm>
            <a:custGeom>
              <a:rect b="b" l="l" r="r" t="t"/>
              <a:pathLst>
                <a:path extrusionOk="0" h="405" w="405">
                  <a:moveTo>
                    <a:pt x="202" y="0"/>
                  </a:moveTo>
                  <a:cubicBezTo>
                    <a:pt x="90" y="0"/>
                    <a:pt x="0" y="91"/>
                    <a:pt x="0" y="202"/>
                  </a:cubicBezTo>
                  <a:cubicBezTo>
                    <a:pt x="0" y="314"/>
                    <a:pt x="90" y="404"/>
                    <a:pt x="202" y="404"/>
                  </a:cubicBezTo>
                  <a:cubicBezTo>
                    <a:pt x="314" y="404"/>
                    <a:pt x="405" y="314"/>
                    <a:pt x="405" y="202"/>
                  </a:cubicBezTo>
                  <a:cubicBezTo>
                    <a:pt x="405" y="91"/>
                    <a:pt x="314" y="0"/>
                    <a:pt x="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8"/>
            <p:cNvSpPr/>
            <p:nvPr/>
          </p:nvSpPr>
          <p:spPr>
            <a:xfrm>
              <a:off x="6619660" y="2495599"/>
              <a:ext cx="1738781" cy="416918"/>
            </a:xfrm>
            <a:custGeom>
              <a:rect b="b" l="l" r="r" t="t"/>
              <a:pathLst>
                <a:path extrusionOk="0" h="3553" w="14818">
                  <a:moveTo>
                    <a:pt x="0" y="1"/>
                  </a:moveTo>
                  <a:lnTo>
                    <a:pt x="0" y="81"/>
                  </a:lnTo>
                  <a:lnTo>
                    <a:pt x="3098" y="81"/>
                  </a:lnTo>
                  <a:lnTo>
                    <a:pt x="6569" y="3553"/>
                  </a:lnTo>
                  <a:lnTo>
                    <a:pt x="14817" y="3553"/>
                  </a:lnTo>
                  <a:lnTo>
                    <a:pt x="14817" y="3473"/>
                  </a:lnTo>
                  <a:lnTo>
                    <a:pt x="6603" y="3473"/>
                  </a:lnTo>
                  <a:lnTo>
                    <a:pt x="3142" y="13"/>
                  </a:lnTo>
                  <a:lnTo>
                    <a:pt x="31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8"/>
            <p:cNvSpPr/>
            <p:nvPr/>
          </p:nvSpPr>
          <p:spPr>
            <a:xfrm>
              <a:off x="8344839" y="2884005"/>
              <a:ext cx="47524" cy="47641"/>
            </a:xfrm>
            <a:custGeom>
              <a:rect b="b" l="l" r="r" t="t"/>
              <a:pathLst>
                <a:path extrusionOk="0" h="406" w="405">
                  <a:moveTo>
                    <a:pt x="202" y="1"/>
                  </a:moveTo>
                  <a:cubicBezTo>
                    <a:pt x="91" y="1"/>
                    <a:pt x="1" y="92"/>
                    <a:pt x="1" y="203"/>
                  </a:cubicBezTo>
                  <a:cubicBezTo>
                    <a:pt x="1" y="314"/>
                    <a:pt x="91" y="405"/>
                    <a:pt x="202" y="405"/>
                  </a:cubicBezTo>
                  <a:cubicBezTo>
                    <a:pt x="314" y="405"/>
                    <a:pt x="405" y="314"/>
                    <a:pt x="405" y="203"/>
                  </a:cubicBezTo>
                  <a:cubicBezTo>
                    <a:pt x="405" y="92"/>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8"/>
            <p:cNvSpPr/>
            <p:nvPr/>
          </p:nvSpPr>
          <p:spPr>
            <a:xfrm>
              <a:off x="6541275" y="2581494"/>
              <a:ext cx="1738781" cy="416918"/>
            </a:xfrm>
            <a:custGeom>
              <a:rect b="b" l="l" r="r" t="t"/>
              <a:pathLst>
                <a:path extrusionOk="0" h="3553" w="14818">
                  <a:moveTo>
                    <a:pt x="0" y="0"/>
                  </a:moveTo>
                  <a:lnTo>
                    <a:pt x="0" y="81"/>
                  </a:lnTo>
                  <a:lnTo>
                    <a:pt x="3097" y="81"/>
                  </a:lnTo>
                  <a:lnTo>
                    <a:pt x="6570" y="3552"/>
                  </a:lnTo>
                  <a:lnTo>
                    <a:pt x="14817" y="3552"/>
                  </a:lnTo>
                  <a:lnTo>
                    <a:pt x="14817" y="3473"/>
                  </a:lnTo>
                  <a:lnTo>
                    <a:pt x="6603" y="3473"/>
                  </a:lnTo>
                  <a:lnTo>
                    <a:pt x="3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8"/>
            <p:cNvSpPr/>
            <p:nvPr/>
          </p:nvSpPr>
          <p:spPr>
            <a:xfrm>
              <a:off x="8256245" y="2969901"/>
              <a:ext cx="47406" cy="47524"/>
            </a:xfrm>
            <a:custGeom>
              <a:rect b="b" l="l" r="r" t="t"/>
              <a:pathLst>
                <a:path extrusionOk="0" h="405" w="404">
                  <a:moveTo>
                    <a:pt x="202" y="1"/>
                  </a:moveTo>
                  <a:cubicBezTo>
                    <a:pt x="90" y="1"/>
                    <a:pt x="0" y="91"/>
                    <a:pt x="0" y="202"/>
                  </a:cubicBezTo>
                  <a:cubicBezTo>
                    <a:pt x="0" y="314"/>
                    <a:pt x="90" y="405"/>
                    <a:pt x="202" y="405"/>
                  </a:cubicBezTo>
                  <a:cubicBezTo>
                    <a:pt x="314" y="405"/>
                    <a:pt x="404" y="314"/>
                    <a:pt x="404" y="202"/>
                  </a:cubicBezTo>
                  <a:cubicBezTo>
                    <a:pt x="404" y="91"/>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 name="Google Shape;542;p28"/>
          <p:cNvGrpSpPr/>
          <p:nvPr/>
        </p:nvGrpSpPr>
        <p:grpSpPr>
          <a:xfrm>
            <a:off x="-285600" y="4222125"/>
            <a:ext cx="1997650" cy="693500"/>
            <a:chOff x="6541275" y="2323925"/>
            <a:chExt cx="1997650" cy="693500"/>
          </a:xfrm>
        </p:grpSpPr>
        <p:sp>
          <p:nvSpPr>
            <p:cNvPr id="543" name="Google Shape;543;p28"/>
            <p:cNvSpPr/>
            <p:nvPr/>
          </p:nvSpPr>
          <p:spPr>
            <a:xfrm>
              <a:off x="7607103" y="2589121"/>
              <a:ext cx="22882" cy="67120"/>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8"/>
            <p:cNvSpPr/>
            <p:nvPr/>
          </p:nvSpPr>
          <p:spPr>
            <a:xfrm>
              <a:off x="7728318" y="2589121"/>
              <a:ext cx="22882" cy="67120"/>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8"/>
            <p:cNvSpPr/>
            <p:nvPr/>
          </p:nvSpPr>
          <p:spPr>
            <a:xfrm>
              <a:off x="7788398" y="2589121"/>
              <a:ext cx="22999" cy="67120"/>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8"/>
            <p:cNvSpPr/>
            <p:nvPr/>
          </p:nvSpPr>
          <p:spPr>
            <a:xfrm>
              <a:off x="7848713" y="2589121"/>
              <a:ext cx="22882" cy="67120"/>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8"/>
            <p:cNvSpPr/>
            <p:nvPr/>
          </p:nvSpPr>
          <p:spPr>
            <a:xfrm>
              <a:off x="7913017" y="2589121"/>
              <a:ext cx="22999" cy="67120"/>
            </a:xfrm>
            <a:custGeom>
              <a:rect b="b" l="l" r="r" t="t"/>
              <a:pathLst>
                <a:path extrusionOk="0" h="572" w="196">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8"/>
            <p:cNvSpPr/>
            <p:nvPr/>
          </p:nvSpPr>
          <p:spPr>
            <a:xfrm>
              <a:off x="7961010" y="2589121"/>
              <a:ext cx="22999" cy="67120"/>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8"/>
            <p:cNvSpPr/>
            <p:nvPr/>
          </p:nvSpPr>
          <p:spPr>
            <a:xfrm>
              <a:off x="8155682" y="2589121"/>
              <a:ext cx="22764" cy="67120"/>
            </a:xfrm>
            <a:custGeom>
              <a:rect b="b" l="l" r="r" t="t"/>
              <a:pathLst>
                <a:path extrusionOk="0" h="572" w="194">
                  <a:moveTo>
                    <a:pt x="0" y="0"/>
                  </a:moveTo>
                  <a:lnTo>
                    <a:pt x="0" y="571"/>
                  </a:lnTo>
                  <a:lnTo>
                    <a:pt x="194" y="571"/>
                  </a:lnTo>
                  <a:lnTo>
                    <a:pt x="1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8"/>
            <p:cNvSpPr/>
            <p:nvPr/>
          </p:nvSpPr>
          <p:spPr>
            <a:xfrm>
              <a:off x="8041038" y="2589121"/>
              <a:ext cx="22999" cy="67120"/>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8"/>
            <p:cNvSpPr/>
            <p:nvPr/>
          </p:nvSpPr>
          <p:spPr>
            <a:xfrm>
              <a:off x="8211538" y="2589121"/>
              <a:ext cx="22999" cy="67120"/>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8"/>
            <p:cNvSpPr/>
            <p:nvPr/>
          </p:nvSpPr>
          <p:spPr>
            <a:xfrm>
              <a:off x="6776431" y="2323925"/>
              <a:ext cx="1738664" cy="416918"/>
            </a:xfrm>
            <a:custGeom>
              <a:rect b="b" l="l" r="r" t="t"/>
              <a:pathLst>
                <a:path extrusionOk="0" h="3553" w="14817">
                  <a:moveTo>
                    <a:pt x="1" y="0"/>
                  </a:moveTo>
                  <a:lnTo>
                    <a:pt x="1" y="81"/>
                  </a:lnTo>
                  <a:lnTo>
                    <a:pt x="3098" y="81"/>
                  </a:lnTo>
                  <a:lnTo>
                    <a:pt x="6569" y="3552"/>
                  </a:lnTo>
                  <a:lnTo>
                    <a:pt x="14817" y="3552"/>
                  </a:lnTo>
                  <a:lnTo>
                    <a:pt x="14817" y="3473"/>
                  </a:lnTo>
                  <a:lnTo>
                    <a:pt x="6603" y="3473"/>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8"/>
            <p:cNvSpPr/>
            <p:nvPr/>
          </p:nvSpPr>
          <p:spPr>
            <a:xfrm>
              <a:off x="8491401" y="2712332"/>
              <a:ext cx="47524" cy="47524"/>
            </a:xfrm>
            <a:custGeom>
              <a:rect b="b" l="l" r="r" t="t"/>
              <a:pathLst>
                <a:path extrusionOk="0" h="405" w="405">
                  <a:moveTo>
                    <a:pt x="202" y="0"/>
                  </a:moveTo>
                  <a:cubicBezTo>
                    <a:pt x="91" y="0"/>
                    <a:pt x="0" y="91"/>
                    <a:pt x="0" y="202"/>
                  </a:cubicBezTo>
                  <a:cubicBezTo>
                    <a:pt x="0" y="314"/>
                    <a:pt x="91" y="405"/>
                    <a:pt x="202" y="405"/>
                  </a:cubicBezTo>
                  <a:cubicBezTo>
                    <a:pt x="314" y="405"/>
                    <a:pt x="405" y="314"/>
                    <a:pt x="405" y="202"/>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8"/>
            <p:cNvSpPr/>
            <p:nvPr/>
          </p:nvSpPr>
          <p:spPr>
            <a:xfrm>
              <a:off x="6698045" y="2409820"/>
              <a:ext cx="1738781" cy="416918"/>
            </a:xfrm>
            <a:custGeom>
              <a:rect b="b" l="l" r="r" t="t"/>
              <a:pathLst>
                <a:path extrusionOk="0" h="3553" w="14818">
                  <a:moveTo>
                    <a:pt x="1" y="0"/>
                  </a:moveTo>
                  <a:lnTo>
                    <a:pt x="1" y="80"/>
                  </a:lnTo>
                  <a:lnTo>
                    <a:pt x="3098" y="80"/>
                  </a:lnTo>
                  <a:lnTo>
                    <a:pt x="6569" y="3552"/>
                  </a:lnTo>
                  <a:lnTo>
                    <a:pt x="14817" y="3552"/>
                  </a:lnTo>
                  <a:lnTo>
                    <a:pt x="14817" y="3473"/>
                  </a:lnTo>
                  <a:lnTo>
                    <a:pt x="6603" y="3473"/>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8"/>
            <p:cNvSpPr/>
            <p:nvPr/>
          </p:nvSpPr>
          <p:spPr>
            <a:xfrm>
              <a:off x="8413016" y="2798227"/>
              <a:ext cx="47524" cy="47524"/>
            </a:xfrm>
            <a:custGeom>
              <a:rect b="b" l="l" r="r" t="t"/>
              <a:pathLst>
                <a:path extrusionOk="0" h="405" w="405">
                  <a:moveTo>
                    <a:pt x="202" y="0"/>
                  </a:moveTo>
                  <a:cubicBezTo>
                    <a:pt x="90" y="0"/>
                    <a:pt x="0" y="91"/>
                    <a:pt x="0" y="202"/>
                  </a:cubicBezTo>
                  <a:cubicBezTo>
                    <a:pt x="0" y="314"/>
                    <a:pt x="90" y="404"/>
                    <a:pt x="202" y="404"/>
                  </a:cubicBezTo>
                  <a:cubicBezTo>
                    <a:pt x="314" y="404"/>
                    <a:pt x="405" y="314"/>
                    <a:pt x="405" y="202"/>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8"/>
            <p:cNvSpPr/>
            <p:nvPr/>
          </p:nvSpPr>
          <p:spPr>
            <a:xfrm>
              <a:off x="6619660" y="2495599"/>
              <a:ext cx="1738781" cy="416918"/>
            </a:xfrm>
            <a:custGeom>
              <a:rect b="b" l="l" r="r" t="t"/>
              <a:pathLst>
                <a:path extrusionOk="0" h="3553" w="14818">
                  <a:moveTo>
                    <a:pt x="0" y="1"/>
                  </a:moveTo>
                  <a:lnTo>
                    <a:pt x="0" y="81"/>
                  </a:lnTo>
                  <a:lnTo>
                    <a:pt x="3098" y="81"/>
                  </a:lnTo>
                  <a:lnTo>
                    <a:pt x="6569" y="3553"/>
                  </a:lnTo>
                  <a:lnTo>
                    <a:pt x="14817" y="3553"/>
                  </a:lnTo>
                  <a:lnTo>
                    <a:pt x="14817" y="3473"/>
                  </a:lnTo>
                  <a:lnTo>
                    <a:pt x="6603" y="3473"/>
                  </a:lnTo>
                  <a:lnTo>
                    <a:pt x="3142" y="13"/>
                  </a:lnTo>
                  <a:lnTo>
                    <a:pt x="31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8"/>
            <p:cNvSpPr/>
            <p:nvPr/>
          </p:nvSpPr>
          <p:spPr>
            <a:xfrm>
              <a:off x="8344839" y="2884005"/>
              <a:ext cx="47524" cy="47641"/>
            </a:xfrm>
            <a:custGeom>
              <a:rect b="b" l="l" r="r" t="t"/>
              <a:pathLst>
                <a:path extrusionOk="0" h="406" w="405">
                  <a:moveTo>
                    <a:pt x="202" y="1"/>
                  </a:moveTo>
                  <a:cubicBezTo>
                    <a:pt x="91" y="1"/>
                    <a:pt x="1" y="92"/>
                    <a:pt x="1" y="203"/>
                  </a:cubicBezTo>
                  <a:cubicBezTo>
                    <a:pt x="1" y="314"/>
                    <a:pt x="91" y="405"/>
                    <a:pt x="202" y="405"/>
                  </a:cubicBezTo>
                  <a:cubicBezTo>
                    <a:pt x="314" y="405"/>
                    <a:pt x="405" y="314"/>
                    <a:pt x="405" y="203"/>
                  </a:cubicBezTo>
                  <a:cubicBezTo>
                    <a:pt x="405" y="92"/>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8"/>
            <p:cNvSpPr/>
            <p:nvPr/>
          </p:nvSpPr>
          <p:spPr>
            <a:xfrm>
              <a:off x="6541275" y="2581494"/>
              <a:ext cx="1738781" cy="416918"/>
            </a:xfrm>
            <a:custGeom>
              <a:rect b="b" l="l" r="r" t="t"/>
              <a:pathLst>
                <a:path extrusionOk="0" h="3553" w="14818">
                  <a:moveTo>
                    <a:pt x="0" y="0"/>
                  </a:moveTo>
                  <a:lnTo>
                    <a:pt x="0" y="81"/>
                  </a:lnTo>
                  <a:lnTo>
                    <a:pt x="3097" y="81"/>
                  </a:lnTo>
                  <a:lnTo>
                    <a:pt x="6570" y="3552"/>
                  </a:lnTo>
                  <a:lnTo>
                    <a:pt x="14817" y="3552"/>
                  </a:lnTo>
                  <a:lnTo>
                    <a:pt x="14817" y="3473"/>
                  </a:lnTo>
                  <a:lnTo>
                    <a:pt x="6603" y="3473"/>
                  </a:lnTo>
                  <a:lnTo>
                    <a:pt x="3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8"/>
            <p:cNvSpPr/>
            <p:nvPr/>
          </p:nvSpPr>
          <p:spPr>
            <a:xfrm>
              <a:off x="8256245" y="2969901"/>
              <a:ext cx="47406" cy="47524"/>
            </a:xfrm>
            <a:custGeom>
              <a:rect b="b" l="l" r="r" t="t"/>
              <a:pathLst>
                <a:path extrusionOk="0" h="405" w="404">
                  <a:moveTo>
                    <a:pt x="202" y="1"/>
                  </a:moveTo>
                  <a:cubicBezTo>
                    <a:pt x="90" y="1"/>
                    <a:pt x="0" y="91"/>
                    <a:pt x="0" y="202"/>
                  </a:cubicBezTo>
                  <a:cubicBezTo>
                    <a:pt x="0" y="314"/>
                    <a:pt x="90" y="405"/>
                    <a:pt x="202" y="405"/>
                  </a:cubicBezTo>
                  <a:cubicBezTo>
                    <a:pt x="314" y="405"/>
                    <a:pt x="404" y="314"/>
                    <a:pt x="404" y="202"/>
                  </a:cubicBezTo>
                  <a:cubicBezTo>
                    <a:pt x="404" y="91"/>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6_1">
    <p:spTree>
      <p:nvGrpSpPr>
        <p:cNvPr id="560" name="Shape 560"/>
        <p:cNvGrpSpPr/>
        <p:nvPr/>
      </p:nvGrpSpPr>
      <p:grpSpPr>
        <a:xfrm>
          <a:off x="0" y="0"/>
          <a:ext cx="0" cy="0"/>
          <a:chOff x="0" y="0"/>
          <a:chExt cx="0" cy="0"/>
        </a:xfrm>
      </p:grpSpPr>
      <p:grpSp>
        <p:nvGrpSpPr>
          <p:cNvPr id="561" name="Google Shape;561;p29"/>
          <p:cNvGrpSpPr/>
          <p:nvPr/>
        </p:nvGrpSpPr>
        <p:grpSpPr>
          <a:xfrm flipH="1">
            <a:off x="7405325" y="262700"/>
            <a:ext cx="1997650" cy="693500"/>
            <a:chOff x="6541275" y="2323925"/>
            <a:chExt cx="1997650" cy="693500"/>
          </a:xfrm>
        </p:grpSpPr>
        <p:sp>
          <p:nvSpPr>
            <p:cNvPr id="562" name="Google Shape;562;p29"/>
            <p:cNvSpPr/>
            <p:nvPr/>
          </p:nvSpPr>
          <p:spPr>
            <a:xfrm>
              <a:off x="7607103" y="2589121"/>
              <a:ext cx="22882" cy="67120"/>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9"/>
            <p:cNvSpPr/>
            <p:nvPr/>
          </p:nvSpPr>
          <p:spPr>
            <a:xfrm>
              <a:off x="7728318" y="2589121"/>
              <a:ext cx="22882" cy="67120"/>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9"/>
            <p:cNvSpPr/>
            <p:nvPr/>
          </p:nvSpPr>
          <p:spPr>
            <a:xfrm>
              <a:off x="7788398" y="2589121"/>
              <a:ext cx="22999" cy="67120"/>
            </a:xfrm>
            <a:custGeom>
              <a:rect b="b" l="l" r="r" t="t"/>
              <a:pathLst>
                <a:path extrusionOk="0" h="572" w="196">
                  <a:moveTo>
                    <a:pt x="1" y="0"/>
                  </a:moveTo>
                  <a:lnTo>
                    <a:pt x="1"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9"/>
            <p:cNvSpPr/>
            <p:nvPr/>
          </p:nvSpPr>
          <p:spPr>
            <a:xfrm>
              <a:off x="7848713" y="2589121"/>
              <a:ext cx="22882" cy="67120"/>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9"/>
            <p:cNvSpPr/>
            <p:nvPr/>
          </p:nvSpPr>
          <p:spPr>
            <a:xfrm>
              <a:off x="7913017" y="2589121"/>
              <a:ext cx="22999" cy="67120"/>
            </a:xfrm>
            <a:custGeom>
              <a:rect b="b" l="l" r="r" t="t"/>
              <a:pathLst>
                <a:path extrusionOk="0" h="572" w="196">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9"/>
            <p:cNvSpPr/>
            <p:nvPr/>
          </p:nvSpPr>
          <p:spPr>
            <a:xfrm>
              <a:off x="7961010" y="2589121"/>
              <a:ext cx="22999" cy="67120"/>
            </a:xfrm>
            <a:custGeom>
              <a:rect b="b" l="l" r="r" t="t"/>
              <a:pathLst>
                <a:path extrusionOk="0" h="572" w="196">
                  <a:moveTo>
                    <a:pt x="1" y="0"/>
                  </a:moveTo>
                  <a:lnTo>
                    <a:pt x="1" y="571"/>
                  </a:lnTo>
                  <a:lnTo>
                    <a:pt x="196" y="571"/>
                  </a:lnTo>
                  <a:lnTo>
                    <a:pt x="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9"/>
            <p:cNvSpPr/>
            <p:nvPr/>
          </p:nvSpPr>
          <p:spPr>
            <a:xfrm>
              <a:off x="8155682" y="2589121"/>
              <a:ext cx="22764" cy="67120"/>
            </a:xfrm>
            <a:custGeom>
              <a:rect b="b" l="l" r="r" t="t"/>
              <a:pathLst>
                <a:path extrusionOk="0" h="572" w="194">
                  <a:moveTo>
                    <a:pt x="0" y="0"/>
                  </a:moveTo>
                  <a:lnTo>
                    <a:pt x="0" y="571"/>
                  </a:lnTo>
                  <a:lnTo>
                    <a:pt x="194" y="571"/>
                  </a:lnTo>
                  <a:lnTo>
                    <a:pt x="1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9"/>
            <p:cNvSpPr/>
            <p:nvPr/>
          </p:nvSpPr>
          <p:spPr>
            <a:xfrm>
              <a:off x="8041038" y="2589121"/>
              <a:ext cx="22999" cy="67120"/>
            </a:xfrm>
            <a:custGeom>
              <a:rect b="b" l="l" r="r" t="t"/>
              <a:pathLst>
                <a:path extrusionOk="0" h="572" w="196">
                  <a:moveTo>
                    <a:pt x="1" y="0"/>
                  </a:moveTo>
                  <a:lnTo>
                    <a:pt x="1" y="571"/>
                  </a:lnTo>
                  <a:lnTo>
                    <a:pt x="196" y="571"/>
                  </a:lnTo>
                  <a:lnTo>
                    <a:pt x="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9"/>
            <p:cNvSpPr/>
            <p:nvPr/>
          </p:nvSpPr>
          <p:spPr>
            <a:xfrm>
              <a:off x="8211538" y="2589121"/>
              <a:ext cx="22999" cy="67120"/>
            </a:xfrm>
            <a:custGeom>
              <a:rect b="b" l="l" r="r" t="t"/>
              <a:pathLst>
                <a:path extrusionOk="0" h="572" w="196">
                  <a:moveTo>
                    <a:pt x="1" y="0"/>
                  </a:moveTo>
                  <a:lnTo>
                    <a:pt x="1"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9"/>
            <p:cNvSpPr/>
            <p:nvPr/>
          </p:nvSpPr>
          <p:spPr>
            <a:xfrm>
              <a:off x="6776431" y="2323925"/>
              <a:ext cx="1738664" cy="416918"/>
            </a:xfrm>
            <a:custGeom>
              <a:rect b="b" l="l" r="r" t="t"/>
              <a:pathLst>
                <a:path extrusionOk="0" h="3553" w="14817">
                  <a:moveTo>
                    <a:pt x="1" y="0"/>
                  </a:moveTo>
                  <a:lnTo>
                    <a:pt x="1" y="81"/>
                  </a:lnTo>
                  <a:lnTo>
                    <a:pt x="3098" y="81"/>
                  </a:lnTo>
                  <a:lnTo>
                    <a:pt x="6569" y="3552"/>
                  </a:lnTo>
                  <a:lnTo>
                    <a:pt x="14817" y="3552"/>
                  </a:lnTo>
                  <a:lnTo>
                    <a:pt x="14817" y="3473"/>
                  </a:lnTo>
                  <a:lnTo>
                    <a:pt x="6603" y="3473"/>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9"/>
            <p:cNvSpPr/>
            <p:nvPr/>
          </p:nvSpPr>
          <p:spPr>
            <a:xfrm>
              <a:off x="8491401" y="2712332"/>
              <a:ext cx="47524" cy="47524"/>
            </a:xfrm>
            <a:custGeom>
              <a:rect b="b" l="l" r="r" t="t"/>
              <a:pathLst>
                <a:path extrusionOk="0" h="405" w="405">
                  <a:moveTo>
                    <a:pt x="202" y="0"/>
                  </a:moveTo>
                  <a:cubicBezTo>
                    <a:pt x="91" y="0"/>
                    <a:pt x="0" y="91"/>
                    <a:pt x="0" y="202"/>
                  </a:cubicBezTo>
                  <a:cubicBezTo>
                    <a:pt x="0" y="314"/>
                    <a:pt x="91" y="405"/>
                    <a:pt x="202" y="405"/>
                  </a:cubicBezTo>
                  <a:cubicBezTo>
                    <a:pt x="314" y="405"/>
                    <a:pt x="405" y="314"/>
                    <a:pt x="405" y="202"/>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9"/>
            <p:cNvSpPr/>
            <p:nvPr/>
          </p:nvSpPr>
          <p:spPr>
            <a:xfrm>
              <a:off x="6698045" y="2409820"/>
              <a:ext cx="1738781" cy="416918"/>
            </a:xfrm>
            <a:custGeom>
              <a:rect b="b" l="l" r="r" t="t"/>
              <a:pathLst>
                <a:path extrusionOk="0" h="3553" w="14818">
                  <a:moveTo>
                    <a:pt x="1" y="0"/>
                  </a:moveTo>
                  <a:lnTo>
                    <a:pt x="1" y="80"/>
                  </a:lnTo>
                  <a:lnTo>
                    <a:pt x="3098" y="80"/>
                  </a:lnTo>
                  <a:lnTo>
                    <a:pt x="6569" y="3552"/>
                  </a:lnTo>
                  <a:lnTo>
                    <a:pt x="14817" y="3552"/>
                  </a:lnTo>
                  <a:lnTo>
                    <a:pt x="14817" y="3473"/>
                  </a:lnTo>
                  <a:lnTo>
                    <a:pt x="6603" y="3473"/>
                  </a:lnTo>
                  <a:lnTo>
                    <a:pt x="31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9"/>
            <p:cNvSpPr/>
            <p:nvPr/>
          </p:nvSpPr>
          <p:spPr>
            <a:xfrm>
              <a:off x="8413016" y="2798227"/>
              <a:ext cx="47524" cy="47524"/>
            </a:xfrm>
            <a:custGeom>
              <a:rect b="b" l="l" r="r" t="t"/>
              <a:pathLst>
                <a:path extrusionOk="0" h="405" w="405">
                  <a:moveTo>
                    <a:pt x="202" y="0"/>
                  </a:moveTo>
                  <a:cubicBezTo>
                    <a:pt x="90" y="0"/>
                    <a:pt x="0" y="91"/>
                    <a:pt x="0" y="202"/>
                  </a:cubicBezTo>
                  <a:cubicBezTo>
                    <a:pt x="0" y="314"/>
                    <a:pt x="90" y="404"/>
                    <a:pt x="202" y="404"/>
                  </a:cubicBezTo>
                  <a:cubicBezTo>
                    <a:pt x="314" y="404"/>
                    <a:pt x="405" y="314"/>
                    <a:pt x="405" y="202"/>
                  </a:cubicBezTo>
                  <a:cubicBezTo>
                    <a:pt x="405" y="91"/>
                    <a:pt x="314" y="0"/>
                    <a:pt x="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9"/>
            <p:cNvSpPr/>
            <p:nvPr/>
          </p:nvSpPr>
          <p:spPr>
            <a:xfrm>
              <a:off x="6619660" y="2495599"/>
              <a:ext cx="1738781" cy="416918"/>
            </a:xfrm>
            <a:custGeom>
              <a:rect b="b" l="l" r="r" t="t"/>
              <a:pathLst>
                <a:path extrusionOk="0" h="3553" w="14818">
                  <a:moveTo>
                    <a:pt x="0" y="1"/>
                  </a:moveTo>
                  <a:lnTo>
                    <a:pt x="0" y="81"/>
                  </a:lnTo>
                  <a:lnTo>
                    <a:pt x="3098" y="81"/>
                  </a:lnTo>
                  <a:lnTo>
                    <a:pt x="6569" y="3553"/>
                  </a:lnTo>
                  <a:lnTo>
                    <a:pt x="14817" y="3553"/>
                  </a:lnTo>
                  <a:lnTo>
                    <a:pt x="14817" y="3473"/>
                  </a:lnTo>
                  <a:lnTo>
                    <a:pt x="6603" y="3473"/>
                  </a:lnTo>
                  <a:lnTo>
                    <a:pt x="3142" y="13"/>
                  </a:lnTo>
                  <a:lnTo>
                    <a:pt x="31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9"/>
            <p:cNvSpPr/>
            <p:nvPr/>
          </p:nvSpPr>
          <p:spPr>
            <a:xfrm>
              <a:off x="8344839" y="2884005"/>
              <a:ext cx="47524" cy="47641"/>
            </a:xfrm>
            <a:custGeom>
              <a:rect b="b" l="l" r="r" t="t"/>
              <a:pathLst>
                <a:path extrusionOk="0" h="406" w="405">
                  <a:moveTo>
                    <a:pt x="202" y="1"/>
                  </a:moveTo>
                  <a:cubicBezTo>
                    <a:pt x="91" y="1"/>
                    <a:pt x="1" y="92"/>
                    <a:pt x="1" y="203"/>
                  </a:cubicBezTo>
                  <a:cubicBezTo>
                    <a:pt x="1" y="314"/>
                    <a:pt x="91" y="405"/>
                    <a:pt x="202" y="405"/>
                  </a:cubicBezTo>
                  <a:cubicBezTo>
                    <a:pt x="314" y="405"/>
                    <a:pt x="405" y="314"/>
                    <a:pt x="405" y="203"/>
                  </a:cubicBezTo>
                  <a:cubicBezTo>
                    <a:pt x="405" y="92"/>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9"/>
            <p:cNvSpPr/>
            <p:nvPr/>
          </p:nvSpPr>
          <p:spPr>
            <a:xfrm>
              <a:off x="6541275" y="2581494"/>
              <a:ext cx="1738781" cy="416918"/>
            </a:xfrm>
            <a:custGeom>
              <a:rect b="b" l="l" r="r" t="t"/>
              <a:pathLst>
                <a:path extrusionOk="0" h="3553" w="14818">
                  <a:moveTo>
                    <a:pt x="0" y="0"/>
                  </a:moveTo>
                  <a:lnTo>
                    <a:pt x="0" y="81"/>
                  </a:lnTo>
                  <a:lnTo>
                    <a:pt x="3097" y="81"/>
                  </a:lnTo>
                  <a:lnTo>
                    <a:pt x="6570" y="3552"/>
                  </a:lnTo>
                  <a:lnTo>
                    <a:pt x="14817" y="3552"/>
                  </a:lnTo>
                  <a:lnTo>
                    <a:pt x="14817" y="3473"/>
                  </a:lnTo>
                  <a:lnTo>
                    <a:pt x="6603" y="3473"/>
                  </a:lnTo>
                  <a:lnTo>
                    <a:pt x="3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9"/>
            <p:cNvSpPr/>
            <p:nvPr/>
          </p:nvSpPr>
          <p:spPr>
            <a:xfrm>
              <a:off x="8256245" y="2969901"/>
              <a:ext cx="47406" cy="47524"/>
            </a:xfrm>
            <a:custGeom>
              <a:rect b="b" l="l" r="r" t="t"/>
              <a:pathLst>
                <a:path extrusionOk="0" h="405" w="404">
                  <a:moveTo>
                    <a:pt x="202" y="1"/>
                  </a:moveTo>
                  <a:cubicBezTo>
                    <a:pt x="90" y="1"/>
                    <a:pt x="0" y="91"/>
                    <a:pt x="0" y="202"/>
                  </a:cubicBezTo>
                  <a:cubicBezTo>
                    <a:pt x="0" y="314"/>
                    <a:pt x="90" y="405"/>
                    <a:pt x="202" y="405"/>
                  </a:cubicBezTo>
                  <a:cubicBezTo>
                    <a:pt x="314" y="405"/>
                    <a:pt x="404" y="314"/>
                    <a:pt x="404" y="202"/>
                  </a:cubicBezTo>
                  <a:cubicBezTo>
                    <a:pt x="404" y="91"/>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 name="Google Shape;579;p29"/>
          <p:cNvGrpSpPr/>
          <p:nvPr/>
        </p:nvGrpSpPr>
        <p:grpSpPr>
          <a:xfrm>
            <a:off x="-285600" y="4222125"/>
            <a:ext cx="1997650" cy="693500"/>
            <a:chOff x="6541275" y="2323925"/>
            <a:chExt cx="1997650" cy="693500"/>
          </a:xfrm>
        </p:grpSpPr>
        <p:sp>
          <p:nvSpPr>
            <p:cNvPr id="580" name="Google Shape;580;p29"/>
            <p:cNvSpPr/>
            <p:nvPr/>
          </p:nvSpPr>
          <p:spPr>
            <a:xfrm>
              <a:off x="7607103" y="2589121"/>
              <a:ext cx="22882" cy="67120"/>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9"/>
            <p:cNvSpPr/>
            <p:nvPr/>
          </p:nvSpPr>
          <p:spPr>
            <a:xfrm>
              <a:off x="7728318" y="2589121"/>
              <a:ext cx="22882" cy="67120"/>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9"/>
            <p:cNvSpPr/>
            <p:nvPr/>
          </p:nvSpPr>
          <p:spPr>
            <a:xfrm>
              <a:off x="7788398" y="2589121"/>
              <a:ext cx="22999" cy="67120"/>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9"/>
            <p:cNvSpPr/>
            <p:nvPr/>
          </p:nvSpPr>
          <p:spPr>
            <a:xfrm>
              <a:off x="7848713" y="2589121"/>
              <a:ext cx="22882" cy="67120"/>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9"/>
            <p:cNvSpPr/>
            <p:nvPr/>
          </p:nvSpPr>
          <p:spPr>
            <a:xfrm>
              <a:off x="7913017" y="2589121"/>
              <a:ext cx="22999" cy="67120"/>
            </a:xfrm>
            <a:custGeom>
              <a:rect b="b" l="l" r="r" t="t"/>
              <a:pathLst>
                <a:path extrusionOk="0" h="572" w="196">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9"/>
            <p:cNvSpPr/>
            <p:nvPr/>
          </p:nvSpPr>
          <p:spPr>
            <a:xfrm>
              <a:off x="7961010" y="2589121"/>
              <a:ext cx="22999" cy="67120"/>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9"/>
            <p:cNvSpPr/>
            <p:nvPr/>
          </p:nvSpPr>
          <p:spPr>
            <a:xfrm>
              <a:off x="8155682" y="2589121"/>
              <a:ext cx="22764" cy="67120"/>
            </a:xfrm>
            <a:custGeom>
              <a:rect b="b" l="l" r="r" t="t"/>
              <a:pathLst>
                <a:path extrusionOk="0" h="572" w="194">
                  <a:moveTo>
                    <a:pt x="0" y="0"/>
                  </a:moveTo>
                  <a:lnTo>
                    <a:pt x="0" y="571"/>
                  </a:lnTo>
                  <a:lnTo>
                    <a:pt x="194" y="571"/>
                  </a:lnTo>
                  <a:lnTo>
                    <a:pt x="1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9"/>
            <p:cNvSpPr/>
            <p:nvPr/>
          </p:nvSpPr>
          <p:spPr>
            <a:xfrm>
              <a:off x="8041038" y="2589121"/>
              <a:ext cx="22999" cy="67120"/>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9"/>
            <p:cNvSpPr/>
            <p:nvPr/>
          </p:nvSpPr>
          <p:spPr>
            <a:xfrm>
              <a:off x="8211538" y="2589121"/>
              <a:ext cx="22999" cy="67120"/>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9"/>
            <p:cNvSpPr/>
            <p:nvPr/>
          </p:nvSpPr>
          <p:spPr>
            <a:xfrm>
              <a:off x="6776431" y="2323925"/>
              <a:ext cx="1738664" cy="416918"/>
            </a:xfrm>
            <a:custGeom>
              <a:rect b="b" l="l" r="r" t="t"/>
              <a:pathLst>
                <a:path extrusionOk="0" h="3553" w="14817">
                  <a:moveTo>
                    <a:pt x="1" y="0"/>
                  </a:moveTo>
                  <a:lnTo>
                    <a:pt x="1" y="81"/>
                  </a:lnTo>
                  <a:lnTo>
                    <a:pt x="3098" y="81"/>
                  </a:lnTo>
                  <a:lnTo>
                    <a:pt x="6569" y="3552"/>
                  </a:lnTo>
                  <a:lnTo>
                    <a:pt x="14817" y="3552"/>
                  </a:lnTo>
                  <a:lnTo>
                    <a:pt x="14817" y="3473"/>
                  </a:lnTo>
                  <a:lnTo>
                    <a:pt x="6603" y="3473"/>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9"/>
            <p:cNvSpPr/>
            <p:nvPr/>
          </p:nvSpPr>
          <p:spPr>
            <a:xfrm>
              <a:off x="8491401" y="2712332"/>
              <a:ext cx="47524" cy="47524"/>
            </a:xfrm>
            <a:custGeom>
              <a:rect b="b" l="l" r="r" t="t"/>
              <a:pathLst>
                <a:path extrusionOk="0" h="405" w="405">
                  <a:moveTo>
                    <a:pt x="202" y="0"/>
                  </a:moveTo>
                  <a:cubicBezTo>
                    <a:pt x="91" y="0"/>
                    <a:pt x="0" y="91"/>
                    <a:pt x="0" y="202"/>
                  </a:cubicBezTo>
                  <a:cubicBezTo>
                    <a:pt x="0" y="314"/>
                    <a:pt x="91" y="405"/>
                    <a:pt x="202" y="405"/>
                  </a:cubicBezTo>
                  <a:cubicBezTo>
                    <a:pt x="314" y="405"/>
                    <a:pt x="405" y="314"/>
                    <a:pt x="405" y="202"/>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9"/>
            <p:cNvSpPr/>
            <p:nvPr/>
          </p:nvSpPr>
          <p:spPr>
            <a:xfrm>
              <a:off x="6698045" y="2409820"/>
              <a:ext cx="1738781" cy="416918"/>
            </a:xfrm>
            <a:custGeom>
              <a:rect b="b" l="l" r="r" t="t"/>
              <a:pathLst>
                <a:path extrusionOk="0" h="3553" w="14818">
                  <a:moveTo>
                    <a:pt x="1" y="0"/>
                  </a:moveTo>
                  <a:lnTo>
                    <a:pt x="1" y="80"/>
                  </a:lnTo>
                  <a:lnTo>
                    <a:pt x="3098" y="80"/>
                  </a:lnTo>
                  <a:lnTo>
                    <a:pt x="6569" y="3552"/>
                  </a:lnTo>
                  <a:lnTo>
                    <a:pt x="14817" y="3552"/>
                  </a:lnTo>
                  <a:lnTo>
                    <a:pt x="14817" y="3473"/>
                  </a:lnTo>
                  <a:lnTo>
                    <a:pt x="6603" y="3473"/>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9"/>
            <p:cNvSpPr/>
            <p:nvPr/>
          </p:nvSpPr>
          <p:spPr>
            <a:xfrm>
              <a:off x="8413016" y="2798227"/>
              <a:ext cx="47524" cy="47524"/>
            </a:xfrm>
            <a:custGeom>
              <a:rect b="b" l="l" r="r" t="t"/>
              <a:pathLst>
                <a:path extrusionOk="0" h="405" w="405">
                  <a:moveTo>
                    <a:pt x="202" y="0"/>
                  </a:moveTo>
                  <a:cubicBezTo>
                    <a:pt x="90" y="0"/>
                    <a:pt x="0" y="91"/>
                    <a:pt x="0" y="202"/>
                  </a:cubicBezTo>
                  <a:cubicBezTo>
                    <a:pt x="0" y="314"/>
                    <a:pt x="90" y="404"/>
                    <a:pt x="202" y="404"/>
                  </a:cubicBezTo>
                  <a:cubicBezTo>
                    <a:pt x="314" y="404"/>
                    <a:pt x="405" y="314"/>
                    <a:pt x="405" y="202"/>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9"/>
            <p:cNvSpPr/>
            <p:nvPr/>
          </p:nvSpPr>
          <p:spPr>
            <a:xfrm>
              <a:off x="6619660" y="2495599"/>
              <a:ext cx="1738781" cy="416918"/>
            </a:xfrm>
            <a:custGeom>
              <a:rect b="b" l="l" r="r" t="t"/>
              <a:pathLst>
                <a:path extrusionOk="0" h="3553" w="14818">
                  <a:moveTo>
                    <a:pt x="0" y="1"/>
                  </a:moveTo>
                  <a:lnTo>
                    <a:pt x="0" y="81"/>
                  </a:lnTo>
                  <a:lnTo>
                    <a:pt x="3098" y="81"/>
                  </a:lnTo>
                  <a:lnTo>
                    <a:pt x="6569" y="3553"/>
                  </a:lnTo>
                  <a:lnTo>
                    <a:pt x="14817" y="3553"/>
                  </a:lnTo>
                  <a:lnTo>
                    <a:pt x="14817" y="3473"/>
                  </a:lnTo>
                  <a:lnTo>
                    <a:pt x="6603" y="3473"/>
                  </a:lnTo>
                  <a:lnTo>
                    <a:pt x="3142" y="13"/>
                  </a:lnTo>
                  <a:lnTo>
                    <a:pt x="31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9"/>
            <p:cNvSpPr/>
            <p:nvPr/>
          </p:nvSpPr>
          <p:spPr>
            <a:xfrm>
              <a:off x="8344839" y="2884005"/>
              <a:ext cx="47524" cy="47641"/>
            </a:xfrm>
            <a:custGeom>
              <a:rect b="b" l="l" r="r" t="t"/>
              <a:pathLst>
                <a:path extrusionOk="0" h="406" w="405">
                  <a:moveTo>
                    <a:pt x="202" y="1"/>
                  </a:moveTo>
                  <a:cubicBezTo>
                    <a:pt x="91" y="1"/>
                    <a:pt x="1" y="92"/>
                    <a:pt x="1" y="203"/>
                  </a:cubicBezTo>
                  <a:cubicBezTo>
                    <a:pt x="1" y="314"/>
                    <a:pt x="91" y="405"/>
                    <a:pt x="202" y="405"/>
                  </a:cubicBezTo>
                  <a:cubicBezTo>
                    <a:pt x="314" y="405"/>
                    <a:pt x="405" y="314"/>
                    <a:pt x="405" y="203"/>
                  </a:cubicBezTo>
                  <a:cubicBezTo>
                    <a:pt x="405" y="92"/>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9"/>
            <p:cNvSpPr/>
            <p:nvPr/>
          </p:nvSpPr>
          <p:spPr>
            <a:xfrm>
              <a:off x="6541275" y="2581494"/>
              <a:ext cx="1738781" cy="416918"/>
            </a:xfrm>
            <a:custGeom>
              <a:rect b="b" l="l" r="r" t="t"/>
              <a:pathLst>
                <a:path extrusionOk="0" h="3553" w="14818">
                  <a:moveTo>
                    <a:pt x="0" y="0"/>
                  </a:moveTo>
                  <a:lnTo>
                    <a:pt x="0" y="81"/>
                  </a:lnTo>
                  <a:lnTo>
                    <a:pt x="3097" y="81"/>
                  </a:lnTo>
                  <a:lnTo>
                    <a:pt x="6570" y="3552"/>
                  </a:lnTo>
                  <a:lnTo>
                    <a:pt x="14817" y="3552"/>
                  </a:lnTo>
                  <a:lnTo>
                    <a:pt x="14817" y="3473"/>
                  </a:lnTo>
                  <a:lnTo>
                    <a:pt x="6603" y="3473"/>
                  </a:lnTo>
                  <a:lnTo>
                    <a:pt x="3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9"/>
            <p:cNvSpPr/>
            <p:nvPr/>
          </p:nvSpPr>
          <p:spPr>
            <a:xfrm>
              <a:off x="8256245" y="2969901"/>
              <a:ext cx="47406" cy="47524"/>
            </a:xfrm>
            <a:custGeom>
              <a:rect b="b" l="l" r="r" t="t"/>
              <a:pathLst>
                <a:path extrusionOk="0" h="405" w="404">
                  <a:moveTo>
                    <a:pt x="202" y="1"/>
                  </a:moveTo>
                  <a:cubicBezTo>
                    <a:pt x="90" y="1"/>
                    <a:pt x="0" y="91"/>
                    <a:pt x="0" y="202"/>
                  </a:cubicBezTo>
                  <a:cubicBezTo>
                    <a:pt x="0" y="314"/>
                    <a:pt x="90" y="405"/>
                    <a:pt x="202" y="405"/>
                  </a:cubicBezTo>
                  <a:cubicBezTo>
                    <a:pt x="314" y="405"/>
                    <a:pt x="404" y="314"/>
                    <a:pt x="404" y="202"/>
                  </a:cubicBezTo>
                  <a:cubicBezTo>
                    <a:pt x="404" y="91"/>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6_1_3">
    <p:spTree>
      <p:nvGrpSpPr>
        <p:cNvPr id="597" name="Shape 597"/>
        <p:cNvGrpSpPr/>
        <p:nvPr/>
      </p:nvGrpSpPr>
      <p:grpSpPr>
        <a:xfrm>
          <a:off x="0" y="0"/>
          <a:ext cx="0" cy="0"/>
          <a:chOff x="0" y="0"/>
          <a:chExt cx="0" cy="0"/>
        </a:xfrm>
      </p:grpSpPr>
      <p:grpSp>
        <p:nvGrpSpPr>
          <p:cNvPr id="598" name="Google Shape;598;p30"/>
          <p:cNvGrpSpPr/>
          <p:nvPr/>
        </p:nvGrpSpPr>
        <p:grpSpPr>
          <a:xfrm rot="10800000">
            <a:off x="5444100" y="4363825"/>
            <a:ext cx="5002471" cy="518150"/>
            <a:chOff x="4612950" y="1991350"/>
            <a:chExt cx="5002471" cy="518150"/>
          </a:xfrm>
        </p:grpSpPr>
        <p:sp>
          <p:nvSpPr>
            <p:cNvPr id="599" name="Google Shape;599;p30"/>
            <p:cNvSpPr/>
            <p:nvPr/>
          </p:nvSpPr>
          <p:spPr>
            <a:xfrm>
              <a:off x="4720109" y="2234932"/>
              <a:ext cx="4861318" cy="274568"/>
            </a:xfrm>
            <a:custGeom>
              <a:rect b="b" l="l" r="r" t="t"/>
              <a:pathLst>
                <a:path extrusionOk="0" h="1914" w="33888">
                  <a:moveTo>
                    <a:pt x="30679" y="1"/>
                  </a:moveTo>
                  <a:lnTo>
                    <a:pt x="28847" y="1834"/>
                  </a:lnTo>
                  <a:lnTo>
                    <a:pt x="0" y="1834"/>
                  </a:lnTo>
                  <a:lnTo>
                    <a:pt x="0" y="1914"/>
                  </a:lnTo>
                  <a:lnTo>
                    <a:pt x="28880" y="1914"/>
                  </a:lnTo>
                  <a:lnTo>
                    <a:pt x="30713" y="81"/>
                  </a:lnTo>
                  <a:lnTo>
                    <a:pt x="33887" y="81"/>
                  </a:lnTo>
                  <a:lnTo>
                    <a:pt x="338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0"/>
            <p:cNvSpPr/>
            <p:nvPr/>
          </p:nvSpPr>
          <p:spPr>
            <a:xfrm>
              <a:off x="9547138" y="2206672"/>
              <a:ext cx="68283" cy="68283"/>
            </a:xfrm>
            <a:custGeom>
              <a:rect b="b" l="l" r="r" t="t"/>
              <a:pathLst>
                <a:path extrusionOk="0" h="476" w="476">
                  <a:moveTo>
                    <a:pt x="238" y="0"/>
                  </a:moveTo>
                  <a:cubicBezTo>
                    <a:pt x="107" y="0"/>
                    <a:pt x="1" y="107"/>
                    <a:pt x="1" y="238"/>
                  </a:cubicBezTo>
                  <a:cubicBezTo>
                    <a:pt x="1" y="370"/>
                    <a:pt x="107" y="475"/>
                    <a:pt x="238" y="475"/>
                  </a:cubicBezTo>
                  <a:cubicBezTo>
                    <a:pt x="369" y="475"/>
                    <a:pt x="476" y="370"/>
                    <a:pt x="476" y="238"/>
                  </a:cubicBezTo>
                  <a:cubicBezTo>
                    <a:pt x="476" y="107"/>
                    <a:pt x="369" y="0"/>
                    <a:pt x="2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0"/>
            <p:cNvSpPr/>
            <p:nvPr/>
          </p:nvSpPr>
          <p:spPr>
            <a:xfrm>
              <a:off x="4612950" y="2021332"/>
              <a:ext cx="4526070" cy="356623"/>
            </a:xfrm>
            <a:custGeom>
              <a:rect b="b" l="l" r="r" t="t"/>
              <a:pathLst>
                <a:path extrusionOk="0" h="2486" w="31551">
                  <a:moveTo>
                    <a:pt x="31494" y="1"/>
                  </a:moveTo>
                  <a:lnTo>
                    <a:pt x="29088" y="2406"/>
                  </a:lnTo>
                  <a:lnTo>
                    <a:pt x="1" y="2406"/>
                  </a:lnTo>
                  <a:lnTo>
                    <a:pt x="1" y="2486"/>
                  </a:lnTo>
                  <a:lnTo>
                    <a:pt x="29121" y="2486"/>
                  </a:lnTo>
                  <a:lnTo>
                    <a:pt x="31550" y="58"/>
                  </a:lnTo>
                  <a:lnTo>
                    <a:pt x="314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0"/>
            <p:cNvSpPr/>
            <p:nvPr/>
          </p:nvSpPr>
          <p:spPr>
            <a:xfrm>
              <a:off x="9100714" y="1991350"/>
              <a:ext cx="68283" cy="68427"/>
            </a:xfrm>
            <a:custGeom>
              <a:rect b="b" l="l" r="r" t="t"/>
              <a:pathLst>
                <a:path extrusionOk="0" h="477" w="476">
                  <a:moveTo>
                    <a:pt x="238" y="0"/>
                  </a:moveTo>
                  <a:cubicBezTo>
                    <a:pt x="107" y="0"/>
                    <a:pt x="0" y="107"/>
                    <a:pt x="0" y="238"/>
                  </a:cubicBezTo>
                  <a:cubicBezTo>
                    <a:pt x="0" y="370"/>
                    <a:pt x="107" y="476"/>
                    <a:pt x="238" y="476"/>
                  </a:cubicBezTo>
                  <a:cubicBezTo>
                    <a:pt x="369" y="476"/>
                    <a:pt x="476" y="370"/>
                    <a:pt x="476" y="238"/>
                  </a:cubicBezTo>
                  <a:cubicBezTo>
                    <a:pt x="476" y="107"/>
                    <a:pt x="369" y="0"/>
                    <a:pt x="2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8" name="Shape 88"/>
        <p:cNvGrpSpPr/>
        <p:nvPr/>
      </p:nvGrpSpPr>
      <p:grpSpPr>
        <a:xfrm>
          <a:off x="0" y="0"/>
          <a:ext cx="0" cy="0"/>
          <a:chOff x="0" y="0"/>
          <a:chExt cx="0" cy="0"/>
        </a:xfrm>
      </p:grpSpPr>
      <p:sp>
        <p:nvSpPr>
          <p:cNvPr id="89" name="Google Shape;89;p4"/>
          <p:cNvSpPr txBox="1"/>
          <p:nvPr>
            <p:ph idx="1" type="body"/>
          </p:nvPr>
        </p:nvSpPr>
        <p:spPr>
          <a:xfrm>
            <a:off x="713225" y="1197100"/>
            <a:ext cx="7759200" cy="34290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Livvic"/>
              <a:buAutoNum type="arabicPeriod"/>
              <a:defRPr sz="1200"/>
            </a:lvl1pPr>
            <a:lvl2pPr indent="-304800" lvl="1" marL="914400">
              <a:spcBef>
                <a:spcPts val="1600"/>
              </a:spcBef>
              <a:spcAft>
                <a:spcPts val="0"/>
              </a:spcAft>
              <a:buSzPts val="1200"/>
              <a:buFont typeface="Roboto Condensed Light"/>
              <a:buAutoNum type="alphaLcPeriod"/>
              <a:defRPr/>
            </a:lvl2pPr>
            <a:lvl3pPr indent="-304800" lvl="2" marL="1371600">
              <a:spcBef>
                <a:spcPts val="1600"/>
              </a:spcBef>
              <a:spcAft>
                <a:spcPts val="0"/>
              </a:spcAft>
              <a:buSzPts val="1200"/>
              <a:buFont typeface="Roboto Condensed Light"/>
              <a:buAutoNum type="romanLcPeriod"/>
              <a:defRPr/>
            </a:lvl3pPr>
            <a:lvl4pPr indent="-304800" lvl="3" marL="1828800">
              <a:spcBef>
                <a:spcPts val="1600"/>
              </a:spcBef>
              <a:spcAft>
                <a:spcPts val="0"/>
              </a:spcAft>
              <a:buSzPts val="1200"/>
              <a:buFont typeface="Roboto Condensed Light"/>
              <a:buAutoNum type="arabicPeriod"/>
              <a:defRPr/>
            </a:lvl4pPr>
            <a:lvl5pPr indent="-304800" lvl="4" marL="2286000">
              <a:spcBef>
                <a:spcPts val="1600"/>
              </a:spcBef>
              <a:spcAft>
                <a:spcPts val="0"/>
              </a:spcAft>
              <a:buSzPts val="1200"/>
              <a:buFont typeface="Roboto Condensed Light"/>
              <a:buAutoNum type="alphaLcPeriod"/>
              <a:defRPr/>
            </a:lvl5pPr>
            <a:lvl6pPr indent="-304800" lvl="5" marL="2743200">
              <a:spcBef>
                <a:spcPts val="1600"/>
              </a:spcBef>
              <a:spcAft>
                <a:spcPts val="0"/>
              </a:spcAft>
              <a:buSzPts val="1200"/>
              <a:buFont typeface="Roboto Condensed Light"/>
              <a:buAutoNum type="romanLcPeriod"/>
              <a:defRPr/>
            </a:lvl6pPr>
            <a:lvl7pPr indent="-304800" lvl="6" marL="3200400">
              <a:spcBef>
                <a:spcPts val="1600"/>
              </a:spcBef>
              <a:spcAft>
                <a:spcPts val="0"/>
              </a:spcAft>
              <a:buSzPts val="1200"/>
              <a:buFont typeface="Roboto Condensed Light"/>
              <a:buAutoNum type="arabicPeriod"/>
              <a:defRPr/>
            </a:lvl7pPr>
            <a:lvl8pPr indent="-304800" lvl="7" marL="3657600">
              <a:spcBef>
                <a:spcPts val="1600"/>
              </a:spcBef>
              <a:spcAft>
                <a:spcPts val="0"/>
              </a:spcAft>
              <a:buSzPts val="1200"/>
              <a:buFont typeface="Roboto Condensed Light"/>
              <a:buAutoNum type="alphaLcPeriod"/>
              <a:defRPr/>
            </a:lvl8pPr>
            <a:lvl9pPr indent="-304800" lvl="8" marL="4114800">
              <a:spcBef>
                <a:spcPts val="1600"/>
              </a:spcBef>
              <a:spcAft>
                <a:spcPts val="1600"/>
              </a:spcAft>
              <a:buSzPts val="1200"/>
              <a:buFont typeface="Roboto Condensed Light"/>
              <a:buAutoNum type="romanLcPeriod"/>
              <a:defRPr/>
            </a:lvl9pPr>
          </a:lstStyle>
          <a:p/>
        </p:txBody>
      </p:sp>
      <p:sp>
        <p:nvSpPr>
          <p:cNvPr id="90" name="Google Shape;90;p4"/>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6_1_2">
    <p:spTree>
      <p:nvGrpSpPr>
        <p:cNvPr id="603" name="Shape 603"/>
        <p:cNvGrpSpPr/>
        <p:nvPr/>
      </p:nvGrpSpPr>
      <p:grpSpPr>
        <a:xfrm>
          <a:off x="0" y="0"/>
          <a:ext cx="0" cy="0"/>
          <a:chOff x="0" y="0"/>
          <a:chExt cx="0" cy="0"/>
        </a:xfrm>
      </p:grpSpPr>
      <p:grpSp>
        <p:nvGrpSpPr>
          <p:cNvPr id="604" name="Google Shape;604;p31"/>
          <p:cNvGrpSpPr/>
          <p:nvPr/>
        </p:nvGrpSpPr>
        <p:grpSpPr>
          <a:xfrm>
            <a:off x="-247440" y="4303633"/>
            <a:ext cx="2346768" cy="661569"/>
            <a:chOff x="4583450" y="1155225"/>
            <a:chExt cx="394375" cy="111175"/>
          </a:xfrm>
        </p:grpSpPr>
        <p:sp>
          <p:nvSpPr>
            <p:cNvPr id="605" name="Google Shape;605;p31"/>
            <p:cNvSpPr/>
            <p:nvPr/>
          </p:nvSpPr>
          <p:spPr>
            <a:xfrm>
              <a:off x="4600150" y="1155225"/>
              <a:ext cx="370450" cy="88825"/>
            </a:xfrm>
            <a:custGeom>
              <a:rect b="b" l="l" r="r" t="t"/>
              <a:pathLst>
                <a:path extrusionOk="0" h="3553" w="14818">
                  <a:moveTo>
                    <a:pt x="0" y="1"/>
                  </a:moveTo>
                  <a:lnTo>
                    <a:pt x="0" y="81"/>
                  </a:lnTo>
                  <a:lnTo>
                    <a:pt x="3098" y="81"/>
                  </a:lnTo>
                  <a:lnTo>
                    <a:pt x="6569" y="3553"/>
                  </a:lnTo>
                  <a:lnTo>
                    <a:pt x="14817" y="3553"/>
                  </a:lnTo>
                  <a:lnTo>
                    <a:pt x="14817" y="3473"/>
                  </a:lnTo>
                  <a:lnTo>
                    <a:pt x="6603" y="3473"/>
                  </a:lnTo>
                  <a:lnTo>
                    <a:pt x="3142" y="13"/>
                  </a:lnTo>
                  <a:lnTo>
                    <a:pt x="31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1"/>
            <p:cNvSpPr/>
            <p:nvPr/>
          </p:nvSpPr>
          <p:spPr>
            <a:xfrm>
              <a:off x="4967700" y="1237975"/>
              <a:ext cx="10125" cy="10150"/>
            </a:xfrm>
            <a:custGeom>
              <a:rect b="b" l="l" r="r" t="t"/>
              <a:pathLst>
                <a:path extrusionOk="0" h="406" w="405">
                  <a:moveTo>
                    <a:pt x="202" y="1"/>
                  </a:moveTo>
                  <a:cubicBezTo>
                    <a:pt x="91" y="1"/>
                    <a:pt x="1" y="92"/>
                    <a:pt x="1" y="203"/>
                  </a:cubicBezTo>
                  <a:cubicBezTo>
                    <a:pt x="1" y="314"/>
                    <a:pt x="91" y="405"/>
                    <a:pt x="202" y="405"/>
                  </a:cubicBezTo>
                  <a:cubicBezTo>
                    <a:pt x="314" y="405"/>
                    <a:pt x="405" y="314"/>
                    <a:pt x="405" y="203"/>
                  </a:cubicBezTo>
                  <a:cubicBezTo>
                    <a:pt x="405" y="92"/>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1"/>
            <p:cNvSpPr/>
            <p:nvPr/>
          </p:nvSpPr>
          <p:spPr>
            <a:xfrm>
              <a:off x="4583450" y="1173525"/>
              <a:ext cx="370450" cy="88825"/>
            </a:xfrm>
            <a:custGeom>
              <a:rect b="b" l="l" r="r" t="t"/>
              <a:pathLst>
                <a:path extrusionOk="0" h="3553" w="14818">
                  <a:moveTo>
                    <a:pt x="0" y="0"/>
                  </a:moveTo>
                  <a:lnTo>
                    <a:pt x="0" y="81"/>
                  </a:lnTo>
                  <a:lnTo>
                    <a:pt x="3097" y="81"/>
                  </a:lnTo>
                  <a:lnTo>
                    <a:pt x="6570" y="3552"/>
                  </a:lnTo>
                  <a:lnTo>
                    <a:pt x="14817" y="3552"/>
                  </a:lnTo>
                  <a:lnTo>
                    <a:pt x="14817" y="3473"/>
                  </a:lnTo>
                  <a:lnTo>
                    <a:pt x="6603" y="3473"/>
                  </a:lnTo>
                  <a:lnTo>
                    <a:pt x="31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1"/>
            <p:cNvSpPr/>
            <p:nvPr/>
          </p:nvSpPr>
          <p:spPr>
            <a:xfrm>
              <a:off x="4948825" y="1256275"/>
              <a:ext cx="10100" cy="10125"/>
            </a:xfrm>
            <a:custGeom>
              <a:rect b="b" l="l" r="r" t="t"/>
              <a:pathLst>
                <a:path extrusionOk="0" h="405" w="404">
                  <a:moveTo>
                    <a:pt x="202" y="1"/>
                  </a:moveTo>
                  <a:cubicBezTo>
                    <a:pt x="90" y="1"/>
                    <a:pt x="0" y="91"/>
                    <a:pt x="0" y="202"/>
                  </a:cubicBezTo>
                  <a:cubicBezTo>
                    <a:pt x="0" y="314"/>
                    <a:pt x="90" y="405"/>
                    <a:pt x="202" y="405"/>
                  </a:cubicBezTo>
                  <a:cubicBezTo>
                    <a:pt x="314" y="405"/>
                    <a:pt x="404" y="314"/>
                    <a:pt x="404" y="202"/>
                  </a:cubicBezTo>
                  <a:cubicBezTo>
                    <a:pt x="404" y="91"/>
                    <a:pt x="314" y="1"/>
                    <a:pt x="2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6_1_1">
    <p:bg>
      <p:bgPr>
        <a:solidFill>
          <a:schemeClr val="dk1"/>
        </a:solidFill>
      </p:bgPr>
    </p:bg>
    <p:spTree>
      <p:nvGrpSpPr>
        <p:cNvPr id="609" name="Shape 609"/>
        <p:cNvGrpSpPr/>
        <p:nvPr/>
      </p:nvGrpSpPr>
      <p:grpSpPr>
        <a:xfrm>
          <a:off x="0" y="0"/>
          <a:ext cx="0" cy="0"/>
          <a:chOff x="0" y="0"/>
          <a:chExt cx="0" cy="0"/>
        </a:xfrm>
      </p:grpSpPr>
      <p:grpSp>
        <p:nvGrpSpPr>
          <p:cNvPr id="610" name="Google Shape;610;p32"/>
          <p:cNvGrpSpPr/>
          <p:nvPr/>
        </p:nvGrpSpPr>
        <p:grpSpPr>
          <a:xfrm flipH="1" rot="10800000">
            <a:off x="-199863" y="449842"/>
            <a:ext cx="2802891" cy="1883694"/>
            <a:chOff x="4583450" y="1118650"/>
            <a:chExt cx="844575" cy="567600"/>
          </a:xfrm>
        </p:grpSpPr>
        <p:sp>
          <p:nvSpPr>
            <p:cNvPr id="611" name="Google Shape;611;p32"/>
            <p:cNvSpPr/>
            <p:nvPr/>
          </p:nvSpPr>
          <p:spPr>
            <a:xfrm>
              <a:off x="4648675" y="1183350"/>
              <a:ext cx="565225" cy="302300"/>
            </a:xfrm>
            <a:custGeom>
              <a:rect b="b" l="l" r="r" t="t"/>
              <a:pathLst>
                <a:path extrusionOk="0" h="12092" w="22609">
                  <a:moveTo>
                    <a:pt x="21237" y="0"/>
                  </a:moveTo>
                  <a:lnTo>
                    <a:pt x="16774" y="4464"/>
                  </a:lnTo>
                  <a:lnTo>
                    <a:pt x="13175" y="4464"/>
                  </a:lnTo>
                  <a:lnTo>
                    <a:pt x="5786" y="11852"/>
                  </a:lnTo>
                  <a:lnTo>
                    <a:pt x="3809" y="11852"/>
                  </a:lnTo>
                  <a:lnTo>
                    <a:pt x="2291" y="10335"/>
                  </a:lnTo>
                  <a:lnTo>
                    <a:pt x="1" y="10335"/>
                  </a:lnTo>
                  <a:lnTo>
                    <a:pt x="1" y="10574"/>
                  </a:lnTo>
                  <a:lnTo>
                    <a:pt x="2192" y="10574"/>
                  </a:lnTo>
                  <a:lnTo>
                    <a:pt x="3710" y="12092"/>
                  </a:lnTo>
                  <a:lnTo>
                    <a:pt x="5886" y="12092"/>
                  </a:lnTo>
                  <a:lnTo>
                    <a:pt x="13273" y="4703"/>
                  </a:lnTo>
                  <a:lnTo>
                    <a:pt x="16873" y="4703"/>
                  </a:lnTo>
                  <a:lnTo>
                    <a:pt x="21336" y="241"/>
                  </a:lnTo>
                  <a:lnTo>
                    <a:pt x="22609" y="241"/>
                  </a:lnTo>
                  <a:lnTo>
                    <a:pt x="2260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2"/>
            <p:cNvSpPr/>
            <p:nvPr/>
          </p:nvSpPr>
          <p:spPr>
            <a:xfrm>
              <a:off x="4648675" y="1425725"/>
              <a:ext cx="529925" cy="187725"/>
            </a:xfrm>
            <a:custGeom>
              <a:rect b="b" l="l" r="r" t="t"/>
              <a:pathLst>
                <a:path extrusionOk="0" h="7509" w="21197">
                  <a:moveTo>
                    <a:pt x="16250" y="1"/>
                  </a:moveTo>
                  <a:lnTo>
                    <a:pt x="14812" y="1439"/>
                  </a:lnTo>
                  <a:lnTo>
                    <a:pt x="11617" y="1439"/>
                  </a:lnTo>
                  <a:lnTo>
                    <a:pt x="5786" y="7270"/>
                  </a:lnTo>
                  <a:lnTo>
                    <a:pt x="1" y="7270"/>
                  </a:lnTo>
                  <a:lnTo>
                    <a:pt x="1" y="7509"/>
                  </a:lnTo>
                  <a:lnTo>
                    <a:pt x="5886" y="7509"/>
                  </a:lnTo>
                  <a:lnTo>
                    <a:pt x="11717" y="1678"/>
                  </a:lnTo>
                  <a:lnTo>
                    <a:pt x="14911" y="1678"/>
                  </a:lnTo>
                  <a:lnTo>
                    <a:pt x="16349" y="240"/>
                  </a:lnTo>
                  <a:lnTo>
                    <a:pt x="19524" y="240"/>
                  </a:lnTo>
                  <a:lnTo>
                    <a:pt x="21027" y="1743"/>
                  </a:lnTo>
                  <a:lnTo>
                    <a:pt x="21196" y="1573"/>
                  </a:lnTo>
                  <a:lnTo>
                    <a:pt x="196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2"/>
            <p:cNvSpPr/>
            <p:nvPr/>
          </p:nvSpPr>
          <p:spPr>
            <a:xfrm>
              <a:off x="5169475" y="1461825"/>
              <a:ext cx="29350" cy="29375"/>
            </a:xfrm>
            <a:custGeom>
              <a:rect b="b" l="l" r="r" t="t"/>
              <a:pathLst>
                <a:path extrusionOk="0" h="1175" w="1174">
                  <a:moveTo>
                    <a:pt x="587" y="240"/>
                  </a:moveTo>
                  <a:cubicBezTo>
                    <a:pt x="778" y="240"/>
                    <a:pt x="934" y="396"/>
                    <a:pt x="934" y="588"/>
                  </a:cubicBezTo>
                  <a:cubicBezTo>
                    <a:pt x="934" y="779"/>
                    <a:pt x="778" y="935"/>
                    <a:pt x="587" y="935"/>
                  </a:cubicBezTo>
                  <a:cubicBezTo>
                    <a:pt x="396" y="935"/>
                    <a:pt x="239" y="779"/>
                    <a:pt x="239" y="588"/>
                  </a:cubicBezTo>
                  <a:cubicBezTo>
                    <a:pt x="239" y="396"/>
                    <a:pt x="396" y="240"/>
                    <a:pt x="587" y="240"/>
                  </a:cubicBezTo>
                  <a:close/>
                  <a:moveTo>
                    <a:pt x="587" y="1"/>
                  </a:moveTo>
                  <a:cubicBezTo>
                    <a:pt x="263" y="1"/>
                    <a:pt x="0" y="264"/>
                    <a:pt x="0" y="588"/>
                  </a:cubicBezTo>
                  <a:cubicBezTo>
                    <a:pt x="0" y="912"/>
                    <a:pt x="263" y="1174"/>
                    <a:pt x="587" y="1174"/>
                  </a:cubicBezTo>
                  <a:cubicBezTo>
                    <a:pt x="910" y="1174"/>
                    <a:pt x="1174" y="912"/>
                    <a:pt x="1174" y="588"/>
                  </a:cubicBezTo>
                  <a:cubicBezTo>
                    <a:pt x="1174" y="264"/>
                    <a:pt x="910" y="1"/>
                    <a:pt x="5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2"/>
            <p:cNvSpPr/>
            <p:nvPr/>
          </p:nvSpPr>
          <p:spPr>
            <a:xfrm>
              <a:off x="4648675" y="1310925"/>
              <a:ext cx="770650" cy="346450"/>
            </a:xfrm>
            <a:custGeom>
              <a:rect b="b" l="l" r="r" t="t"/>
              <a:pathLst>
                <a:path extrusionOk="0" h="13858" w="30826">
                  <a:moveTo>
                    <a:pt x="30587" y="0"/>
                  </a:moveTo>
                  <a:lnTo>
                    <a:pt x="30587" y="2296"/>
                  </a:lnTo>
                  <a:lnTo>
                    <a:pt x="28550" y="4333"/>
                  </a:lnTo>
                  <a:lnTo>
                    <a:pt x="26453" y="4333"/>
                  </a:lnTo>
                  <a:lnTo>
                    <a:pt x="23038" y="7747"/>
                  </a:lnTo>
                  <a:lnTo>
                    <a:pt x="12615" y="7747"/>
                  </a:lnTo>
                  <a:lnTo>
                    <a:pt x="6745" y="13618"/>
                  </a:lnTo>
                  <a:lnTo>
                    <a:pt x="1" y="13618"/>
                  </a:lnTo>
                  <a:lnTo>
                    <a:pt x="1" y="13858"/>
                  </a:lnTo>
                  <a:lnTo>
                    <a:pt x="6844" y="13858"/>
                  </a:lnTo>
                  <a:lnTo>
                    <a:pt x="12715" y="7987"/>
                  </a:lnTo>
                  <a:lnTo>
                    <a:pt x="23138" y="7987"/>
                  </a:lnTo>
                  <a:lnTo>
                    <a:pt x="26553" y="4573"/>
                  </a:lnTo>
                  <a:lnTo>
                    <a:pt x="28649" y="4573"/>
                  </a:lnTo>
                  <a:lnTo>
                    <a:pt x="30826" y="2396"/>
                  </a:lnTo>
                  <a:lnTo>
                    <a:pt x="308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2"/>
            <p:cNvSpPr/>
            <p:nvPr/>
          </p:nvSpPr>
          <p:spPr>
            <a:xfrm>
              <a:off x="4648675" y="1272475"/>
              <a:ext cx="579225" cy="299050"/>
            </a:xfrm>
            <a:custGeom>
              <a:rect b="b" l="l" r="r" t="t"/>
              <a:pathLst>
                <a:path extrusionOk="0" h="11962" w="23169">
                  <a:moveTo>
                    <a:pt x="20264" y="0"/>
                  </a:moveTo>
                  <a:lnTo>
                    <a:pt x="17367" y="2896"/>
                  </a:lnTo>
                  <a:lnTo>
                    <a:pt x="13733" y="2896"/>
                  </a:lnTo>
                  <a:lnTo>
                    <a:pt x="4908" y="11721"/>
                  </a:lnTo>
                  <a:lnTo>
                    <a:pt x="1" y="11721"/>
                  </a:lnTo>
                  <a:lnTo>
                    <a:pt x="1" y="11962"/>
                  </a:lnTo>
                  <a:lnTo>
                    <a:pt x="5007" y="11962"/>
                  </a:lnTo>
                  <a:lnTo>
                    <a:pt x="13833" y="3135"/>
                  </a:lnTo>
                  <a:lnTo>
                    <a:pt x="17467" y="3135"/>
                  </a:lnTo>
                  <a:lnTo>
                    <a:pt x="20362" y="240"/>
                  </a:lnTo>
                  <a:lnTo>
                    <a:pt x="23169" y="240"/>
                  </a:lnTo>
                  <a:lnTo>
                    <a:pt x="231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2"/>
            <p:cNvSpPr/>
            <p:nvPr/>
          </p:nvSpPr>
          <p:spPr>
            <a:xfrm>
              <a:off x="5072275" y="1334475"/>
              <a:ext cx="23375" cy="23400"/>
            </a:xfrm>
            <a:custGeom>
              <a:rect b="b" l="l" r="r" t="t"/>
              <a:pathLst>
                <a:path extrusionOk="0" h="936" w="935">
                  <a:moveTo>
                    <a:pt x="467" y="1"/>
                  </a:moveTo>
                  <a:cubicBezTo>
                    <a:pt x="210" y="1"/>
                    <a:pt x="0" y="211"/>
                    <a:pt x="0" y="468"/>
                  </a:cubicBezTo>
                  <a:cubicBezTo>
                    <a:pt x="0" y="727"/>
                    <a:pt x="210" y="935"/>
                    <a:pt x="467" y="935"/>
                  </a:cubicBezTo>
                  <a:cubicBezTo>
                    <a:pt x="725" y="935"/>
                    <a:pt x="934" y="727"/>
                    <a:pt x="934" y="468"/>
                  </a:cubicBezTo>
                  <a:cubicBezTo>
                    <a:pt x="934" y="211"/>
                    <a:pt x="725" y="1"/>
                    <a:pt x="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2"/>
            <p:cNvSpPr/>
            <p:nvPr/>
          </p:nvSpPr>
          <p:spPr>
            <a:xfrm>
              <a:off x="5404650" y="1299225"/>
              <a:ext cx="23375" cy="23400"/>
            </a:xfrm>
            <a:custGeom>
              <a:rect b="b" l="l" r="r" t="t"/>
              <a:pathLst>
                <a:path extrusionOk="0" h="936" w="935">
                  <a:moveTo>
                    <a:pt x="467" y="1"/>
                  </a:moveTo>
                  <a:cubicBezTo>
                    <a:pt x="210" y="1"/>
                    <a:pt x="0" y="210"/>
                    <a:pt x="0" y="468"/>
                  </a:cubicBezTo>
                  <a:cubicBezTo>
                    <a:pt x="0" y="726"/>
                    <a:pt x="210" y="935"/>
                    <a:pt x="467" y="935"/>
                  </a:cubicBezTo>
                  <a:cubicBezTo>
                    <a:pt x="726" y="935"/>
                    <a:pt x="934" y="726"/>
                    <a:pt x="934" y="468"/>
                  </a:cubicBezTo>
                  <a:cubicBezTo>
                    <a:pt x="934" y="210"/>
                    <a:pt x="726" y="1"/>
                    <a:pt x="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2"/>
            <p:cNvSpPr/>
            <p:nvPr/>
          </p:nvSpPr>
          <p:spPr>
            <a:xfrm>
              <a:off x="4912575" y="1640025"/>
              <a:ext cx="19675" cy="19675"/>
            </a:xfrm>
            <a:custGeom>
              <a:rect b="b" l="l" r="r" t="t"/>
              <a:pathLst>
                <a:path extrusionOk="0" h="787" w="787">
                  <a:moveTo>
                    <a:pt x="0" y="0"/>
                  </a:moveTo>
                  <a:lnTo>
                    <a:pt x="0" y="787"/>
                  </a:lnTo>
                  <a:lnTo>
                    <a:pt x="787" y="787"/>
                  </a:lnTo>
                  <a:lnTo>
                    <a:pt x="7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2"/>
            <p:cNvSpPr/>
            <p:nvPr/>
          </p:nvSpPr>
          <p:spPr>
            <a:xfrm>
              <a:off x="4941500" y="1640025"/>
              <a:ext cx="19725" cy="19675"/>
            </a:xfrm>
            <a:custGeom>
              <a:rect b="b" l="l" r="r" t="t"/>
              <a:pathLst>
                <a:path extrusionOk="0" h="787" w="789">
                  <a:moveTo>
                    <a:pt x="1" y="0"/>
                  </a:moveTo>
                  <a:lnTo>
                    <a:pt x="1" y="787"/>
                  </a:lnTo>
                  <a:lnTo>
                    <a:pt x="789" y="787"/>
                  </a:lnTo>
                  <a:lnTo>
                    <a:pt x="7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2"/>
            <p:cNvSpPr/>
            <p:nvPr/>
          </p:nvSpPr>
          <p:spPr>
            <a:xfrm>
              <a:off x="4970475" y="1640025"/>
              <a:ext cx="19700" cy="19675"/>
            </a:xfrm>
            <a:custGeom>
              <a:rect b="b" l="l" r="r" t="t"/>
              <a:pathLst>
                <a:path extrusionOk="0" h="787" w="788">
                  <a:moveTo>
                    <a:pt x="1" y="0"/>
                  </a:moveTo>
                  <a:lnTo>
                    <a:pt x="1" y="787"/>
                  </a:lnTo>
                  <a:lnTo>
                    <a:pt x="787" y="787"/>
                  </a:lnTo>
                  <a:lnTo>
                    <a:pt x="7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2"/>
            <p:cNvSpPr/>
            <p:nvPr/>
          </p:nvSpPr>
          <p:spPr>
            <a:xfrm>
              <a:off x="4999425" y="1640025"/>
              <a:ext cx="19700" cy="19675"/>
            </a:xfrm>
            <a:custGeom>
              <a:rect b="b" l="l" r="r" t="t"/>
              <a:pathLst>
                <a:path extrusionOk="0" h="787" w="788">
                  <a:moveTo>
                    <a:pt x="0" y="0"/>
                  </a:moveTo>
                  <a:lnTo>
                    <a:pt x="0" y="787"/>
                  </a:lnTo>
                  <a:lnTo>
                    <a:pt x="787" y="787"/>
                  </a:lnTo>
                  <a:lnTo>
                    <a:pt x="7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2"/>
            <p:cNvSpPr/>
            <p:nvPr/>
          </p:nvSpPr>
          <p:spPr>
            <a:xfrm>
              <a:off x="5028400" y="1640025"/>
              <a:ext cx="19675" cy="19675"/>
            </a:xfrm>
            <a:custGeom>
              <a:rect b="b" l="l" r="r" t="t"/>
              <a:pathLst>
                <a:path extrusionOk="0" h="787" w="787">
                  <a:moveTo>
                    <a:pt x="0" y="0"/>
                  </a:moveTo>
                  <a:lnTo>
                    <a:pt x="0" y="787"/>
                  </a:lnTo>
                  <a:lnTo>
                    <a:pt x="787" y="787"/>
                  </a:lnTo>
                  <a:lnTo>
                    <a:pt x="7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2"/>
            <p:cNvSpPr/>
            <p:nvPr/>
          </p:nvSpPr>
          <p:spPr>
            <a:xfrm>
              <a:off x="4677900" y="1396850"/>
              <a:ext cx="19675" cy="19725"/>
            </a:xfrm>
            <a:custGeom>
              <a:rect b="b" l="l" r="r" t="t"/>
              <a:pathLst>
                <a:path extrusionOk="0" h="789" w="787">
                  <a:moveTo>
                    <a:pt x="0" y="1"/>
                  </a:moveTo>
                  <a:lnTo>
                    <a:pt x="0" y="788"/>
                  </a:lnTo>
                  <a:lnTo>
                    <a:pt x="787" y="788"/>
                  </a:lnTo>
                  <a:lnTo>
                    <a:pt x="7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2"/>
            <p:cNvSpPr/>
            <p:nvPr/>
          </p:nvSpPr>
          <p:spPr>
            <a:xfrm>
              <a:off x="4706825" y="1396850"/>
              <a:ext cx="19725" cy="19725"/>
            </a:xfrm>
            <a:custGeom>
              <a:rect b="b" l="l" r="r" t="t"/>
              <a:pathLst>
                <a:path extrusionOk="0" h="789" w="789">
                  <a:moveTo>
                    <a:pt x="1" y="1"/>
                  </a:moveTo>
                  <a:lnTo>
                    <a:pt x="1" y="788"/>
                  </a:lnTo>
                  <a:lnTo>
                    <a:pt x="788" y="788"/>
                  </a:lnTo>
                  <a:lnTo>
                    <a:pt x="7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2"/>
            <p:cNvSpPr/>
            <p:nvPr/>
          </p:nvSpPr>
          <p:spPr>
            <a:xfrm>
              <a:off x="4735800" y="1396850"/>
              <a:ext cx="19700" cy="19725"/>
            </a:xfrm>
            <a:custGeom>
              <a:rect b="b" l="l" r="r" t="t"/>
              <a:pathLst>
                <a:path extrusionOk="0" h="789" w="788">
                  <a:moveTo>
                    <a:pt x="1" y="1"/>
                  </a:moveTo>
                  <a:lnTo>
                    <a:pt x="1" y="788"/>
                  </a:lnTo>
                  <a:lnTo>
                    <a:pt x="787" y="788"/>
                  </a:lnTo>
                  <a:lnTo>
                    <a:pt x="7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2"/>
            <p:cNvSpPr/>
            <p:nvPr/>
          </p:nvSpPr>
          <p:spPr>
            <a:xfrm>
              <a:off x="4764750" y="1396850"/>
              <a:ext cx="19700" cy="19725"/>
            </a:xfrm>
            <a:custGeom>
              <a:rect b="b" l="l" r="r" t="t"/>
              <a:pathLst>
                <a:path extrusionOk="0" h="789" w="788">
                  <a:moveTo>
                    <a:pt x="0" y="1"/>
                  </a:moveTo>
                  <a:lnTo>
                    <a:pt x="0" y="788"/>
                  </a:lnTo>
                  <a:lnTo>
                    <a:pt x="788" y="788"/>
                  </a:lnTo>
                  <a:lnTo>
                    <a:pt x="7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2"/>
            <p:cNvSpPr/>
            <p:nvPr/>
          </p:nvSpPr>
          <p:spPr>
            <a:xfrm>
              <a:off x="4793700" y="1396850"/>
              <a:ext cx="19700" cy="19725"/>
            </a:xfrm>
            <a:custGeom>
              <a:rect b="b" l="l" r="r" t="t"/>
              <a:pathLst>
                <a:path extrusionOk="0" h="789" w="788">
                  <a:moveTo>
                    <a:pt x="1" y="1"/>
                  </a:moveTo>
                  <a:lnTo>
                    <a:pt x="1" y="788"/>
                  </a:lnTo>
                  <a:lnTo>
                    <a:pt x="788" y="788"/>
                  </a:lnTo>
                  <a:lnTo>
                    <a:pt x="7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2"/>
            <p:cNvSpPr/>
            <p:nvPr/>
          </p:nvSpPr>
          <p:spPr>
            <a:xfrm>
              <a:off x="4665025" y="1500600"/>
              <a:ext cx="3800" cy="50775"/>
            </a:xfrm>
            <a:custGeom>
              <a:rect b="b" l="l" r="r" t="t"/>
              <a:pathLst>
                <a:path extrusionOk="0" h="2031" w="152">
                  <a:moveTo>
                    <a:pt x="1" y="1"/>
                  </a:moveTo>
                  <a:lnTo>
                    <a:pt x="1"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2"/>
            <p:cNvSpPr/>
            <p:nvPr/>
          </p:nvSpPr>
          <p:spPr>
            <a:xfrm>
              <a:off x="4684975" y="1500600"/>
              <a:ext cx="3800" cy="50775"/>
            </a:xfrm>
            <a:custGeom>
              <a:rect b="b" l="l" r="r" t="t"/>
              <a:pathLst>
                <a:path extrusionOk="0" h="2031" w="152">
                  <a:moveTo>
                    <a:pt x="1" y="1"/>
                  </a:moveTo>
                  <a:lnTo>
                    <a:pt x="1"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2"/>
            <p:cNvSpPr/>
            <p:nvPr/>
          </p:nvSpPr>
          <p:spPr>
            <a:xfrm>
              <a:off x="4694900" y="1500600"/>
              <a:ext cx="3775" cy="50775"/>
            </a:xfrm>
            <a:custGeom>
              <a:rect b="b" l="l" r="r" t="t"/>
              <a:pathLst>
                <a:path extrusionOk="0" h="2031" w="151">
                  <a:moveTo>
                    <a:pt x="0" y="1"/>
                  </a:moveTo>
                  <a:lnTo>
                    <a:pt x="0" y="2031"/>
                  </a:lnTo>
                  <a:lnTo>
                    <a:pt x="150" y="2031"/>
                  </a:lnTo>
                  <a:lnTo>
                    <a:pt x="1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2"/>
            <p:cNvSpPr/>
            <p:nvPr/>
          </p:nvSpPr>
          <p:spPr>
            <a:xfrm>
              <a:off x="4704825" y="1500600"/>
              <a:ext cx="3775" cy="50775"/>
            </a:xfrm>
            <a:custGeom>
              <a:rect b="b" l="l" r="r" t="t"/>
              <a:pathLst>
                <a:path extrusionOk="0" h="2031" w="151">
                  <a:moveTo>
                    <a:pt x="1" y="1"/>
                  </a:moveTo>
                  <a:lnTo>
                    <a:pt x="1"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2"/>
            <p:cNvSpPr/>
            <p:nvPr/>
          </p:nvSpPr>
          <p:spPr>
            <a:xfrm>
              <a:off x="4715425" y="1500600"/>
              <a:ext cx="3775" cy="50775"/>
            </a:xfrm>
            <a:custGeom>
              <a:rect b="b" l="l" r="r" t="t"/>
              <a:pathLst>
                <a:path extrusionOk="0" h="2031" w="151">
                  <a:moveTo>
                    <a:pt x="0" y="1"/>
                  </a:moveTo>
                  <a:lnTo>
                    <a:pt x="0" y="2031"/>
                  </a:lnTo>
                  <a:lnTo>
                    <a:pt x="150" y="2031"/>
                  </a:lnTo>
                  <a:lnTo>
                    <a:pt x="1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2"/>
            <p:cNvSpPr/>
            <p:nvPr/>
          </p:nvSpPr>
          <p:spPr>
            <a:xfrm>
              <a:off x="4723325" y="1500600"/>
              <a:ext cx="3775" cy="50775"/>
            </a:xfrm>
            <a:custGeom>
              <a:rect b="b" l="l" r="r" t="t"/>
              <a:pathLst>
                <a:path extrusionOk="0" h="2031" w="151">
                  <a:moveTo>
                    <a:pt x="0" y="1"/>
                  </a:moveTo>
                  <a:lnTo>
                    <a:pt x="0" y="2031"/>
                  </a:lnTo>
                  <a:lnTo>
                    <a:pt x="150" y="2031"/>
                  </a:lnTo>
                  <a:lnTo>
                    <a:pt x="1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2"/>
            <p:cNvSpPr/>
            <p:nvPr/>
          </p:nvSpPr>
          <p:spPr>
            <a:xfrm>
              <a:off x="4755350" y="1500600"/>
              <a:ext cx="3800" cy="50775"/>
            </a:xfrm>
            <a:custGeom>
              <a:rect b="b" l="l" r="r" t="t"/>
              <a:pathLst>
                <a:path extrusionOk="0" h="2031" w="152">
                  <a:moveTo>
                    <a:pt x="1" y="1"/>
                  </a:moveTo>
                  <a:lnTo>
                    <a:pt x="1"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2"/>
            <p:cNvSpPr/>
            <p:nvPr/>
          </p:nvSpPr>
          <p:spPr>
            <a:xfrm>
              <a:off x="4736500" y="1500600"/>
              <a:ext cx="3775" cy="50775"/>
            </a:xfrm>
            <a:custGeom>
              <a:rect b="b" l="l" r="r" t="t"/>
              <a:pathLst>
                <a:path extrusionOk="0" h="2031" w="151">
                  <a:moveTo>
                    <a:pt x="0" y="1"/>
                  </a:moveTo>
                  <a:lnTo>
                    <a:pt x="0"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2"/>
            <p:cNvSpPr/>
            <p:nvPr/>
          </p:nvSpPr>
          <p:spPr>
            <a:xfrm>
              <a:off x="4764575" y="1500600"/>
              <a:ext cx="3775" cy="50775"/>
            </a:xfrm>
            <a:custGeom>
              <a:rect b="b" l="l" r="r" t="t"/>
              <a:pathLst>
                <a:path extrusionOk="0" h="2031" w="151">
                  <a:moveTo>
                    <a:pt x="0" y="1"/>
                  </a:moveTo>
                  <a:lnTo>
                    <a:pt x="0"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2"/>
            <p:cNvSpPr/>
            <p:nvPr/>
          </p:nvSpPr>
          <p:spPr>
            <a:xfrm>
              <a:off x="4810525" y="1175150"/>
              <a:ext cx="4875" cy="14300"/>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2"/>
            <p:cNvSpPr/>
            <p:nvPr/>
          </p:nvSpPr>
          <p:spPr>
            <a:xfrm>
              <a:off x="4836350" y="1175150"/>
              <a:ext cx="4875" cy="14300"/>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2"/>
            <p:cNvSpPr/>
            <p:nvPr/>
          </p:nvSpPr>
          <p:spPr>
            <a:xfrm>
              <a:off x="4849150" y="1175150"/>
              <a:ext cx="4900" cy="14300"/>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2"/>
            <p:cNvSpPr/>
            <p:nvPr/>
          </p:nvSpPr>
          <p:spPr>
            <a:xfrm>
              <a:off x="4862000" y="1175150"/>
              <a:ext cx="4875" cy="14300"/>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2"/>
            <p:cNvSpPr/>
            <p:nvPr/>
          </p:nvSpPr>
          <p:spPr>
            <a:xfrm>
              <a:off x="4875700" y="1175150"/>
              <a:ext cx="4900" cy="14300"/>
            </a:xfrm>
            <a:custGeom>
              <a:rect b="b" l="l" r="r" t="t"/>
              <a:pathLst>
                <a:path extrusionOk="0" h="572" w="196">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2"/>
            <p:cNvSpPr/>
            <p:nvPr/>
          </p:nvSpPr>
          <p:spPr>
            <a:xfrm>
              <a:off x="4885925" y="1175150"/>
              <a:ext cx="4900" cy="14300"/>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2"/>
            <p:cNvSpPr/>
            <p:nvPr/>
          </p:nvSpPr>
          <p:spPr>
            <a:xfrm>
              <a:off x="4927400" y="1175150"/>
              <a:ext cx="4850" cy="14300"/>
            </a:xfrm>
            <a:custGeom>
              <a:rect b="b" l="l" r="r" t="t"/>
              <a:pathLst>
                <a:path extrusionOk="0" h="572" w="194">
                  <a:moveTo>
                    <a:pt x="0" y="0"/>
                  </a:moveTo>
                  <a:lnTo>
                    <a:pt x="0" y="571"/>
                  </a:lnTo>
                  <a:lnTo>
                    <a:pt x="194" y="571"/>
                  </a:lnTo>
                  <a:lnTo>
                    <a:pt x="1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2"/>
            <p:cNvSpPr/>
            <p:nvPr/>
          </p:nvSpPr>
          <p:spPr>
            <a:xfrm>
              <a:off x="4902975" y="1175150"/>
              <a:ext cx="4900" cy="14300"/>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2"/>
            <p:cNvSpPr/>
            <p:nvPr/>
          </p:nvSpPr>
          <p:spPr>
            <a:xfrm>
              <a:off x="4939300" y="1175150"/>
              <a:ext cx="4900" cy="14300"/>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2"/>
            <p:cNvSpPr/>
            <p:nvPr/>
          </p:nvSpPr>
          <p:spPr>
            <a:xfrm>
              <a:off x="4998925" y="1201400"/>
              <a:ext cx="10125" cy="10125"/>
            </a:xfrm>
            <a:custGeom>
              <a:rect b="b" l="l" r="r" t="t"/>
              <a:pathLst>
                <a:path extrusionOk="0" h="405" w="405">
                  <a:moveTo>
                    <a:pt x="202" y="0"/>
                  </a:moveTo>
                  <a:cubicBezTo>
                    <a:pt x="91" y="0"/>
                    <a:pt x="0" y="91"/>
                    <a:pt x="0" y="202"/>
                  </a:cubicBezTo>
                  <a:cubicBezTo>
                    <a:pt x="0" y="314"/>
                    <a:pt x="91" y="405"/>
                    <a:pt x="202" y="405"/>
                  </a:cubicBezTo>
                  <a:cubicBezTo>
                    <a:pt x="314" y="405"/>
                    <a:pt x="405" y="314"/>
                    <a:pt x="405" y="202"/>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2"/>
            <p:cNvSpPr/>
            <p:nvPr/>
          </p:nvSpPr>
          <p:spPr>
            <a:xfrm>
              <a:off x="4982225" y="1219700"/>
              <a:ext cx="10125" cy="10125"/>
            </a:xfrm>
            <a:custGeom>
              <a:rect b="b" l="l" r="r" t="t"/>
              <a:pathLst>
                <a:path extrusionOk="0" h="405" w="405">
                  <a:moveTo>
                    <a:pt x="202" y="0"/>
                  </a:moveTo>
                  <a:cubicBezTo>
                    <a:pt x="90" y="0"/>
                    <a:pt x="0" y="91"/>
                    <a:pt x="0" y="202"/>
                  </a:cubicBezTo>
                  <a:cubicBezTo>
                    <a:pt x="0" y="314"/>
                    <a:pt x="90" y="404"/>
                    <a:pt x="202" y="404"/>
                  </a:cubicBezTo>
                  <a:cubicBezTo>
                    <a:pt x="314" y="404"/>
                    <a:pt x="405" y="314"/>
                    <a:pt x="405" y="202"/>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2"/>
            <p:cNvSpPr/>
            <p:nvPr/>
          </p:nvSpPr>
          <p:spPr>
            <a:xfrm>
              <a:off x="4967700" y="1237975"/>
              <a:ext cx="10125" cy="10150"/>
            </a:xfrm>
            <a:custGeom>
              <a:rect b="b" l="l" r="r" t="t"/>
              <a:pathLst>
                <a:path extrusionOk="0" h="406" w="405">
                  <a:moveTo>
                    <a:pt x="202" y="1"/>
                  </a:moveTo>
                  <a:cubicBezTo>
                    <a:pt x="91" y="1"/>
                    <a:pt x="1" y="92"/>
                    <a:pt x="1" y="203"/>
                  </a:cubicBezTo>
                  <a:cubicBezTo>
                    <a:pt x="1" y="314"/>
                    <a:pt x="91" y="405"/>
                    <a:pt x="202" y="405"/>
                  </a:cubicBezTo>
                  <a:cubicBezTo>
                    <a:pt x="314" y="405"/>
                    <a:pt x="405" y="314"/>
                    <a:pt x="405" y="203"/>
                  </a:cubicBezTo>
                  <a:cubicBezTo>
                    <a:pt x="405" y="92"/>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2"/>
            <p:cNvSpPr/>
            <p:nvPr/>
          </p:nvSpPr>
          <p:spPr>
            <a:xfrm>
              <a:off x="4948825" y="1256275"/>
              <a:ext cx="10100" cy="10125"/>
            </a:xfrm>
            <a:custGeom>
              <a:rect b="b" l="l" r="r" t="t"/>
              <a:pathLst>
                <a:path extrusionOk="0" h="405" w="404">
                  <a:moveTo>
                    <a:pt x="202" y="1"/>
                  </a:moveTo>
                  <a:cubicBezTo>
                    <a:pt x="90" y="1"/>
                    <a:pt x="0" y="91"/>
                    <a:pt x="0" y="202"/>
                  </a:cubicBezTo>
                  <a:cubicBezTo>
                    <a:pt x="0" y="314"/>
                    <a:pt x="90" y="405"/>
                    <a:pt x="202" y="405"/>
                  </a:cubicBezTo>
                  <a:cubicBezTo>
                    <a:pt x="314" y="405"/>
                    <a:pt x="404" y="314"/>
                    <a:pt x="404" y="202"/>
                  </a:cubicBezTo>
                  <a:cubicBezTo>
                    <a:pt x="404" y="91"/>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2"/>
            <p:cNvSpPr/>
            <p:nvPr/>
          </p:nvSpPr>
          <p:spPr>
            <a:xfrm>
              <a:off x="4679950" y="1284400"/>
              <a:ext cx="10125" cy="10125"/>
            </a:xfrm>
            <a:custGeom>
              <a:rect b="b" l="l" r="r" t="t"/>
              <a:pathLst>
                <a:path extrusionOk="0" h="405" w="405">
                  <a:moveTo>
                    <a:pt x="202" y="0"/>
                  </a:moveTo>
                  <a:cubicBezTo>
                    <a:pt x="90" y="0"/>
                    <a:pt x="0" y="91"/>
                    <a:pt x="0" y="203"/>
                  </a:cubicBezTo>
                  <a:cubicBezTo>
                    <a:pt x="0" y="314"/>
                    <a:pt x="90" y="404"/>
                    <a:pt x="202" y="404"/>
                  </a:cubicBezTo>
                  <a:cubicBezTo>
                    <a:pt x="314" y="404"/>
                    <a:pt x="404" y="314"/>
                    <a:pt x="404" y="203"/>
                  </a:cubicBezTo>
                  <a:cubicBezTo>
                    <a:pt x="404"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2"/>
            <p:cNvSpPr/>
            <p:nvPr/>
          </p:nvSpPr>
          <p:spPr>
            <a:xfrm>
              <a:off x="4698775" y="1283375"/>
              <a:ext cx="12125" cy="12150"/>
            </a:xfrm>
            <a:custGeom>
              <a:rect b="b" l="l" r="r" t="t"/>
              <a:pathLst>
                <a:path extrusionOk="0" h="486" w="485">
                  <a:moveTo>
                    <a:pt x="243" y="81"/>
                  </a:moveTo>
                  <a:cubicBezTo>
                    <a:pt x="332" y="81"/>
                    <a:pt x="404" y="154"/>
                    <a:pt x="404" y="244"/>
                  </a:cubicBezTo>
                  <a:cubicBezTo>
                    <a:pt x="404" y="333"/>
                    <a:pt x="332" y="405"/>
                    <a:pt x="243" y="405"/>
                  </a:cubicBezTo>
                  <a:cubicBezTo>
                    <a:pt x="153" y="405"/>
                    <a:pt x="80" y="333"/>
                    <a:pt x="80" y="244"/>
                  </a:cubicBezTo>
                  <a:cubicBezTo>
                    <a:pt x="80" y="154"/>
                    <a:pt x="153" y="81"/>
                    <a:pt x="243" y="81"/>
                  </a:cubicBezTo>
                  <a:close/>
                  <a:moveTo>
                    <a:pt x="243" y="1"/>
                  </a:moveTo>
                  <a:cubicBezTo>
                    <a:pt x="109" y="1"/>
                    <a:pt x="1" y="110"/>
                    <a:pt x="1" y="244"/>
                  </a:cubicBezTo>
                  <a:cubicBezTo>
                    <a:pt x="1" y="376"/>
                    <a:pt x="109" y="486"/>
                    <a:pt x="243" y="486"/>
                  </a:cubicBezTo>
                  <a:cubicBezTo>
                    <a:pt x="376" y="486"/>
                    <a:pt x="484" y="376"/>
                    <a:pt x="484" y="244"/>
                  </a:cubicBezTo>
                  <a:cubicBezTo>
                    <a:pt x="484" y="110"/>
                    <a:pt x="376" y="1"/>
                    <a:pt x="2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2"/>
            <p:cNvSpPr/>
            <p:nvPr/>
          </p:nvSpPr>
          <p:spPr>
            <a:xfrm>
              <a:off x="4719600" y="1284400"/>
              <a:ext cx="10125" cy="10125"/>
            </a:xfrm>
            <a:custGeom>
              <a:rect b="b" l="l" r="r" t="t"/>
              <a:pathLst>
                <a:path extrusionOk="0" h="405" w="405">
                  <a:moveTo>
                    <a:pt x="202" y="0"/>
                  </a:moveTo>
                  <a:cubicBezTo>
                    <a:pt x="91" y="0"/>
                    <a:pt x="1" y="91"/>
                    <a:pt x="1" y="203"/>
                  </a:cubicBezTo>
                  <a:cubicBezTo>
                    <a:pt x="1" y="314"/>
                    <a:pt x="91" y="404"/>
                    <a:pt x="202" y="404"/>
                  </a:cubicBezTo>
                  <a:cubicBezTo>
                    <a:pt x="314" y="404"/>
                    <a:pt x="405" y="314"/>
                    <a:pt x="405" y="203"/>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2"/>
            <p:cNvSpPr/>
            <p:nvPr/>
          </p:nvSpPr>
          <p:spPr>
            <a:xfrm>
              <a:off x="4739425" y="1284400"/>
              <a:ext cx="10125" cy="10125"/>
            </a:xfrm>
            <a:custGeom>
              <a:rect b="b" l="l" r="r" t="t"/>
              <a:pathLst>
                <a:path extrusionOk="0" h="405" w="405">
                  <a:moveTo>
                    <a:pt x="203" y="0"/>
                  </a:moveTo>
                  <a:cubicBezTo>
                    <a:pt x="91" y="0"/>
                    <a:pt x="0" y="91"/>
                    <a:pt x="0" y="203"/>
                  </a:cubicBezTo>
                  <a:cubicBezTo>
                    <a:pt x="0" y="314"/>
                    <a:pt x="91" y="404"/>
                    <a:pt x="203" y="404"/>
                  </a:cubicBezTo>
                  <a:cubicBezTo>
                    <a:pt x="315" y="404"/>
                    <a:pt x="405" y="314"/>
                    <a:pt x="405" y="203"/>
                  </a:cubicBezTo>
                  <a:cubicBezTo>
                    <a:pt x="405" y="91"/>
                    <a:pt x="315"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2"/>
            <p:cNvSpPr/>
            <p:nvPr/>
          </p:nvSpPr>
          <p:spPr>
            <a:xfrm>
              <a:off x="4759275" y="1284400"/>
              <a:ext cx="10125" cy="10125"/>
            </a:xfrm>
            <a:custGeom>
              <a:rect b="b" l="l" r="r" t="t"/>
              <a:pathLst>
                <a:path extrusionOk="0" h="405" w="405">
                  <a:moveTo>
                    <a:pt x="202" y="0"/>
                  </a:moveTo>
                  <a:cubicBezTo>
                    <a:pt x="91" y="0"/>
                    <a:pt x="0" y="91"/>
                    <a:pt x="0" y="203"/>
                  </a:cubicBezTo>
                  <a:cubicBezTo>
                    <a:pt x="0" y="314"/>
                    <a:pt x="91" y="404"/>
                    <a:pt x="202" y="404"/>
                  </a:cubicBezTo>
                  <a:cubicBezTo>
                    <a:pt x="314" y="404"/>
                    <a:pt x="404" y="314"/>
                    <a:pt x="404" y="203"/>
                  </a:cubicBezTo>
                  <a:cubicBezTo>
                    <a:pt x="404"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2"/>
            <p:cNvSpPr/>
            <p:nvPr/>
          </p:nvSpPr>
          <p:spPr>
            <a:xfrm>
              <a:off x="4779075" y="1284400"/>
              <a:ext cx="10150" cy="10125"/>
            </a:xfrm>
            <a:custGeom>
              <a:rect b="b" l="l" r="r" t="t"/>
              <a:pathLst>
                <a:path extrusionOk="0" h="405" w="406">
                  <a:moveTo>
                    <a:pt x="204" y="0"/>
                  </a:moveTo>
                  <a:cubicBezTo>
                    <a:pt x="92" y="0"/>
                    <a:pt x="1" y="91"/>
                    <a:pt x="1" y="203"/>
                  </a:cubicBezTo>
                  <a:cubicBezTo>
                    <a:pt x="1" y="314"/>
                    <a:pt x="92" y="404"/>
                    <a:pt x="204" y="404"/>
                  </a:cubicBezTo>
                  <a:cubicBezTo>
                    <a:pt x="315" y="404"/>
                    <a:pt x="405" y="314"/>
                    <a:pt x="405" y="203"/>
                  </a:cubicBezTo>
                  <a:cubicBezTo>
                    <a:pt x="405" y="91"/>
                    <a:pt x="315" y="0"/>
                    <a:pt x="2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2"/>
            <p:cNvSpPr/>
            <p:nvPr/>
          </p:nvSpPr>
          <p:spPr>
            <a:xfrm>
              <a:off x="4964475" y="1401650"/>
              <a:ext cx="10125" cy="10125"/>
            </a:xfrm>
            <a:custGeom>
              <a:rect b="b" l="l" r="r" t="t"/>
              <a:pathLst>
                <a:path extrusionOk="0" h="405" w="405">
                  <a:moveTo>
                    <a:pt x="202" y="1"/>
                  </a:moveTo>
                  <a:cubicBezTo>
                    <a:pt x="90" y="1"/>
                    <a:pt x="0" y="91"/>
                    <a:pt x="0" y="202"/>
                  </a:cubicBezTo>
                  <a:cubicBezTo>
                    <a:pt x="0" y="314"/>
                    <a:pt x="90" y="405"/>
                    <a:pt x="202" y="405"/>
                  </a:cubicBezTo>
                  <a:cubicBezTo>
                    <a:pt x="314" y="405"/>
                    <a:pt x="405" y="314"/>
                    <a:pt x="405" y="202"/>
                  </a:cubicBezTo>
                  <a:cubicBezTo>
                    <a:pt x="405" y="91"/>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2"/>
            <p:cNvSpPr/>
            <p:nvPr/>
          </p:nvSpPr>
          <p:spPr>
            <a:xfrm>
              <a:off x="4983300" y="1400650"/>
              <a:ext cx="12125" cy="12125"/>
            </a:xfrm>
            <a:custGeom>
              <a:rect b="b" l="l" r="r" t="t"/>
              <a:pathLst>
                <a:path extrusionOk="0" h="485" w="485">
                  <a:moveTo>
                    <a:pt x="243" y="81"/>
                  </a:moveTo>
                  <a:cubicBezTo>
                    <a:pt x="332" y="81"/>
                    <a:pt x="404" y="153"/>
                    <a:pt x="404" y="242"/>
                  </a:cubicBezTo>
                  <a:cubicBezTo>
                    <a:pt x="404" y="332"/>
                    <a:pt x="332" y="405"/>
                    <a:pt x="243" y="405"/>
                  </a:cubicBezTo>
                  <a:cubicBezTo>
                    <a:pt x="153" y="405"/>
                    <a:pt x="80" y="332"/>
                    <a:pt x="80" y="242"/>
                  </a:cubicBezTo>
                  <a:cubicBezTo>
                    <a:pt x="80" y="153"/>
                    <a:pt x="153" y="81"/>
                    <a:pt x="243" y="81"/>
                  </a:cubicBezTo>
                  <a:close/>
                  <a:moveTo>
                    <a:pt x="243" y="0"/>
                  </a:moveTo>
                  <a:cubicBezTo>
                    <a:pt x="109" y="0"/>
                    <a:pt x="1" y="109"/>
                    <a:pt x="1" y="242"/>
                  </a:cubicBezTo>
                  <a:cubicBezTo>
                    <a:pt x="1" y="376"/>
                    <a:pt x="109" y="484"/>
                    <a:pt x="243" y="484"/>
                  </a:cubicBezTo>
                  <a:cubicBezTo>
                    <a:pt x="376" y="484"/>
                    <a:pt x="485" y="376"/>
                    <a:pt x="485" y="242"/>
                  </a:cubicBezTo>
                  <a:cubicBezTo>
                    <a:pt x="485" y="109"/>
                    <a:pt x="376" y="0"/>
                    <a:pt x="2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2"/>
            <p:cNvSpPr/>
            <p:nvPr/>
          </p:nvSpPr>
          <p:spPr>
            <a:xfrm>
              <a:off x="5004125" y="1401650"/>
              <a:ext cx="10150" cy="10125"/>
            </a:xfrm>
            <a:custGeom>
              <a:rect b="b" l="l" r="r" t="t"/>
              <a:pathLst>
                <a:path extrusionOk="0" h="405" w="406">
                  <a:moveTo>
                    <a:pt x="203" y="1"/>
                  </a:moveTo>
                  <a:cubicBezTo>
                    <a:pt x="91" y="1"/>
                    <a:pt x="1" y="91"/>
                    <a:pt x="1" y="202"/>
                  </a:cubicBezTo>
                  <a:cubicBezTo>
                    <a:pt x="1" y="314"/>
                    <a:pt x="91" y="405"/>
                    <a:pt x="203" y="405"/>
                  </a:cubicBezTo>
                  <a:cubicBezTo>
                    <a:pt x="314" y="405"/>
                    <a:pt x="405" y="314"/>
                    <a:pt x="405" y="202"/>
                  </a:cubicBezTo>
                  <a:cubicBezTo>
                    <a:pt x="405" y="91"/>
                    <a:pt x="314" y="1"/>
                    <a:pt x="2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2"/>
            <p:cNvSpPr/>
            <p:nvPr/>
          </p:nvSpPr>
          <p:spPr>
            <a:xfrm>
              <a:off x="5023950" y="1401650"/>
              <a:ext cx="10150" cy="10125"/>
            </a:xfrm>
            <a:custGeom>
              <a:rect b="b" l="l" r="r" t="t"/>
              <a:pathLst>
                <a:path extrusionOk="0" h="405" w="406">
                  <a:moveTo>
                    <a:pt x="203" y="1"/>
                  </a:moveTo>
                  <a:cubicBezTo>
                    <a:pt x="92" y="1"/>
                    <a:pt x="1" y="91"/>
                    <a:pt x="1" y="202"/>
                  </a:cubicBezTo>
                  <a:cubicBezTo>
                    <a:pt x="1" y="314"/>
                    <a:pt x="92" y="405"/>
                    <a:pt x="203" y="405"/>
                  </a:cubicBezTo>
                  <a:cubicBezTo>
                    <a:pt x="315" y="405"/>
                    <a:pt x="405" y="314"/>
                    <a:pt x="405" y="202"/>
                  </a:cubicBezTo>
                  <a:cubicBezTo>
                    <a:pt x="405" y="91"/>
                    <a:pt x="315" y="1"/>
                    <a:pt x="2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2"/>
            <p:cNvSpPr/>
            <p:nvPr/>
          </p:nvSpPr>
          <p:spPr>
            <a:xfrm>
              <a:off x="5042800" y="1400650"/>
              <a:ext cx="12100" cy="12125"/>
            </a:xfrm>
            <a:custGeom>
              <a:rect b="b" l="l" r="r" t="t"/>
              <a:pathLst>
                <a:path extrusionOk="0" h="485" w="484">
                  <a:moveTo>
                    <a:pt x="242" y="81"/>
                  </a:moveTo>
                  <a:cubicBezTo>
                    <a:pt x="332" y="81"/>
                    <a:pt x="405" y="153"/>
                    <a:pt x="405" y="242"/>
                  </a:cubicBezTo>
                  <a:cubicBezTo>
                    <a:pt x="405" y="332"/>
                    <a:pt x="332" y="405"/>
                    <a:pt x="242" y="405"/>
                  </a:cubicBezTo>
                  <a:cubicBezTo>
                    <a:pt x="153" y="405"/>
                    <a:pt x="81" y="332"/>
                    <a:pt x="81" y="242"/>
                  </a:cubicBezTo>
                  <a:cubicBezTo>
                    <a:pt x="81" y="153"/>
                    <a:pt x="153" y="81"/>
                    <a:pt x="242" y="81"/>
                  </a:cubicBezTo>
                  <a:close/>
                  <a:moveTo>
                    <a:pt x="242" y="0"/>
                  </a:moveTo>
                  <a:cubicBezTo>
                    <a:pt x="109" y="0"/>
                    <a:pt x="0" y="109"/>
                    <a:pt x="0" y="242"/>
                  </a:cubicBezTo>
                  <a:cubicBezTo>
                    <a:pt x="0" y="376"/>
                    <a:pt x="109" y="484"/>
                    <a:pt x="242" y="484"/>
                  </a:cubicBezTo>
                  <a:cubicBezTo>
                    <a:pt x="376" y="484"/>
                    <a:pt x="484" y="376"/>
                    <a:pt x="484" y="242"/>
                  </a:cubicBezTo>
                  <a:cubicBezTo>
                    <a:pt x="484" y="109"/>
                    <a:pt x="376" y="0"/>
                    <a:pt x="2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2"/>
            <p:cNvSpPr/>
            <p:nvPr/>
          </p:nvSpPr>
          <p:spPr>
            <a:xfrm>
              <a:off x="5062625" y="1400650"/>
              <a:ext cx="12125" cy="12125"/>
            </a:xfrm>
            <a:custGeom>
              <a:rect b="b" l="l" r="r" t="t"/>
              <a:pathLst>
                <a:path extrusionOk="0" h="485" w="485">
                  <a:moveTo>
                    <a:pt x="243" y="81"/>
                  </a:moveTo>
                  <a:cubicBezTo>
                    <a:pt x="332" y="81"/>
                    <a:pt x="404" y="153"/>
                    <a:pt x="404" y="242"/>
                  </a:cubicBezTo>
                  <a:cubicBezTo>
                    <a:pt x="404" y="332"/>
                    <a:pt x="332" y="405"/>
                    <a:pt x="243" y="405"/>
                  </a:cubicBezTo>
                  <a:cubicBezTo>
                    <a:pt x="153" y="405"/>
                    <a:pt x="80" y="332"/>
                    <a:pt x="80" y="242"/>
                  </a:cubicBezTo>
                  <a:cubicBezTo>
                    <a:pt x="80" y="153"/>
                    <a:pt x="153" y="81"/>
                    <a:pt x="243" y="81"/>
                  </a:cubicBezTo>
                  <a:close/>
                  <a:moveTo>
                    <a:pt x="243" y="0"/>
                  </a:moveTo>
                  <a:cubicBezTo>
                    <a:pt x="109" y="0"/>
                    <a:pt x="1" y="109"/>
                    <a:pt x="1" y="242"/>
                  </a:cubicBezTo>
                  <a:cubicBezTo>
                    <a:pt x="1" y="376"/>
                    <a:pt x="109" y="484"/>
                    <a:pt x="243" y="484"/>
                  </a:cubicBezTo>
                  <a:cubicBezTo>
                    <a:pt x="376" y="484"/>
                    <a:pt x="485" y="376"/>
                    <a:pt x="485" y="242"/>
                  </a:cubicBezTo>
                  <a:cubicBezTo>
                    <a:pt x="485" y="109"/>
                    <a:pt x="376" y="0"/>
                    <a:pt x="2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2"/>
            <p:cNvSpPr/>
            <p:nvPr/>
          </p:nvSpPr>
          <p:spPr>
            <a:xfrm>
              <a:off x="4739075" y="1675150"/>
              <a:ext cx="10125" cy="10100"/>
            </a:xfrm>
            <a:custGeom>
              <a:rect b="b" l="l" r="r" t="t"/>
              <a:pathLst>
                <a:path extrusionOk="0" h="404" w="405">
                  <a:moveTo>
                    <a:pt x="203" y="0"/>
                  </a:moveTo>
                  <a:cubicBezTo>
                    <a:pt x="91" y="0"/>
                    <a:pt x="1" y="90"/>
                    <a:pt x="1" y="202"/>
                  </a:cubicBezTo>
                  <a:cubicBezTo>
                    <a:pt x="1"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2"/>
            <p:cNvSpPr/>
            <p:nvPr/>
          </p:nvSpPr>
          <p:spPr>
            <a:xfrm>
              <a:off x="4757925" y="1674125"/>
              <a:ext cx="12100" cy="12125"/>
            </a:xfrm>
            <a:custGeom>
              <a:rect b="b" l="l" r="r" t="t"/>
              <a:pathLst>
                <a:path extrusionOk="0" h="485" w="484">
                  <a:moveTo>
                    <a:pt x="242" y="80"/>
                  </a:moveTo>
                  <a:cubicBezTo>
                    <a:pt x="331" y="80"/>
                    <a:pt x="404" y="154"/>
                    <a:pt x="404" y="243"/>
                  </a:cubicBezTo>
                  <a:cubicBezTo>
                    <a:pt x="404" y="332"/>
                    <a:pt x="331" y="405"/>
                    <a:pt x="242" y="405"/>
                  </a:cubicBezTo>
                  <a:cubicBezTo>
                    <a:pt x="153" y="405"/>
                    <a:pt x="79" y="332"/>
                    <a:pt x="79" y="243"/>
                  </a:cubicBezTo>
                  <a:cubicBezTo>
                    <a:pt x="79" y="154"/>
                    <a:pt x="153" y="80"/>
                    <a:pt x="242" y="80"/>
                  </a:cubicBezTo>
                  <a:close/>
                  <a:moveTo>
                    <a:pt x="242" y="1"/>
                  </a:moveTo>
                  <a:cubicBezTo>
                    <a:pt x="108" y="1"/>
                    <a:pt x="0" y="109"/>
                    <a:pt x="0" y="243"/>
                  </a:cubicBezTo>
                  <a:cubicBezTo>
                    <a:pt x="0" y="376"/>
                    <a:pt x="108" y="485"/>
                    <a:pt x="242" y="485"/>
                  </a:cubicBezTo>
                  <a:cubicBezTo>
                    <a:pt x="375" y="485"/>
                    <a:pt x="484" y="376"/>
                    <a:pt x="484" y="243"/>
                  </a:cubicBezTo>
                  <a:cubicBezTo>
                    <a:pt x="484" y="109"/>
                    <a:pt x="375" y="1"/>
                    <a:pt x="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2"/>
            <p:cNvSpPr/>
            <p:nvPr/>
          </p:nvSpPr>
          <p:spPr>
            <a:xfrm>
              <a:off x="4777725" y="1674125"/>
              <a:ext cx="12150" cy="12125"/>
            </a:xfrm>
            <a:custGeom>
              <a:rect b="b" l="l" r="r" t="t"/>
              <a:pathLst>
                <a:path extrusionOk="0" h="485" w="486">
                  <a:moveTo>
                    <a:pt x="244" y="80"/>
                  </a:moveTo>
                  <a:cubicBezTo>
                    <a:pt x="333" y="80"/>
                    <a:pt x="405" y="154"/>
                    <a:pt x="405" y="243"/>
                  </a:cubicBezTo>
                  <a:cubicBezTo>
                    <a:pt x="405" y="332"/>
                    <a:pt x="333" y="405"/>
                    <a:pt x="244" y="405"/>
                  </a:cubicBezTo>
                  <a:cubicBezTo>
                    <a:pt x="154" y="405"/>
                    <a:pt x="81" y="332"/>
                    <a:pt x="81" y="243"/>
                  </a:cubicBezTo>
                  <a:cubicBezTo>
                    <a:pt x="81" y="154"/>
                    <a:pt x="154" y="80"/>
                    <a:pt x="244" y="80"/>
                  </a:cubicBezTo>
                  <a:close/>
                  <a:moveTo>
                    <a:pt x="244" y="1"/>
                  </a:moveTo>
                  <a:cubicBezTo>
                    <a:pt x="110" y="1"/>
                    <a:pt x="1" y="109"/>
                    <a:pt x="1" y="243"/>
                  </a:cubicBezTo>
                  <a:cubicBezTo>
                    <a:pt x="1" y="376"/>
                    <a:pt x="110" y="485"/>
                    <a:pt x="244" y="485"/>
                  </a:cubicBezTo>
                  <a:cubicBezTo>
                    <a:pt x="376" y="485"/>
                    <a:pt x="485" y="376"/>
                    <a:pt x="485" y="243"/>
                  </a:cubicBezTo>
                  <a:cubicBezTo>
                    <a:pt x="485" y="109"/>
                    <a:pt x="376" y="1"/>
                    <a:pt x="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2"/>
            <p:cNvSpPr/>
            <p:nvPr/>
          </p:nvSpPr>
          <p:spPr>
            <a:xfrm>
              <a:off x="4798575" y="1675150"/>
              <a:ext cx="10125" cy="10100"/>
            </a:xfrm>
            <a:custGeom>
              <a:rect b="b" l="l" r="r" t="t"/>
              <a:pathLst>
                <a:path extrusionOk="0" h="404" w="405">
                  <a:moveTo>
                    <a:pt x="202" y="0"/>
                  </a:moveTo>
                  <a:cubicBezTo>
                    <a:pt x="91" y="0"/>
                    <a:pt x="1" y="90"/>
                    <a:pt x="1" y="202"/>
                  </a:cubicBezTo>
                  <a:cubicBezTo>
                    <a:pt x="1" y="314"/>
                    <a:pt x="91" y="404"/>
                    <a:pt x="202" y="404"/>
                  </a:cubicBezTo>
                  <a:cubicBezTo>
                    <a:pt x="314" y="404"/>
                    <a:pt x="404" y="314"/>
                    <a:pt x="404" y="202"/>
                  </a:cubicBezTo>
                  <a:cubicBezTo>
                    <a:pt x="404" y="90"/>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2"/>
            <p:cNvSpPr/>
            <p:nvPr/>
          </p:nvSpPr>
          <p:spPr>
            <a:xfrm>
              <a:off x="4817400" y="1674125"/>
              <a:ext cx="12125" cy="12125"/>
            </a:xfrm>
            <a:custGeom>
              <a:rect b="b" l="l" r="r" t="t"/>
              <a:pathLst>
                <a:path extrusionOk="0" h="485" w="485">
                  <a:moveTo>
                    <a:pt x="243" y="80"/>
                  </a:moveTo>
                  <a:cubicBezTo>
                    <a:pt x="332" y="80"/>
                    <a:pt x="405" y="154"/>
                    <a:pt x="405" y="243"/>
                  </a:cubicBezTo>
                  <a:cubicBezTo>
                    <a:pt x="405" y="332"/>
                    <a:pt x="332" y="405"/>
                    <a:pt x="243" y="405"/>
                  </a:cubicBezTo>
                  <a:cubicBezTo>
                    <a:pt x="153" y="405"/>
                    <a:pt x="81" y="332"/>
                    <a:pt x="81" y="243"/>
                  </a:cubicBezTo>
                  <a:cubicBezTo>
                    <a:pt x="81" y="154"/>
                    <a:pt x="153" y="80"/>
                    <a:pt x="243" y="80"/>
                  </a:cubicBezTo>
                  <a:close/>
                  <a:moveTo>
                    <a:pt x="243" y="1"/>
                  </a:moveTo>
                  <a:cubicBezTo>
                    <a:pt x="109" y="1"/>
                    <a:pt x="0" y="109"/>
                    <a:pt x="0" y="243"/>
                  </a:cubicBezTo>
                  <a:cubicBezTo>
                    <a:pt x="0" y="376"/>
                    <a:pt x="109" y="485"/>
                    <a:pt x="243" y="485"/>
                  </a:cubicBezTo>
                  <a:cubicBezTo>
                    <a:pt x="376" y="485"/>
                    <a:pt x="485" y="376"/>
                    <a:pt x="485" y="243"/>
                  </a:cubicBezTo>
                  <a:cubicBezTo>
                    <a:pt x="485" y="109"/>
                    <a:pt x="376" y="1"/>
                    <a:pt x="2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2"/>
            <p:cNvSpPr/>
            <p:nvPr/>
          </p:nvSpPr>
          <p:spPr>
            <a:xfrm>
              <a:off x="4838250" y="1675150"/>
              <a:ext cx="10125" cy="10100"/>
            </a:xfrm>
            <a:custGeom>
              <a:rect b="b" l="l" r="r" t="t"/>
              <a:pathLst>
                <a:path extrusionOk="0" h="404" w="405">
                  <a:moveTo>
                    <a:pt x="202" y="0"/>
                  </a:moveTo>
                  <a:cubicBezTo>
                    <a:pt x="90" y="0"/>
                    <a:pt x="0" y="90"/>
                    <a:pt x="0" y="202"/>
                  </a:cubicBezTo>
                  <a:cubicBezTo>
                    <a:pt x="0" y="314"/>
                    <a:pt x="90" y="404"/>
                    <a:pt x="202" y="404"/>
                  </a:cubicBezTo>
                  <a:cubicBezTo>
                    <a:pt x="314" y="404"/>
                    <a:pt x="404" y="314"/>
                    <a:pt x="404" y="202"/>
                  </a:cubicBezTo>
                  <a:cubicBezTo>
                    <a:pt x="404" y="90"/>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2"/>
            <p:cNvSpPr/>
            <p:nvPr/>
          </p:nvSpPr>
          <p:spPr>
            <a:xfrm>
              <a:off x="4648675" y="1343400"/>
              <a:ext cx="720050" cy="40975"/>
            </a:xfrm>
            <a:custGeom>
              <a:rect b="b" l="l" r="r" t="t"/>
              <a:pathLst>
                <a:path extrusionOk="0" h="1639" w="28802">
                  <a:moveTo>
                    <a:pt x="26073" y="0"/>
                  </a:moveTo>
                  <a:lnTo>
                    <a:pt x="24516" y="1558"/>
                  </a:lnTo>
                  <a:lnTo>
                    <a:pt x="1" y="1558"/>
                  </a:lnTo>
                  <a:lnTo>
                    <a:pt x="1" y="1638"/>
                  </a:lnTo>
                  <a:lnTo>
                    <a:pt x="24549" y="1638"/>
                  </a:lnTo>
                  <a:lnTo>
                    <a:pt x="26107" y="81"/>
                  </a:lnTo>
                  <a:lnTo>
                    <a:pt x="28802" y="81"/>
                  </a:lnTo>
                  <a:lnTo>
                    <a:pt x="288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2"/>
            <p:cNvSpPr/>
            <p:nvPr/>
          </p:nvSpPr>
          <p:spPr>
            <a:xfrm>
              <a:off x="4632825" y="1311800"/>
              <a:ext cx="670500" cy="53100"/>
            </a:xfrm>
            <a:custGeom>
              <a:rect b="b" l="l" r="r" t="t"/>
              <a:pathLst>
                <a:path extrusionOk="0" h="2124" w="26820">
                  <a:moveTo>
                    <a:pt x="26762" y="1"/>
                  </a:moveTo>
                  <a:lnTo>
                    <a:pt x="24720" y="2043"/>
                  </a:lnTo>
                  <a:lnTo>
                    <a:pt x="0" y="2043"/>
                  </a:lnTo>
                  <a:lnTo>
                    <a:pt x="0" y="2123"/>
                  </a:lnTo>
                  <a:lnTo>
                    <a:pt x="24753" y="2123"/>
                  </a:lnTo>
                  <a:lnTo>
                    <a:pt x="26819" y="58"/>
                  </a:lnTo>
                  <a:lnTo>
                    <a:pt x="267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2"/>
            <p:cNvSpPr/>
            <p:nvPr/>
          </p:nvSpPr>
          <p:spPr>
            <a:xfrm>
              <a:off x="4633550" y="1118650"/>
              <a:ext cx="370425" cy="88825"/>
            </a:xfrm>
            <a:custGeom>
              <a:rect b="b" l="l" r="r" t="t"/>
              <a:pathLst>
                <a:path extrusionOk="0" h="3553" w="14817">
                  <a:moveTo>
                    <a:pt x="1" y="0"/>
                  </a:moveTo>
                  <a:lnTo>
                    <a:pt x="1" y="81"/>
                  </a:lnTo>
                  <a:lnTo>
                    <a:pt x="3098" y="81"/>
                  </a:lnTo>
                  <a:lnTo>
                    <a:pt x="6569" y="3552"/>
                  </a:lnTo>
                  <a:lnTo>
                    <a:pt x="14817" y="3552"/>
                  </a:lnTo>
                  <a:lnTo>
                    <a:pt x="14817" y="3473"/>
                  </a:lnTo>
                  <a:lnTo>
                    <a:pt x="6603" y="3473"/>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2"/>
            <p:cNvSpPr/>
            <p:nvPr/>
          </p:nvSpPr>
          <p:spPr>
            <a:xfrm>
              <a:off x="4616850" y="1136950"/>
              <a:ext cx="370450" cy="88825"/>
            </a:xfrm>
            <a:custGeom>
              <a:rect b="b" l="l" r="r" t="t"/>
              <a:pathLst>
                <a:path extrusionOk="0" h="3553" w="14818">
                  <a:moveTo>
                    <a:pt x="1" y="0"/>
                  </a:moveTo>
                  <a:lnTo>
                    <a:pt x="1" y="80"/>
                  </a:lnTo>
                  <a:lnTo>
                    <a:pt x="3098" y="80"/>
                  </a:lnTo>
                  <a:lnTo>
                    <a:pt x="6569" y="3552"/>
                  </a:lnTo>
                  <a:lnTo>
                    <a:pt x="14817" y="3552"/>
                  </a:lnTo>
                  <a:lnTo>
                    <a:pt x="14817" y="3473"/>
                  </a:lnTo>
                  <a:lnTo>
                    <a:pt x="6603" y="3473"/>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2"/>
            <p:cNvSpPr/>
            <p:nvPr/>
          </p:nvSpPr>
          <p:spPr>
            <a:xfrm>
              <a:off x="4600150" y="1155225"/>
              <a:ext cx="370450" cy="88825"/>
            </a:xfrm>
            <a:custGeom>
              <a:rect b="b" l="l" r="r" t="t"/>
              <a:pathLst>
                <a:path extrusionOk="0" h="3553" w="14818">
                  <a:moveTo>
                    <a:pt x="0" y="1"/>
                  </a:moveTo>
                  <a:lnTo>
                    <a:pt x="0" y="81"/>
                  </a:lnTo>
                  <a:lnTo>
                    <a:pt x="3098" y="81"/>
                  </a:lnTo>
                  <a:lnTo>
                    <a:pt x="6569" y="3553"/>
                  </a:lnTo>
                  <a:lnTo>
                    <a:pt x="14817" y="3553"/>
                  </a:lnTo>
                  <a:lnTo>
                    <a:pt x="14817" y="3473"/>
                  </a:lnTo>
                  <a:lnTo>
                    <a:pt x="6603" y="3473"/>
                  </a:lnTo>
                  <a:lnTo>
                    <a:pt x="3142" y="13"/>
                  </a:lnTo>
                  <a:lnTo>
                    <a:pt x="31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2"/>
            <p:cNvSpPr/>
            <p:nvPr/>
          </p:nvSpPr>
          <p:spPr>
            <a:xfrm>
              <a:off x="4583450" y="1173525"/>
              <a:ext cx="370450" cy="88825"/>
            </a:xfrm>
            <a:custGeom>
              <a:rect b="b" l="l" r="r" t="t"/>
              <a:pathLst>
                <a:path extrusionOk="0" h="3553" w="14818">
                  <a:moveTo>
                    <a:pt x="0" y="0"/>
                  </a:moveTo>
                  <a:lnTo>
                    <a:pt x="0" y="81"/>
                  </a:lnTo>
                  <a:lnTo>
                    <a:pt x="3097" y="81"/>
                  </a:lnTo>
                  <a:lnTo>
                    <a:pt x="6570" y="3552"/>
                  </a:lnTo>
                  <a:lnTo>
                    <a:pt x="14817" y="3552"/>
                  </a:lnTo>
                  <a:lnTo>
                    <a:pt x="14817" y="3473"/>
                  </a:lnTo>
                  <a:lnTo>
                    <a:pt x="6603" y="3473"/>
                  </a:lnTo>
                  <a:lnTo>
                    <a:pt x="3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77" name="Shape 677"/>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sp>
        <p:nvSpPr>
          <p:cNvPr id="92" name="Google Shape;92;p5"/>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3" name="Google Shape;93;p5"/>
          <p:cNvSpPr txBox="1"/>
          <p:nvPr>
            <p:ph idx="1" type="subTitle"/>
          </p:nvPr>
        </p:nvSpPr>
        <p:spPr>
          <a:xfrm>
            <a:off x="1720725" y="2589038"/>
            <a:ext cx="2460000" cy="1046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5"/>
              </a:buClr>
              <a:buSzPts val="1400"/>
              <a:buNone/>
              <a:defRPr b="0" sz="14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94" name="Google Shape;94;p5"/>
          <p:cNvSpPr txBox="1"/>
          <p:nvPr>
            <p:ph idx="2" type="subTitle"/>
          </p:nvPr>
        </p:nvSpPr>
        <p:spPr>
          <a:xfrm>
            <a:off x="4950804" y="2589038"/>
            <a:ext cx="2460000" cy="1046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5"/>
              </a:buClr>
              <a:buSzPts val="1400"/>
              <a:buNone/>
              <a:defRPr b="0"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95" name="Google Shape;95;p5"/>
          <p:cNvSpPr txBox="1"/>
          <p:nvPr>
            <p:ph idx="3" type="subTitle"/>
          </p:nvPr>
        </p:nvSpPr>
        <p:spPr>
          <a:xfrm>
            <a:off x="5061357" y="3908888"/>
            <a:ext cx="2238900" cy="36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atin typeface="Saira Thin"/>
                <a:ea typeface="Saira Thin"/>
                <a:cs typeface="Saira Thin"/>
                <a:sym typeface="Saira Thin"/>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96" name="Google Shape;96;p5"/>
          <p:cNvSpPr txBox="1"/>
          <p:nvPr>
            <p:ph idx="4" type="subTitle"/>
          </p:nvPr>
        </p:nvSpPr>
        <p:spPr>
          <a:xfrm>
            <a:off x="2020863" y="3908888"/>
            <a:ext cx="1859700" cy="36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atin typeface="Saira Thin"/>
                <a:ea typeface="Saira Thin"/>
                <a:cs typeface="Saira Thin"/>
                <a:sym typeface="Saira Thin"/>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cxnSp>
        <p:nvCxnSpPr>
          <p:cNvPr id="97" name="Google Shape;97;p5"/>
          <p:cNvCxnSpPr/>
          <p:nvPr/>
        </p:nvCxnSpPr>
        <p:spPr>
          <a:xfrm>
            <a:off x="2328375" y="3718925"/>
            <a:ext cx="1244700" cy="0"/>
          </a:xfrm>
          <a:prstGeom prst="straightConnector1">
            <a:avLst/>
          </a:prstGeom>
          <a:noFill/>
          <a:ln cap="flat" cmpd="sng" w="9525">
            <a:solidFill>
              <a:schemeClr val="lt1"/>
            </a:solidFill>
            <a:prstDash val="solid"/>
            <a:round/>
            <a:headEnd len="med" w="med" type="oval"/>
            <a:tailEnd len="med" w="med" type="oval"/>
          </a:ln>
        </p:spPr>
      </p:cxnSp>
      <p:cxnSp>
        <p:nvCxnSpPr>
          <p:cNvPr id="98" name="Google Shape;98;p5"/>
          <p:cNvCxnSpPr/>
          <p:nvPr/>
        </p:nvCxnSpPr>
        <p:spPr>
          <a:xfrm>
            <a:off x="5558450" y="3718925"/>
            <a:ext cx="1244700" cy="0"/>
          </a:xfrm>
          <a:prstGeom prst="straightConnector1">
            <a:avLst/>
          </a:prstGeom>
          <a:noFill/>
          <a:ln cap="flat" cmpd="sng" w="9525">
            <a:solidFill>
              <a:schemeClr val="lt1"/>
            </a:solidFill>
            <a:prstDash val="solid"/>
            <a:round/>
            <a:headEnd len="med" w="med" type="oval"/>
            <a:tailEnd len="med" w="med" type="oval"/>
          </a:ln>
        </p:spPr>
      </p:cxnSp>
      <p:grpSp>
        <p:nvGrpSpPr>
          <p:cNvPr id="99" name="Google Shape;99;p5"/>
          <p:cNvGrpSpPr/>
          <p:nvPr/>
        </p:nvGrpSpPr>
        <p:grpSpPr>
          <a:xfrm>
            <a:off x="713179" y="4483114"/>
            <a:ext cx="717350" cy="85820"/>
            <a:chOff x="656432" y="1229355"/>
            <a:chExt cx="1099051" cy="159993"/>
          </a:xfrm>
        </p:grpSpPr>
        <p:sp>
          <p:nvSpPr>
            <p:cNvPr id="100" name="Google Shape;100;p5"/>
            <p:cNvSpPr/>
            <p:nvPr/>
          </p:nvSpPr>
          <p:spPr>
            <a:xfrm>
              <a:off x="656432" y="1229355"/>
              <a:ext cx="159584" cy="159993"/>
            </a:xfrm>
            <a:custGeom>
              <a:rect b="b" l="l" r="r" t="t"/>
              <a:pathLst>
                <a:path extrusionOk="0" h="789" w="787">
                  <a:moveTo>
                    <a:pt x="0" y="1"/>
                  </a:moveTo>
                  <a:lnTo>
                    <a:pt x="0" y="788"/>
                  </a:lnTo>
                  <a:lnTo>
                    <a:pt x="787" y="788"/>
                  </a:lnTo>
                  <a:lnTo>
                    <a:pt x="7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5"/>
            <p:cNvSpPr/>
            <p:nvPr/>
          </p:nvSpPr>
          <p:spPr>
            <a:xfrm>
              <a:off x="891046" y="1229355"/>
              <a:ext cx="159989" cy="159993"/>
            </a:xfrm>
            <a:custGeom>
              <a:rect b="b" l="l" r="r" t="t"/>
              <a:pathLst>
                <a:path extrusionOk="0" h="789" w="789">
                  <a:moveTo>
                    <a:pt x="1" y="1"/>
                  </a:moveTo>
                  <a:lnTo>
                    <a:pt x="1" y="788"/>
                  </a:lnTo>
                  <a:lnTo>
                    <a:pt x="788" y="788"/>
                  </a:lnTo>
                  <a:lnTo>
                    <a:pt x="7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5"/>
            <p:cNvSpPr/>
            <p:nvPr/>
          </p:nvSpPr>
          <p:spPr>
            <a:xfrm>
              <a:off x="1126064" y="1229355"/>
              <a:ext cx="159787" cy="159993"/>
            </a:xfrm>
            <a:custGeom>
              <a:rect b="b" l="l" r="r" t="t"/>
              <a:pathLst>
                <a:path extrusionOk="0" h="789" w="788">
                  <a:moveTo>
                    <a:pt x="1" y="1"/>
                  </a:moveTo>
                  <a:lnTo>
                    <a:pt x="1" y="788"/>
                  </a:lnTo>
                  <a:lnTo>
                    <a:pt x="787" y="788"/>
                  </a:lnTo>
                  <a:lnTo>
                    <a:pt x="7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5"/>
            <p:cNvSpPr/>
            <p:nvPr/>
          </p:nvSpPr>
          <p:spPr>
            <a:xfrm>
              <a:off x="1360880" y="1229355"/>
              <a:ext cx="159787" cy="159993"/>
            </a:xfrm>
            <a:custGeom>
              <a:rect b="b" l="l" r="r" t="t"/>
              <a:pathLst>
                <a:path extrusionOk="0" h="789" w="788">
                  <a:moveTo>
                    <a:pt x="0" y="1"/>
                  </a:moveTo>
                  <a:lnTo>
                    <a:pt x="0" y="788"/>
                  </a:lnTo>
                  <a:lnTo>
                    <a:pt x="788" y="788"/>
                  </a:lnTo>
                  <a:lnTo>
                    <a:pt x="7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5"/>
            <p:cNvSpPr/>
            <p:nvPr/>
          </p:nvSpPr>
          <p:spPr>
            <a:xfrm>
              <a:off x="1595696" y="1229355"/>
              <a:ext cx="159787" cy="159993"/>
            </a:xfrm>
            <a:custGeom>
              <a:rect b="b" l="l" r="r" t="t"/>
              <a:pathLst>
                <a:path extrusionOk="0" h="789" w="788">
                  <a:moveTo>
                    <a:pt x="1" y="1"/>
                  </a:moveTo>
                  <a:lnTo>
                    <a:pt x="1" y="788"/>
                  </a:lnTo>
                  <a:lnTo>
                    <a:pt x="788" y="788"/>
                  </a:lnTo>
                  <a:lnTo>
                    <a:pt x="7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 name="Google Shape;105;p5"/>
          <p:cNvGrpSpPr/>
          <p:nvPr/>
        </p:nvGrpSpPr>
        <p:grpSpPr>
          <a:xfrm>
            <a:off x="713225" y="4615875"/>
            <a:ext cx="928550" cy="99334"/>
            <a:chOff x="7596525" y="772450"/>
            <a:chExt cx="928550" cy="99334"/>
          </a:xfrm>
        </p:grpSpPr>
        <p:sp>
          <p:nvSpPr>
            <p:cNvPr id="106" name="Google Shape;106;p5"/>
            <p:cNvSpPr/>
            <p:nvPr/>
          </p:nvSpPr>
          <p:spPr>
            <a:xfrm>
              <a:off x="7596525" y="772450"/>
              <a:ext cx="33863" cy="99334"/>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5"/>
            <p:cNvSpPr/>
            <p:nvPr/>
          </p:nvSpPr>
          <p:spPr>
            <a:xfrm>
              <a:off x="7775914" y="772450"/>
              <a:ext cx="33863" cy="99334"/>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5"/>
            <p:cNvSpPr/>
            <p:nvPr/>
          </p:nvSpPr>
          <p:spPr>
            <a:xfrm>
              <a:off x="7864827" y="772450"/>
              <a:ext cx="34037" cy="99334"/>
            </a:xfrm>
            <a:custGeom>
              <a:rect b="b" l="l" r="r" t="t"/>
              <a:pathLst>
                <a:path extrusionOk="0" h="572" w="196">
                  <a:moveTo>
                    <a:pt x="1" y="0"/>
                  </a:moveTo>
                  <a:lnTo>
                    <a:pt x="1"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5"/>
            <p:cNvSpPr/>
            <p:nvPr/>
          </p:nvSpPr>
          <p:spPr>
            <a:xfrm>
              <a:off x="7954087" y="772450"/>
              <a:ext cx="33863" cy="99334"/>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5"/>
            <p:cNvSpPr/>
            <p:nvPr/>
          </p:nvSpPr>
          <p:spPr>
            <a:xfrm>
              <a:off x="8049252" y="772450"/>
              <a:ext cx="34037" cy="99334"/>
            </a:xfrm>
            <a:custGeom>
              <a:rect b="b" l="l" r="r" t="t"/>
              <a:pathLst>
                <a:path extrusionOk="0" h="572" w="196">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5"/>
            <p:cNvSpPr/>
            <p:nvPr/>
          </p:nvSpPr>
          <p:spPr>
            <a:xfrm>
              <a:off x="8120278" y="772450"/>
              <a:ext cx="34037" cy="99334"/>
            </a:xfrm>
            <a:custGeom>
              <a:rect b="b" l="l" r="r" t="t"/>
              <a:pathLst>
                <a:path extrusionOk="0" h="572" w="196">
                  <a:moveTo>
                    <a:pt x="1" y="0"/>
                  </a:moveTo>
                  <a:lnTo>
                    <a:pt x="1" y="571"/>
                  </a:lnTo>
                  <a:lnTo>
                    <a:pt x="196" y="571"/>
                  </a:lnTo>
                  <a:lnTo>
                    <a:pt x="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5"/>
            <p:cNvSpPr/>
            <p:nvPr/>
          </p:nvSpPr>
          <p:spPr>
            <a:xfrm>
              <a:off x="8408377" y="772450"/>
              <a:ext cx="33690" cy="99334"/>
            </a:xfrm>
            <a:custGeom>
              <a:rect b="b" l="l" r="r" t="t"/>
              <a:pathLst>
                <a:path extrusionOk="0" h="572" w="194">
                  <a:moveTo>
                    <a:pt x="0" y="0"/>
                  </a:moveTo>
                  <a:lnTo>
                    <a:pt x="0" y="571"/>
                  </a:lnTo>
                  <a:lnTo>
                    <a:pt x="194" y="571"/>
                  </a:lnTo>
                  <a:lnTo>
                    <a:pt x="1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5"/>
            <p:cNvSpPr/>
            <p:nvPr/>
          </p:nvSpPr>
          <p:spPr>
            <a:xfrm>
              <a:off x="8238713" y="772450"/>
              <a:ext cx="34037" cy="99334"/>
            </a:xfrm>
            <a:custGeom>
              <a:rect b="b" l="l" r="r" t="t"/>
              <a:pathLst>
                <a:path extrusionOk="0" h="572" w="196">
                  <a:moveTo>
                    <a:pt x="1" y="0"/>
                  </a:moveTo>
                  <a:lnTo>
                    <a:pt x="1" y="571"/>
                  </a:lnTo>
                  <a:lnTo>
                    <a:pt x="196" y="571"/>
                  </a:lnTo>
                  <a:lnTo>
                    <a:pt x="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5"/>
            <p:cNvSpPr/>
            <p:nvPr/>
          </p:nvSpPr>
          <p:spPr>
            <a:xfrm>
              <a:off x="8491038" y="772450"/>
              <a:ext cx="34037" cy="99334"/>
            </a:xfrm>
            <a:custGeom>
              <a:rect b="b" l="l" r="r" t="t"/>
              <a:pathLst>
                <a:path extrusionOk="0" h="572" w="196">
                  <a:moveTo>
                    <a:pt x="1" y="0"/>
                  </a:moveTo>
                  <a:lnTo>
                    <a:pt x="1"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5"/>
          <p:cNvGrpSpPr/>
          <p:nvPr/>
        </p:nvGrpSpPr>
        <p:grpSpPr>
          <a:xfrm>
            <a:off x="7931513" y="503322"/>
            <a:ext cx="825540" cy="72368"/>
            <a:chOff x="5033325" y="733775"/>
            <a:chExt cx="138525" cy="12125"/>
          </a:xfrm>
        </p:grpSpPr>
        <p:sp>
          <p:nvSpPr>
            <p:cNvPr id="116" name="Google Shape;116;p5"/>
            <p:cNvSpPr/>
            <p:nvPr/>
          </p:nvSpPr>
          <p:spPr>
            <a:xfrm>
              <a:off x="5033325" y="734775"/>
              <a:ext cx="10125" cy="10100"/>
            </a:xfrm>
            <a:custGeom>
              <a:rect b="b" l="l" r="r" t="t"/>
              <a:pathLst>
                <a:path extrusionOk="0" h="404" w="405">
                  <a:moveTo>
                    <a:pt x="203" y="0"/>
                  </a:moveTo>
                  <a:cubicBezTo>
                    <a:pt x="91" y="0"/>
                    <a:pt x="0" y="90"/>
                    <a:pt x="0" y="202"/>
                  </a:cubicBezTo>
                  <a:cubicBezTo>
                    <a:pt x="0" y="314"/>
                    <a:pt x="91" y="404"/>
                    <a:pt x="203" y="404"/>
                  </a:cubicBezTo>
                  <a:cubicBezTo>
                    <a:pt x="314" y="404"/>
                    <a:pt x="405" y="314"/>
                    <a:pt x="405" y="202"/>
                  </a:cubicBezTo>
                  <a:cubicBezTo>
                    <a:pt x="405" y="90"/>
                    <a:pt x="314" y="0"/>
                    <a:pt x="2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5"/>
            <p:cNvSpPr/>
            <p:nvPr/>
          </p:nvSpPr>
          <p:spPr>
            <a:xfrm>
              <a:off x="5052150" y="733775"/>
              <a:ext cx="12125" cy="12125"/>
            </a:xfrm>
            <a:custGeom>
              <a:rect b="b" l="l" r="r" t="t"/>
              <a:pathLst>
                <a:path extrusionOk="0" h="485" w="485">
                  <a:moveTo>
                    <a:pt x="243" y="80"/>
                  </a:moveTo>
                  <a:cubicBezTo>
                    <a:pt x="332" y="80"/>
                    <a:pt x="405" y="153"/>
                    <a:pt x="405" y="242"/>
                  </a:cubicBezTo>
                  <a:cubicBezTo>
                    <a:pt x="405" y="331"/>
                    <a:pt x="332" y="405"/>
                    <a:pt x="243" y="405"/>
                  </a:cubicBezTo>
                  <a:cubicBezTo>
                    <a:pt x="154" y="405"/>
                    <a:pt x="80" y="331"/>
                    <a:pt x="80" y="242"/>
                  </a:cubicBezTo>
                  <a:cubicBezTo>
                    <a:pt x="80" y="153"/>
                    <a:pt x="154" y="80"/>
                    <a:pt x="243" y="80"/>
                  </a:cubicBezTo>
                  <a:close/>
                  <a:moveTo>
                    <a:pt x="243" y="0"/>
                  </a:moveTo>
                  <a:cubicBezTo>
                    <a:pt x="109" y="0"/>
                    <a:pt x="1" y="109"/>
                    <a:pt x="1" y="242"/>
                  </a:cubicBezTo>
                  <a:cubicBezTo>
                    <a:pt x="1" y="376"/>
                    <a:pt x="109" y="484"/>
                    <a:pt x="243" y="484"/>
                  </a:cubicBezTo>
                  <a:cubicBezTo>
                    <a:pt x="376" y="484"/>
                    <a:pt x="485" y="376"/>
                    <a:pt x="485" y="242"/>
                  </a:cubicBezTo>
                  <a:cubicBezTo>
                    <a:pt x="485" y="109"/>
                    <a:pt x="376" y="0"/>
                    <a:pt x="2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
            <p:cNvSpPr/>
            <p:nvPr/>
          </p:nvSpPr>
          <p:spPr>
            <a:xfrm>
              <a:off x="5072975" y="734775"/>
              <a:ext cx="10150" cy="10100"/>
            </a:xfrm>
            <a:custGeom>
              <a:rect b="b" l="l" r="r" t="t"/>
              <a:pathLst>
                <a:path extrusionOk="0" h="404" w="406">
                  <a:moveTo>
                    <a:pt x="203" y="0"/>
                  </a:moveTo>
                  <a:cubicBezTo>
                    <a:pt x="92" y="0"/>
                    <a:pt x="1" y="90"/>
                    <a:pt x="1" y="202"/>
                  </a:cubicBezTo>
                  <a:cubicBezTo>
                    <a:pt x="1" y="314"/>
                    <a:pt x="92" y="404"/>
                    <a:pt x="203" y="404"/>
                  </a:cubicBezTo>
                  <a:cubicBezTo>
                    <a:pt x="314" y="404"/>
                    <a:pt x="405" y="314"/>
                    <a:pt x="405" y="202"/>
                  </a:cubicBezTo>
                  <a:cubicBezTo>
                    <a:pt x="405" y="90"/>
                    <a:pt x="314" y="0"/>
                    <a:pt x="2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5"/>
            <p:cNvSpPr/>
            <p:nvPr/>
          </p:nvSpPr>
          <p:spPr>
            <a:xfrm>
              <a:off x="5092825" y="734775"/>
              <a:ext cx="10125" cy="10100"/>
            </a:xfrm>
            <a:custGeom>
              <a:rect b="b" l="l" r="r" t="t"/>
              <a:pathLst>
                <a:path extrusionOk="0" h="404" w="405">
                  <a:moveTo>
                    <a:pt x="202" y="0"/>
                  </a:moveTo>
                  <a:cubicBezTo>
                    <a:pt x="90" y="0"/>
                    <a:pt x="0" y="90"/>
                    <a:pt x="0" y="202"/>
                  </a:cubicBezTo>
                  <a:cubicBezTo>
                    <a:pt x="0" y="314"/>
                    <a:pt x="90" y="404"/>
                    <a:pt x="202" y="404"/>
                  </a:cubicBezTo>
                  <a:cubicBezTo>
                    <a:pt x="314" y="404"/>
                    <a:pt x="405" y="314"/>
                    <a:pt x="405" y="202"/>
                  </a:cubicBezTo>
                  <a:cubicBezTo>
                    <a:pt x="405" y="90"/>
                    <a:pt x="314" y="0"/>
                    <a:pt x="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5"/>
            <p:cNvSpPr/>
            <p:nvPr/>
          </p:nvSpPr>
          <p:spPr>
            <a:xfrm>
              <a:off x="5112650" y="734775"/>
              <a:ext cx="10125" cy="10100"/>
            </a:xfrm>
            <a:custGeom>
              <a:rect b="b" l="l" r="r" t="t"/>
              <a:pathLst>
                <a:path extrusionOk="0" h="404" w="405">
                  <a:moveTo>
                    <a:pt x="203" y="0"/>
                  </a:moveTo>
                  <a:cubicBezTo>
                    <a:pt x="91" y="0"/>
                    <a:pt x="0" y="90"/>
                    <a:pt x="0" y="202"/>
                  </a:cubicBezTo>
                  <a:cubicBezTo>
                    <a:pt x="0" y="314"/>
                    <a:pt x="91" y="404"/>
                    <a:pt x="203" y="404"/>
                  </a:cubicBezTo>
                  <a:cubicBezTo>
                    <a:pt x="314" y="404"/>
                    <a:pt x="405" y="314"/>
                    <a:pt x="405" y="202"/>
                  </a:cubicBezTo>
                  <a:cubicBezTo>
                    <a:pt x="405" y="90"/>
                    <a:pt x="314" y="0"/>
                    <a:pt x="2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5"/>
            <p:cNvSpPr/>
            <p:nvPr/>
          </p:nvSpPr>
          <p:spPr>
            <a:xfrm>
              <a:off x="5132475" y="734775"/>
              <a:ext cx="10150" cy="10100"/>
            </a:xfrm>
            <a:custGeom>
              <a:rect b="b" l="l" r="r" t="t"/>
              <a:pathLst>
                <a:path extrusionOk="0" h="404" w="406">
                  <a:moveTo>
                    <a:pt x="203" y="0"/>
                  </a:moveTo>
                  <a:cubicBezTo>
                    <a:pt x="91" y="0"/>
                    <a:pt x="1" y="90"/>
                    <a:pt x="1" y="202"/>
                  </a:cubicBezTo>
                  <a:cubicBezTo>
                    <a:pt x="1" y="314"/>
                    <a:pt x="91" y="404"/>
                    <a:pt x="203" y="404"/>
                  </a:cubicBezTo>
                  <a:cubicBezTo>
                    <a:pt x="314" y="404"/>
                    <a:pt x="405" y="314"/>
                    <a:pt x="405" y="202"/>
                  </a:cubicBezTo>
                  <a:cubicBezTo>
                    <a:pt x="405" y="90"/>
                    <a:pt x="314" y="0"/>
                    <a:pt x="2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5"/>
            <p:cNvSpPr/>
            <p:nvPr/>
          </p:nvSpPr>
          <p:spPr>
            <a:xfrm>
              <a:off x="5161725" y="734775"/>
              <a:ext cx="10125" cy="10100"/>
            </a:xfrm>
            <a:custGeom>
              <a:rect b="b" l="l" r="r" t="t"/>
              <a:pathLst>
                <a:path extrusionOk="0" h="404" w="405">
                  <a:moveTo>
                    <a:pt x="202" y="0"/>
                  </a:moveTo>
                  <a:cubicBezTo>
                    <a:pt x="91" y="0"/>
                    <a:pt x="0" y="90"/>
                    <a:pt x="0" y="202"/>
                  </a:cubicBezTo>
                  <a:cubicBezTo>
                    <a:pt x="0" y="314"/>
                    <a:pt x="91" y="404"/>
                    <a:pt x="202" y="404"/>
                  </a:cubicBezTo>
                  <a:cubicBezTo>
                    <a:pt x="314" y="404"/>
                    <a:pt x="404" y="314"/>
                    <a:pt x="404" y="202"/>
                  </a:cubicBezTo>
                  <a:cubicBezTo>
                    <a:pt x="404" y="90"/>
                    <a:pt x="314" y="0"/>
                    <a:pt x="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3" name="Shape 123"/>
        <p:cNvGrpSpPr/>
        <p:nvPr/>
      </p:nvGrpSpPr>
      <p:grpSpPr>
        <a:xfrm>
          <a:off x="0" y="0"/>
          <a:ext cx="0" cy="0"/>
          <a:chOff x="0" y="0"/>
          <a:chExt cx="0" cy="0"/>
        </a:xfrm>
      </p:grpSpPr>
      <p:sp>
        <p:nvSpPr>
          <p:cNvPr id="124" name="Google Shape;124;p6"/>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125" name="Google Shape;125;p6"/>
          <p:cNvGrpSpPr/>
          <p:nvPr/>
        </p:nvGrpSpPr>
        <p:grpSpPr>
          <a:xfrm>
            <a:off x="973149" y="4366740"/>
            <a:ext cx="7197705" cy="485280"/>
            <a:chOff x="1518200" y="4742325"/>
            <a:chExt cx="1982675" cy="133675"/>
          </a:xfrm>
        </p:grpSpPr>
        <p:sp>
          <p:nvSpPr>
            <p:cNvPr id="126" name="Google Shape;126;p6"/>
            <p:cNvSpPr/>
            <p:nvPr/>
          </p:nvSpPr>
          <p:spPr>
            <a:xfrm>
              <a:off x="1545800" y="4805200"/>
              <a:ext cx="1946275" cy="70800"/>
            </a:xfrm>
            <a:custGeom>
              <a:rect b="b" l="l" r="r" t="t"/>
              <a:pathLst>
                <a:path extrusionOk="0" h="2832" w="77851">
                  <a:moveTo>
                    <a:pt x="73102" y="1"/>
                  </a:moveTo>
                  <a:lnTo>
                    <a:pt x="70389" y="2713"/>
                  </a:lnTo>
                  <a:lnTo>
                    <a:pt x="1" y="2713"/>
                  </a:lnTo>
                  <a:lnTo>
                    <a:pt x="1" y="2831"/>
                  </a:lnTo>
                  <a:lnTo>
                    <a:pt x="70438" y="2831"/>
                  </a:lnTo>
                  <a:lnTo>
                    <a:pt x="73152" y="118"/>
                  </a:lnTo>
                  <a:lnTo>
                    <a:pt x="77850" y="118"/>
                  </a:lnTo>
                  <a:lnTo>
                    <a:pt x="778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6"/>
            <p:cNvSpPr/>
            <p:nvPr/>
          </p:nvSpPr>
          <p:spPr>
            <a:xfrm>
              <a:off x="3483250" y="4797875"/>
              <a:ext cx="17625" cy="17600"/>
            </a:xfrm>
            <a:custGeom>
              <a:rect b="b" l="l" r="r" t="t"/>
              <a:pathLst>
                <a:path extrusionOk="0" h="704" w="705">
                  <a:moveTo>
                    <a:pt x="352" y="0"/>
                  </a:moveTo>
                  <a:cubicBezTo>
                    <a:pt x="158" y="0"/>
                    <a:pt x="0" y="158"/>
                    <a:pt x="0" y="352"/>
                  </a:cubicBezTo>
                  <a:cubicBezTo>
                    <a:pt x="0" y="547"/>
                    <a:pt x="158" y="704"/>
                    <a:pt x="352" y="704"/>
                  </a:cubicBezTo>
                  <a:cubicBezTo>
                    <a:pt x="547" y="704"/>
                    <a:pt x="704" y="547"/>
                    <a:pt x="704" y="352"/>
                  </a:cubicBezTo>
                  <a:cubicBezTo>
                    <a:pt x="704" y="158"/>
                    <a:pt x="547" y="0"/>
                    <a:pt x="3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6"/>
            <p:cNvSpPr/>
            <p:nvPr/>
          </p:nvSpPr>
          <p:spPr>
            <a:xfrm>
              <a:off x="1518200" y="4750075"/>
              <a:ext cx="1859750" cy="92025"/>
            </a:xfrm>
            <a:custGeom>
              <a:rect b="b" l="l" r="r" t="t"/>
              <a:pathLst>
                <a:path extrusionOk="0" h="3681" w="74390">
                  <a:moveTo>
                    <a:pt x="74306" y="1"/>
                  </a:moveTo>
                  <a:lnTo>
                    <a:pt x="70745" y="3562"/>
                  </a:lnTo>
                  <a:lnTo>
                    <a:pt x="0" y="3562"/>
                  </a:lnTo>
                  <a:lnTo>
                    <a:pt x="0" y="3680"/>
                  </a:lnTo>
                  <a:lnTo>
                    <a:pt x="70794" y="3680"/>
                  </a:lnTo>
                  <a:lnTo>
                    <a:pt x="74390" y="85"/>
                  </a:lnTo>
                  <a:lnTo>
                    <a:pt x="743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6"/>
            <p:cNvSpPr/>
            <p:nvPr/>
          </p:nvSpPr>
          <p:spPr>
            <a:xfrm>
              <a:off x="3368075" y="4742325"/>
              <a:ext cx="17625" cy="17625"/>
            </a:xfrm>
            <a:custGeom>
              <a:rect b="b" l="l" r="r" t="t"/>
              <a:pathLst>
                <a:path extrusionOk="0" h="705" w="705">
                  <a:moveTo>
                    <a:pt x="353" y="1"/>
                  </a:moveTo>
                  <a:cubicBezTo>
                    <a:pt x="159" y="1"/>
                    <a:pt x="1" y="159"/>
                    <a:pt x="1" y="353"/>
                  </a:cubicBezTo>
                  <a:cubicBezTo>
                    <a:pt x="1" y="548"/>
                    <a:pt x="159" y="705"/>
                    <a:pt x="353" y="705"/>
                  </a:cubicBezTo>
                  <a:cubicBezTo>
                    <a:pt x="547" y="705"/>
                    <a:pt x="705" y="548"/>
                    <a:pt x="705" y="353"/>
                  </a:cubicBezTo>
                  <a:cubicBezTo>
                    <a:pt x="705" y="159"/>
                    <a:pt x="547" y="1"/>
                    <a:pt x="3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6"/>
          <p:cNvGrpSpPr/>
          <p:nvPr/>
        </p:nvGrpSpPr>
        <p:grpSpPr>
          <a:xfrm>
            <a:off x="7602525" y="539500"/>
            <a:ext cx="869925" cy="126476"/>
            <a:chOff x="7602525" y="539500"/>
            <a:chExt cx="869925" cy="126476"/>
          </a:xfrm>
        </p:grpSpPr>
        <p:sp>
          <p:nvSpPr>
            <p:cNvPr id="131" name="Google Shape;131;p6"/>
            <p:cNvSpPr/>
            <p:nvPr/>
          </p:nvSpPr>
          <p:spPr>
            <a:xfrm>
              <a:off x="7602525" y="539500"/>
              <a:ext cx="126476" cy="126476"/>
            </a:xfrm>
            <a:custGeom>
              <a:rect b="b" l="l" r="r" t="t"/>
              <a:pathLst>
                <a:path extrusionOk="0" h="788" w="788">
                  <a:moveTo>
                    <a:pt x="0" y="1"/>
                  </a:moveTo>
                  <a:lnTo>
                    <a:pt x="0" y="788"/>
                  </a:lnTo>
                  <a:lnTo>
                    <a:pt x="787" y="788"/>
                  </a:lnTo>
                  <a:lnTo>
                    <a:pt x="7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6"/>
            <p:cNvSpPr/>
            <p:nvPr/>
          </p:nvSpPr>
          <p:spPr>
            <a:xfrm>
              <a:off x="7788387" y="539500"/>
              <a:ext cx="126315" cy="126476"/>
            </a:xfrm>
            <a:custGeom>
              <a:rect b="b" l="l" r="r" t="t"/>
              <a:pathLst>
                <a:path extrusionOk="0" h="788" w="787">
                  <a:moveTo>
                    <a:pt x="0" y="1"/>
                  </a:moveTo>
                  <a:lnTo>
                    <a:pt x="0" y="788"/>
                  </a:lnTo>
                  <a:lnTo>
                    <a:pt x="787" y="788"/>
                  </a:lnTo>
                  <a:lnTo>
                    <a:pt x="7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6"/>
            <p:cNvSpPr/>
            <p:nvPr/>
          </p:nvSpPr>
          <p:spPr>
            <a:xfrm>
              <a:off x="7974249" y="539500"/>
              <a:ext cx="126476" cy="126476"/>
            </a:xfrm>
            <a:custGeom>
              <a:rect b="b" l="l" r="r" t="t"/>
              <a:pathLst>
                <a:path extrusionOk="0" h="788" w="788">
                  <a:moveTo>
                    <a:pt x="1" y="1"/>
                  </a:moveTo>
                  <a:lnTo>
                    <a:pt x="1" y="788"/>
                  </a:lnTo>
                  <a:lnTo>
                    <a:pt x="787" y="788"/>
                  </a:lnTo>
                  <a:lnTo>
                    <a:pt x="7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6"/>
            <p:cNvSpPr/>
            <p:nvPr/>
          </p:nvSpPr>
          <p:spPr>
            <a:xfrm>
              <a:off x="8160112" y="539500"/>
              <a:ext cx="126476" cy="126476"/>
            </a:xfrm>
            <a:custGeom>
              <a:rect b="b" l="l" r="r" t="t"/>
              <a:pathLst>
                <a:path extrusionOk="0" h="788" w="788">
                  <a:moveTo>
                    <a:pt x="1" y="1"/>
                  </a:moveTo>
                  <a:lnTo>
                    <a:pt x="1" y="788"/>
                  </a:lnTo>
                  <a:lnTo>
                    <a:pt x="787" y="788"/>
                  </a:lnTo>
                  <a:lnTo>
                    <a:pt x="7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6"/>
            <p:cNvSpPr/>
            <p:nvPr/>
          </p:nvSpPr>
          <p:spPr>
            <a:xfrm>
              <a:off x="8346134" y="539500"/>
              <a:ext cx="126315" cy="126476"/>
            </a:xfrm>
            <a:custGeom>
              <a:rect b="b" l="l" r="r" t="t"/>
              <a:pathLst>
                <a:path extrusionOk="0" h="788" w="787">
                  <a:moveTo>
                    <a:pt x="0" y="1"/>
                  </a:moveTo>
                  <a:lnTo>
                    <a:pt x="0" y="788"/>
                  </a:lnTo>
                  <a:lnTo>
                    <a:pt x="787" y="788"/>
                  </a:lnTo>
                  <a:lnTo>
                    <a:pt x="7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 name="Google Shape;136;p6"/>
          <p:cNvGrpSpPr/>
          <p:nvPr/>
        </p:nvGrpSpPr>
        <p:grpSpPr>
          <a:xfrm>
            <a:off x="7625555" y="553453"/>
            <a:ext cx="823848" cy="98556"/>
            <a:chOff x="656432" y="1229355"/>
            <a:chExt cx="1099051" cy="159993"/>
          </a:xfrm>
        </p:grpSpPr>
        <p:sp>
          <p:nvSpPr>
            <p:cNvPr id="137" name="Google Shape;137;p6"/>
            <p:cNvSpPr/>
            <p:nvPr/>
          </p:nvSpPr>
          <p:spPr>
            <a:xfrm>
              <a:off x="656432" y="1229355"/>
              <a:ext cx="159584" cy="159993"/>
            </a:xfrm>
            <a:custGeom>
              <a:rect b="b" l="l" r="r" t="t"/>
              <a:pathLst>
                <a:path extrusionOk="0" h="789" w="787">
                  <a:moveTo>
                    <a:pt x="0" y="1"/>
                  </a:moveTo>
                  <a:lnTo>
                    <a:pt x="0" y="788"/>
                  </a:lnTo>
                  <a:lnTo>
                    <a:pt x="787" y="788"/>
                  </a:lnTo>
                  <a:lnTo>
                    <a:pt x="7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6"/>
            <p:cNvSpPr/>
            <p:nvPr/>
          </p:nvSpPr>
          <p:spPr>
            <a:xfrm>
              <a:off x="891046" y="1229355"/>
              <a:ext cx="159989" cy="159993"/>
            </a:xfrm>
            <a:custGeom>
              <a:rect b="b" l="l" r="r" t="t"/>
              <a:pathLst>
                <a:path extrusionOk="0" h="789" w="789">
                  <a:moveTo>
                    <a:pt x="1" y="1"/>
                  </a:moveTo>
                  <a:lnTo>
                    <a:pt x="1" y="788"/>
                  </a:lnTo>
                  <a:lnTo>
                    <a:pt x="788" y="788"/>
                  </a:lnTo>
                  <a:lnTo>
                    <a:pt x="7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6"/>
            <p:cNvSpPr/>
            <p:nvPr/>
          </p:nvSpPr>
          <p:spPr>
            <a:xfrm>
              <a:off x="1126064" y="1229355"/>
              <a:ext cx="159787" cy="159993"/>
            </a:xfrm>
            <a:custGeom>
              <a:rect b="b" l="l" r="r" t="t"/>
              <a:pathLst>
                <a:path extrusionOk="0" h="789" w="788">
                  <a:moveTo>
                    <a:pt x="1" y="1"/>
                  </a:moveTo>
                  <a:lnTo>
                    <a:pt x="1" y="788"/>
                  </a:lnTo>
                  <a:lnTo>
                    <a:pt x="787" y="788"/>
                  </a:lnTo>
                  <a:lnTo>
                    <a:pt x="7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6"/>
            <p:cNvSpPr/>
            <p:nvPr/>
          </p:nvSpPr>
          <p:spPr>
            <a:xfrm>
              <a:off x="1360880" y="1229355"/>
              <a:ext cx="159787" cy="159993"/>
            </a:xfrm>
            <a:custGeom>
              <a:rect b="b" l="l" r="r" t="t"/>
              <a:pathLst>
                <a:path extrusionOk="0" h="789" w="788">
                  <a:moveTo>
                    <a:pt x="0" y="1"/>
                  </a:moveTo>
                  <a:lnTo>
                    <a:pt x="0" y="788"/>
                  </a:lnTo>
                  <a:lnTo>
                    <a:pt x="788" y="788"/>
                  </a:lnTo>
                  <a:lnTo>
                    <a:pt x="7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6"/>
            <p:cNvSpPr/>
            <p:nvPr/>
          </p:nvSpPr>
          <p:spPr>
            <a:xfrm>
              <a:off x="1595696" y="1229355"/>
              <a:ext cx="159787" cy="159993"/>
            </a:xfrm>
            <a:custGeom>
              <a:rect b="b" l="l" r="r" t="t"/>
              <a:pathLst>
                <a:path extrusionOk="0" h="789" w="788">
                  <a:moveTo>
                    <a:pt x="1" y="1"/>
                  </a:moveTo>
                  <a:lnTo>
                    <a:pt x="1" y="788"/>
                  </a:lnTo>
                  <a:lnTo>
                    <a:pt x="788" y="788"/>
                  </a:lnTo>
                  <a:lnTo>
                    <a:pt x="7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extLst>
    <p:ext uri="{DCECCB84-F9BA-43D5-87BE-67443E8EF086}">
      <p15:sldGuideLst>
        <p15:guide id="1" orient="horz" pos="2520">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lt2"/>
        </a:solidFill>
      </p:bgPr>
    </p:bg>
    <p:spTree>
      <p:nvGrpSpPr>
        <p:cNvPr id="142" name="Shape 142"/>
        <p:cNvGrpSpPr/>
        <p:nvPr/>
      </p:nvGrpSpPr>
      <p:grpSpPr>
        <a:xfrm>
          <a:off x="0" y="0"/>
          <a:ext cx="0" cy="0"/>
          <a:chOff x="0" y="0"/>
          <a:chExt cx="0" cy="0"/>
        </a:xfrm>
      </p:grpSpPr>
      <p:sp>
        <p:nvSpPr>
          <p:cNvPr id="143" name="Google Shape;143;p7"/>
          <p:cNvSpPr txBox="1"/>
          <p:nvPr>
            <p:ph idx="1" type="subTitle"/>
          </p:nvPr>
        </p:nvSpPr>
        <p:spPr>
          <a:xfrm>
            <a:off x="724100" y="1625075"/>
            <a:ext cx="5353500" cy="273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b="0" sz="14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44" name="Google Shape;144;p7"/>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45" name="Shape 145"/>
        <p:cNvGrpSpPr/>
        <p:nvPr/>
      </p:nvGrpSpPr>
      <p:grpSpPr>
        <a:xfrm>
          <a:off x="0" y="0"/>
          <a:ext cx="0" cy="0"/>
          <a:chOff x="0" y="0"/>
          <a:chExt cx="0" cy="0"/>
        </a:xfrm>
      </p:grpSpPr>
      <p:sp>
        <p:nvSpPr>
          <p:cNvPr id="146" name="Google Shape;146;p8"/>
          <p:cNvSpPr txBox="1"/>
          <p:nvPr>
            <p:ph idx="1" type="subTitle"/>
          </p:nvPr>
        </p:nvSpPr>
        <p:spPr>
          <a:xfrm>
            <a:off x="2884400" y="3128075"/>
            <a:ext cx="3375300" cy="65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5"/>
              </a:buClr>
              <a:buSzPts val="1400"/>
              <a:buNone/>
              <a:defRPr>
                <a:solidFill>
                  <a:schemeClr val="accent5"/>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cxnSp>
        <p:nvCxnSpPr>
          <p:cNvPr id="147" name="Google Shape;147;p8"/>
          <p:cNvCxnSpPr/>
          <p:nvPr/>
        </p:nvCxnSpPr>
        <p:spPr>
          <a:xfrm>
            <a:off x="3949650" y="2921550"/>
            <a:ext cx="1244700" cy="0"/>
          </a:xfrm>
          <a:prstGeom prst="straightConnector1">
            <a:avLst/>
          </a:prstGeom>
          <a:noFill/>
          <a:ln cap="flat" cmpd="sng" w="9525">
            <a:solidFill>
              <a:schemeClr val="lt1"/>
            </a:solidFill>
            <a:prstDash val="solid"/>
            <a:round/>
            <a:headEnd len="med" w="med" type="oval"/>
            <a:tailEnd len="med" w="med" type="oval"/>
          </a:ln>
        </p:spPr>
      </p:cxnSp>
      <p:sp>
        <p:nvSpPr>
          <p:cNvPr id="148" name="Google Shape;148;p8"/>
          <p:cNvSpPr txBox="1"/>
          <p:nvPr>
            <p:ph type="title"/>
          </p:nvPr>
        </p:nvSpPr>
        <p:spPr>
          <a:xfrm>
            <a:off x="1146650" y="2101375"/>
            <a:ext cx="6850800" cy="5595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2"/>
              </a:buClr>
              <a:buSzPts val="3600"/>
              <a:buNone/>
              <a:defRPr>
                <a:solidFill>
                  <a:schemeClr val="lt2"/>
                </a:solidFill>
              </a:defRPr>
            </a:lvl1pPr>
            <a:lvl2pPr lvl="1">
              <a:spcBef>
                <a:spcPts val="0"/>
              </a:spcBef>
              <a:spcAft>
                <a:spcPts val="0"/>
              </a:spcAft>
              <a:buSzPts val="2800"/>
              <a:buNone/>
              <a:defRPr>
                <a:latin typeface="Nunito"/>
                <a:ea typeface="Nunito"/>
                <a:cs typeface="Nunito"/>
                <a:sym typeface="Nunito"/>
              </a:defRPr>
            </a:lvl2pPr>
            <a:lvl3pPr lvl="2">
              <a:spcBef>
                <a:spcPts val="0"/>
              </a:spcBef>
              <a:spcAft>
                <a:spcPts val="0"/>
              </a:spcAft>
              <a:buSzPts val="2800"/>
              <a:buNone/>
              <a:defRPr>
                <a:latin typeface="Nunito"/>
                <a:ea typeface="Nunito"/>
                <a:cs typeface="Nunito"/>
                <a:sym typeface="Nunito"/>
              </a:defRPr>
            </a:lvl3pPr>
            <a:lvl4pPr lvl="3">
              <a:spcBef>
                <a:spcPts val="0"/>
              </a:spcBef>
              <a:spcAft>
                <a:spcPts val="0"/>
              </a:spcAft>
              <a:buSzPts val="2800"/>
              <a:buNone/>
              <a:defRPr>
                <a:latin typeface="Nunito"/>
                <a:ea typeface="Nunito"/>
                <a:cs typeface="Nunito"/>
                <a:sym typeface="Nunito"/>
              </a:defRPr>
            </a:lvl4pPr>
            <a:lvl5pPr lvl="4">
              <a:spcBef>
                <a:spcPts val="0"/>
              </a:spcBef>
              <a:spcAft>
                <a:spcPts val="0"/>
              </a:spcAft>
              <a:buSzPts val="2800"/>
              <a:buNone/>
              <a:defRPr>
                <a:latin typeface="Nunito"/>
                <a:ea typeface="Nunito"/>
                <a:cs typeface="Nunito"/>
                <a:sym typeface="Nunito"/>
              </a:defRPr>
            </a:lvl5pPr>
            <a:lvl6pPr lvl="5">
              <a:spcBef>
                <a:spcPts val="0"/>
              </a:spcBef>
              <a:spcAft>
                <a:spcPts val="0"/>
              </a:spcAft>
              <a:buSzPts val="2800"/>
              <a:buNone/>
              <a:defRPr>
                <a:latin typeface="Nunito"/>
                <a:ea typeface="Nunito"/>
                <a:cs typeface="Nunito"/>
                <a:sym typeface="Nunito"/>
              </a:defRPr>
            </a:lvl6pPr>
            <a:lvl7pPr lvl="6">
              <a:spcBef>
                <a:spcPts val="0"/>
              </a:spcBef>
              <a:spcAft>
                <a:spcPts val="0"/>
              </a:spcAft>
              <a:buSzPts val="2800"/>
              <a:buNone/>
              <a:defRPr>
                <a:latin typeface="Nunito"/>
                <a:ea typeface="Nunito"/>
                <a:cs typeface="Nunito"/>
                <a:sym typeface="Nunito"/>
              </a:defRPr>
            </a:lvl7pPr>
            <a:lvl8pPr lvl="7">
              <a:spcBef>
                <a:spcPts val="0"/>
              </a:spcBef>
              <a:spcAft>
                <a:spcPts val="0"/>
              </a:spcAft>
              <a:buSzPts val="2800"/>
              <a:buNone/>
              <a:defRPr>
                <a:latin typeface="Nunito"/>
                <a:ea typeface="Nunito"/>
                <a:cs typeface="Nunito"/>
                <a:sym typeface="Nunito"/>
              </a:defRPr>
            </a:lvl8pPr>
            <a:lvl9pPr lvl="8">
              <a:spcBef>
                <a:spcPts val="0"/>
              </a:spcBef>
              <a:spcAft>
                <a:spcPts val="0"/>
              </a:spcAft>
              <a:buSzPts val="2800"/>
              <a:buNone/>
              <a:defRPr>
                <a:latin typeface="Nunito"/>
                <a:ea typeface="Nunito"/>
                <a:cs typeface="Nunito"/>
                <a:sym typeface="Nunito"/>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9" name="Shape 149"/>
        <p:cNvGrpSpPr/>
        <p:nvPr/>
      </p:nvGrpSpPr>
      <p:grpSpPr>
        <a:xfrm>
          <a:off x="0" y="0"/>
          <a:ext cx="0" cy="0"/>
          <a:chOff x="0" y="0"/>
          <a:chExt cx="0" cy="0"/>
        </a:xfrm>
      </p:grpSpPr>
      <p:sp>
        <p:nvSpPr>
          <p:cNvPr id="150" name="Google Shape;150;p9"/>
          <p:cNvSpPr/>
          <p:nvPr/>
        </p:nvSpPr>
        <p:spPr>
          <a:xfrm>
            <a:off x="4878375" y="0"/>
            <a:ext cx="42891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9"/>
          <p:cNvSpPr txBox="1"/>
          <p:nvPr>
            <p:ph type="title"/>
          </p:nvPr>
        </p:nvSpPr>
        <p:spPr>
          <a:xfrm>
            <a:off x="819275" y="1786763"/>
            <a:ext cx="3304500" cy="13206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52" name="Google Shape;152;p9"/>
          <p:cNvSpPr txBox="1"/>
          <p:nvPr>
            <p:ph idx="1" type="subTitle"/>
          </p:nvPr>
        </p:nvSpPr>
        <p:spPr>
          <a:xfrm>
            <a:off x="1319644" y="3316725"/>
            <a:ext cx="2304000" cy="638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0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53" name="Google Shape;153;p9"/>
          <p:cNvSpPr txBox="1"/>
          <p:nvPr>
            <p:ph idx="2" type="subTitle"/>
          </p:nvPr>
        </p:nvSpPr>
        <p:spPr>
          <a:xfrm>
            <a:off x="5634275" y="1706100"/>
            <a:ext cx="2655000" cy="17313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lt2"/>
              </a:buClr>
              <a:buSzPts val="1400"/>
              <a:buNone/>
              <a:defRPr b="0" sz="1400">
                <a:solidFill>
                  <a:schemeClr val="lt2"/>
                </a:solidFil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grpSp>
        <p:nvGrpSpPr>
          <p:cNvPr id="154" name="Google Shape;154;p9"/>
          <p:cNvGrpSpPr/>
          <p:nvPr/>
        </p:nvGrpSpPr>
        <p:grpSpPr>
          <a:xfrm>
            <a:off x="2190726" y="3992259"/>
            <a:ext cx="809400" cy="117652"/>
            <a:chOff x="4706825" y="692850"/>
            <a:chExt cx="1214950" cy="176575"/>
          </a:xfrm>
        </p:grpSpPr>
        <p:sp>
          <p:nvSpPr>
            <p:cNvPr id="155" name="Google Shape;155;p9"/>
            <p:cNvSpPr/>
            <p:nvPr/>
          </p:nvSpPr>
          <p:spPr>
            <a:xfrm>
              <a:off x="4706825" y="692850"/>
              <a:ext cx="176797" cy="176575"/>
            </a:xfrm>
            <a:custGeom>
              <a:rect b="b" l="l" r="r" t="t"/>
              <a:pathLst>
                <a:path extrusionOk="0" h="788" w="789">
                  <a:moveTo>
                    <a:pt x="1" y="0"/>
                  </a:moveTo>
                  <a:lnTo>
                    <a:pt x="1" y="788"/>
                  </a:lnTo>
                  <a:lnTo>
                    <a:pt x="788" y="788"/>
                  </a:lnTo>
                  <a:lnTo>
                    <a:pt x="7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9"/>
            <p:cNvSpPr/>
            <p:nvPr/>
          </p:nvSpPr>
          <p:spPr>
            <a:xfrm>
              <a:off x="4966531" y="692850"/>
              <a:ext cx="176573" cy="176575"/>
            </a:xfrm>
            <a:custGeom>
              <a:rect b="b" l="l" r="r" t="t"/>
              <a:pathLst>
                <a:path extrusionOk="0" h="788" w="788">
                  <a:moveTo>
                    <a:pt x="1" y="0"/>
                  </a:moveTo>
                  <a:lnTo>
                    <a:pt x="1" y="788"/>
                  </a:lnTo>
                  <a:lnTo>
                    <a:pt x="787" y="788"/>
                  </a:lnTo>
                  <a:lnTo>
                    <a:pt x="7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9"/>
            <p:cNvSpPr/>
            <p:nvPr/>
          </p:nvSpPr>
          <p:spPr>
            <a:xfrm>
              <a:off x="5226013" y="692850"/>
              <a:ext cx="176573" cy="176575"/>
            </a:xfrm>
            <a:custGeom>
              <a:rect b="b" l="l" r="r" t="t"/>
              <a:pathLst>
                <a:path extrusionOk="0" h="788" w="788">
                  <a:moveTo>
                    <a:pt x="0" y="0"/>
                  </a:moveTo>
                  <a:lnTo>
                    <a:pt x="0" y="788"/>
                  </a:lnTo>
                  <a:lnTo>
                    <a:pt x="788" y="788"/>
                  </a:lnTo>
                  <a:lnTo>
                    <a:pt x="7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9"/>
            <p:cNvSpPr/>
            <p:nvPr/>
          </p:nvSpPr>
          <p:spPr>
            <a:xfrm>
              <a:off x="5485495" y="692850"/>
              <a:ext cx="176573" cy="176575"/>
            </a:xfrm>
            <a:custGeom>
              <a:rect b="b" l="l" r="r" t="t"/>
              <a:pathLst>
                <a:path extrusionOk="0" h="788" w="788">
                  <a:moveTo>
                    <a:pt x="1" y="0"/>
                  </a:moveTo>
                  <a:lnTo>
                    <a:pt x="1" y="788"/>
                  </a:lnTo>
                  <a:lnTo>
                    <a:pt x="788" y="788"/>
                  </a:lnTo>
                  <a:lnTo>
                    <a:pt x="7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9"/>
            <p:cNvSpPr/>
            <p:nvPr/>
          </p:nvSpPr>
          <p:spPr>
            <a:xfrm>
              <a:off x="5744978" y="692850"/>
              <a:ext cx="176797" cy="176575"/>
            </a:xfrm>
            <a:custGeom>
              <a:rect b="b" l="l" r="r" t="t"/>
              <a:pathLst>
                <a:path extrusionOk="0" h="788" w="789">
                  <a:moveTo>
                    <a:pt x="1" y="0"/>
                  </a:moveTo>
                  <a:lnTo>
                    <a:pt x="1" y="788"/>
                  </a:lnTo>
                  <a:lnTo>
                    <a:pt x="788" y="788"/>
                  </a:lnTo>
                  <a:lnTo>
                    <a:pt x="7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 name="Google Shape;160;p9"/>
          <p:cNvGrpSpPr/>
          <p:nvPr/>
        </p:nvGrpSpPr>
        <p:grpSpPr>
          <a:xfrm flipH="1">
            <a:off x="2192349" y="4366740"/>
            <a:ext cx="7197705" cy="485280"/>
            <a:chOff x="1518200" y="4742325"/>
            <a:chExt cx="1982675" cy="133675"/>
          </a:xfrm>
        </p:grpSpPr>
        <p:sp>
          <p:nvSpPr>
            <p:cNvPr id="161" name="Google Shape;161;p9"/>
            <p:cNvSpPr/>
            <p:nvPr/>
          </p:nvSpPr>
          <p:spPr>
            <a:xfrm>
              <a:off x="1545800" y="4805200"/>
              <a:ext cx="1946275" cy="70800"/>
            </a:xfrm>
            <a:custGeom>
              <a:rect b="b" l="l" r="r" t="t"/>
              <a:pathLst>
                <a:path extrusionOk="0" h="2832" w="77851">
                  <a:moveTo>
                    <a:pt x="73102" y="1"/>
                  </a:moveTo>
                  <a:lnTo>
                    <a:pt x="70389" y="2713"/>
                  </a:lnTo>
                  <a:lnTo>
                    <a:pt x="1" y="2713"/>
                  </a:lnTo>
                  <a:lnTo>
                    <a:pt x="1" y="2831"/>
                  </a:lnTo>
                  <a:lnTo>
                    <a:pt x="70438" y="2831"/>
                  </a:lnTo>
                  <a:lnTo>
                    <a:pt x="73152" y="118"/>
                  </a:lnTo>
                  <a:lnTo>
                    <a:pt x="77850" y="118"/>
                  </a:lnTo>
                  <a:lnTo>
                    <a:pt x="778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9"/>
            <p:cNvSpPr/>
            <p:nvPr/>
          </p:nvSpPr>
          <p:spPr>
            <a:xfrm>
              <a:off x="3483250" y="4797875"/>
              <a:ext cx="17625" cy="17600"/>
            </a:xfrm>
            <a:custGeom>
              <a:rect b="b" l="l" r="r" t="t"/>
              <a:pathLst>
                <a:path extrusionOk="0" h="704" w="705">
                  <a:moveTo>
                    <a:pt x="352" y="0"/>
                  </a:moveTo>
                  <a:cubicBezTo>
                    <a:pt x="158" y="0"/>
                    <a:pt x="0" y="158"/>
                    <a:pt x="0" y="352"/>
                  </a:cubicBezTo>
                  <a:cubicBezTo>
                    <a:pt x="0" y="547"/>
                    <a:pt x="158" y="704"/>
                    <a:pt x="352" y="704"/>
                  </a:cubicBezTo>
                  <a:cubicBezTo>
                    <a:pt x="547" y="704"/>
                    <a:pt x="704" y="547"/>
                    <a:pt x="704" y="352"/>
                  </a:cubicBezTo>
                  <a:cubicBezTo>
                    <a:pt x="704" y="158"/>
                    <a:pt x="547" y="0"/>
                    <a:pt x="3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9"/>
            <p:cNvSpPr/>
            <p:nvPr/>
          </p:nvSpPr>
          <p:spPr>
            <a:xfrm>
              <a:off x="1518200" y="4750075"/>
              <a:ext cx="1859750" cy="92025"/>
            </a:xfrm>
            <a:custGeom>
              <a:rect b="b" l="l" r="r" t="t"/>
              <a:pathLst>
                <a:path extrusionOk="0" h="3681" w="74390">
                  <a:moveTo>
                    <a:pt x="74306" y="1"/>
                  </a:moveTo>
                  <a:lnTo>
                    <a:pt x="70745" y="3562"/>
                  </a:lnTo>
                  <a:lnTo>
                    <a:pt x="0" y="3562"/>
                  </a:lnTo>
                  <a:lnTo>
                    <a:pt x="0" y="3680"/>
                  </a:lnTo>
                  <a:lnTo>
                    <a:pt x="70794" y="3680"/>
                  </a:lnTo>
                  <a:lnTo>
                    <a:pt x="74390" y="85"/>
                  </a:lnTo>
                  <a:lnTo>
                    <a:pt x="743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9"/>
            <p:cNvSpPr/>
            <p:nvPr/>
          </p:nvSpPr>
          <p:spPr>
            <a:xfrm>
              <a:off x="3368075" y="4742325"/>
              <a:ext cx="17625" cy="17625"/>
            </a:xfrm>
            <a:custGeom>
              <a:rect b="b" l="l" r="r" t="t"/>
              <a:pathLst>
                <a:path extrusionOk="0" h="705" w="705">
                  <a:moveTo>
                    <a:pt x="353" y="1"/>
                  </a:moveTo>
                  <a:cubicBezTo>
                    <a:pt x="159" y="1"/>
                    <a:pt x="1" y="159"/>
                    <a:pt x="1" y="353"/>
                  </a:cubicBezTo>
                  <a:cubicBezTo>
                    <a:pt x="1" y="548"/>
                    <a:pt x="159" y="705"/>
                    <a:pt x="353" y="705"/>
                  </a:cubicBezTo>
                  <a:cubicBezTo>
                    <a:pt x="547" y="705"/>
                    <a:pt x="705" y="548"/>
                    <a:pt x="705" y="353"/>
                  </a:cubicBezTo>
                  <a:cubicBezTo>
                    <a:pt x="705" y="159"/>
                    <a:pt x="547" y="1"/>
                    <a:pt x="3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9"/>
          <p:cNvGrpSpPr/>
          <p:nvPr/>
        </p:nvGrpSpPr>
        <p:grpSpPr>
          <a:xfrm>
            <a:off x="2013128" y="1341483"/>
            <a:ext cx="916797" cy="98075"/>
            <a:chOff x="4810525" y="1175150"/>
            <a:chExt cx="133675" cy="14300"/>
          </a:xfrm>
        </p:grpSpPr>
        <p:sp>
          <p:nvSpPr>
            <p:cNvPr id="166" name="Google Shape;166;p9"/>
            <p:cNvSpPr/>
            <p:nvPr/>
          </p:nvSpPr>
          <p:spPr>
            <a:xfrm>
              <a:off x="4810525" y="1175150"/>
              <a:ext cx="4875" cy="14300"/>
            </a:xfrm>
            <a:custGeom>
              <a:rect b="b" l="l" r="r" t="t"/>
              <a:pathLst>
                <a:path extrusionOk="0" h="572" w="195">
                  <a:moveTo>
                    <a:pt x="0" y="0"/>
                  </a:moveTo>
                  <a:lnTo>
                    <a:pt x="0"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9"/>
            <p:cNvSpPr/>
            <p:nvPr/>
          </p:nvSpPr>
          <p:spPr>
            <a:xfrm>
              <a:off x="4836350" y="1175150"/>
              <a:ext cx="4875" cy="14300"/>
            </a:xfrm>
            <a:custGeom>
              <a:rect b="b" l="l" r="r" t="t"/>
              <a:pathLst>
                <a:path extrusionOk="0" h="572" w="195">
                  <a:moveTo>
                    <a:pt x="0" y="0"/>
                  </a:moveTo>
                  <a:lnTo>
                    <a:pt x="0"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9"/>
            <p:cNvSpPr/>
            <p:nvPr/>
          </p:nvSpPr>
          <p:spPr>
            <a:xfrm>
              <a:off x="4849150" y="1175150"/>
              <a:ext cx="4900" cy="14300"/>
            </a:xfrm>
            <a:custGeom>
              <a:rect b="b" l="l" r="r" t="t"/>
              <a:pathLst>
                <a:path extrusionOk="0" h="572" w="196">
                  <a:moveTo>
                    <a:pt x="1" y="0"/>
                  </a:moveTo>
                  <a:lnTo>
                    <a:pt x="1"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9"/>
            <p:cNvSpPr/>
            <p:nvPr/>
          </p:nvSpPr>
          <p:spPr>
            <a:xfrm>
              <a:off x="4862000" y="1175150"/>
              <a:ext cx="4875" cy="14300"/>
            </a:xfrm>
            <a:custGeom>
              <a:rect b="b" l="l" r="r" t="t"/>
              <a:pathLst>
                <a:path extrusionOk="0" h="572" w="195">
                  <a:moveTo>
                    <a:pt x="0" y="0"/>
                  </a:moveTo>
                  <a:lnTo>
                    <a:pt x="0"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9"/>
            <p:cNvSpPr/>
            <p:nvPr/>
          </p:nvSpPr>
          <p:spPr>
            <a:xfrm>
              <a:off x="4875700" y="1175150"/>
              <a:ext cx="4900" cy="14300"/>
            </a:xfrm>
            <a:custGeom>
              <a:rect b="b" l="l" r="r" t="t"/>
              <a:pathLst>
                <a:path extrusionOk="0" h="572" w="196">
                  <a:moveTo>
                    <a:pt x="0" y="0"/>
                  </a:moveTo>
                  <a:lnTo>
                    <a:pt x="0"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9"/>
            <p:cNvSpPr/>
            <p:nvPr/>
          </p:nvSpPr>
          <p:spPr>
            <a:xfrm>
              <a:off x="4885925" y="1175150"/>
              <a:ext cx="4900" cy="14300"/>
            </a:xfrm>
            <a:custGeom>
              <a:rect b="b" l="l" r="r" t="t"/>
              <a:pathLst>
                <a:path extrusionOk="0" h="572" w="196">
                  <a:moveTo>
                    <a:pt x="1" y="0"/>
                  </a:moveTo>
                  <a:lnTo>
                    <a:pt x="1" y="571"/>
                  </a:lnTo>
                  <a:lnTo>
                    <a:pt x="196" y="571"/>
                  </a:lnTo>
                  <a:lnTo>
                    <a:pt x="1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9"/>
            <p:cNvSpPr/>
            <p:nvPr/>
          </p:nvSpPr>
          <p:spPr>
            <a:xfrm>
              <a:off x="4927400" y="1175150"/>
              <a:ext cx="4850" cy="14300"/>
            </a:xfrm>
            <a:custGeom>
              <a:rect b="b" l="l" r="r" t="t"/>
              <a:pathLst>
                <a:path extrusionOk="0" h="572" w="194">
                  <a:moveTo>
                    <a:pt x="0" y="0"/>
                  </a:moveTo>
                  <a:lnTo>
                    <a:pt x="0" y="571"/>
                  </a:lnTo>
                  <a:lnTo>
                    <a:pt x="194" y="571"/>
                  </a:ln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9"/>
            <p:cNvSpPr/>
            <p:nvPr/>
          </p:nvSpPr>
          <p:spPr>
            <a:xfrm>
              <a:off x="4902975" y="1175150"/>
              <a:ext cx="4900" cy="14300"/>
            </a:xfrm>
            <a:custGeom>
              <a:rect b="b" l="l" r="r" t="t"/>
              <a:pathLst>
                <a:path extrusionOk="0" h="572" w="196">
                  <a:moveTo>
                    <a:pt x="1" y="0"/>
                  </a:moveTo>
                  <a:lnTo>
                    <a:pt x="1" y="571"/>
                  </a:lnTo>
                  <a:lnTo>
                    <a:pt x="196" y="571"/>
                  </a:lnTo>
                  <a:lnTo>
                    <a:pt x="1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9"/>
            <p:cNvSpPr/>
            <p:nvPr/>
          </p:nvSpPr>
          <p:spPr>
            <a:xfrm>
              <a:off x="4939300" y="1175150"/>
              <a:ext cx="4900" cy="14300"/>
            </a:xfrm>
            <a:custGeom>
              <a:rect b="b" l="l" r="r" t="t"/>
              <a:pathLst>
                <a:path extrusionOk="0" h="572" w="196">
                  <a:moveTo>
                    <a:pt x="1" y="0"/>
                  </a:moveTo>
                  <a:lnTo>
                    <a:pt x="1"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lt2"/>
        </a:solidFill>
      </p:bgPr>
    </p:bg>
    <p:spTree>
      <p:nvGrpSpPr>
        <p:cNvPr id="175" name="Shape 175"/>
        <p:cNvGrpSpPr/>
        <p:nvPr/>
      </p:nvGrpSpPr>
      <p:grpSpPr>
        <a:xfrm>
          <a:off x="0" y="0"/>
          <a:ext cx="0" cy="0"/>
          <a:chOff x="0" y="0"/>
          <a:chExt cx="0" cy="0"/>
        </a:xfrm>
      </p:grpSpPr>
      <p:sp>
        <p:nvSpPr>
          <p:cNvPr id="176" name="Google Shape;176;p10"/>
          <p:cNvSpPr/>
          <p:nvPr/>
        </p:nvSpPr>
        <p:spPr>
          <a:xfrm>
            <a:off x="813050" y="1054000"/>
            <a:ext cx="3438900" cy="30597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0"/>
          <p:cNvSpPr txBox="1"/>
          <p:nvPr>
            <p:ph type="title"/>
          </p:nvPr>
        </p:nvSpPr>
        <p:spPr>
          <a:xfrm>
            <a:off x="963050" y="1102225"/>
            <a:ext cx="3138900" cy="2939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200"/>
              <a:buNone/>
              <a:defRPr>
                <a:solidFill>
                  <a:schemeClr val="lt2"/>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3.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59200" cy="6129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3600"/>
              <a:buFont typeface="Saira"/>
              <a:buNone/>
              <a:defRPr b="1" sz="3600">
                <a:solidFill>
                  <a:schemeClr val="lt1"/>
                </a:solidFill>
                <a:latin typeface="Saira"/>
                <a:ea typeface="Saira"/>
                <a:cs typeface="Saira"/>
                <a:sym typeface="Saira"/>
              </a:defRPr>
            </a:lvl1pPr>
            <a:lvl2pPr lvl="1">
              <a:spcBef>
                <a:spcPts val="0"/>
              </a:spcBef>
              <a:spcAft>
                <a:spcPts val="0"/>
              </a:spcAft>
              <a:buClr>
                <a:schemeClr val="lt1"/>
              </a:buClr>
              <a:buSzPts val="2800"/>
              <a:buNone/>
              <a:defRPr sz="2800">
                <a:solidFill>
                  <a:schemeClr val="lt1"/>
                </a:solidFill>
              </a:defRPr>
            </a:lvl2pPr>
            <a:lvl3pPr lvl="2">
              <a:spcBef>
                <a:spcPts val="0"/>
              </a:spcBef>
              <a:spcAft>
                <a:spcPts val="0"/>
              </a:spcAft>
              <a:buClr>
                <a:schemeClr val="lt1"/>
              </a:buClr>
              <a:buSzPts val="2800"/>
              <a:buNone/>
              <a:defRPr sz="2800">
                <a:solidFill>
                  <a:schemeClr val="lt1"/>
                </a:solidFill>
              </a:defRPr>
            </a:lvl3pPr>
            <a:lvl4pPr lvl="3">
              <a:spcBef>
                <a:spcPts val="0"/>
              </a:spcBef>
              <a:spcAft>
                <a:spcPts val="0"/>
              </a:spcAft>
              <a:buClr>
                <a:schemeClr val="lt1"/>
              </a:buClr>
              <a:buSzPts val="2800"/>
              <a:buNone/>
              <a:defRPr sz="2800">
                <a:solidFill>
                  <a:schemeClr val="lt1"/>
                </a:solidFill>
              </a:defRPr>
            </a:lvl4pPr>
            <a:lvl5pPr lvl="4">
              <a:spcBef>
                <a:spcPts val="0"/>
              </a:spcBef>
              <a:spcAft>
                <a:spcPts val="0"/>
              </a:spcAft>
              <a:buClr>
                <a:schemeClr val="lt1"/>
              </a:buClr>
              <a:buSzPts val="2800"/>
              <a:buNone/>
              <a:defRPr sz="2800">
                <a:solidFill>
                  <a:schemeClr val="lt1"/>
                </a:solidFill>
              </a:defRPr>
            </a:lvl5pPr>
            <a:lvl6pPr lvl="5">
              <a:spcBef>
                <a:spcPts val="0"/>
              </a:spcBef>
              <a:spcAft>
                <a:spcPts val="0"/>
              </a:spcAft>
              <a:buClr>
                <a:schemeClr val="lt1"/>
              </a:buClr>
              <a:buSzPts val="2800"/>
              <a:buNone/>
              <a:defRPr sz="2800">
                <a:solidFill>
                  <a:schemeClr val="lt1"/>
                </a:solidFill>
              </a:defRPr>
            </a:lvl6pPr>
            <a:lvl7pPr lvl="6">
              <a:spcBef>
                <a:spcPts val="0"/>
              </a:spcBef>
              <a:spcAft>
                <a:spcPts val="0"/>
              </a:spcAft>
              <a:buClr>
                <a:schemeClr val="lt1"/>
              </a:buClr>
              <a:buSzPts val="2800"/>
              <a:buNone/>
              <a:defRPr sz="2800">
                <a:solidFill>
                  <a:schemeClr val="lt1"/>
                </a:solidFill>
              </a:defRPr>
            </a:lvl7pPr>
            <a:lvl8pPr lvl="7">
              <a:spcBef>
                <a:spcPts val="0"/>
              </a:spcBef>
              <a:spcAft>
                <a:spcPts val="0"/>
              </a:spcAft>
              <a:buClr>
                <a:schemeClr val="lt1"/>
              </a:buClr>
              <a:buSzPts val="2800"/>
              <a:buNone/>
              <a:defRPr sz="2800">
                <a:solidFill>
                  <a:schemeClr val="lt1"/>
                </a:solidFill>
              </a:defRPr>
            </a:lvl8pPr>
            <a:lvl9pPr lvl="8">
              <a:spcBef>
                <a:spcPts val="0"/>
              </a:spcBef>
              <a:spcAft>
                <a:spcPts val="0"/>
              </a:spcAft>
              <a:buClr>
                <a:schemeClr val="lt1"/>
              </a:buClr>
              <a:buSzPts val="2800"/>
              <a:buNone/>
              <a:defRPr sz="2800">
                <a:solidFill>
                  <a:schemeClr val="lt1"/>
                </a:solidFill>
              </a:defRPr>
            </a:lvl9pPr>
          </a:lstStyle>
          <a:p/>
        </p:txBody>
      </p:sp>
      <p:sp>
        <p:nvSpPr>
          <p:cNvPr id="7" name="Google Shape;7;p1"/>
          <p:cNvSpPr txBox="1"/>
          <p:nvPr>
            <p:ph idx="1" type="body"/>
          </p:nvPr>
        </p:nvSpPr>
        <p:spPr>
          <a:xfrm>
            <a:off x="713225" y="1456650"/>
            <a:ext cx="7759200" cy="31122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indent="-317500" lvl="1" marL="9144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2pPr>
            <a:lvl3pPr indent="-317500" lvl="2" marL="13716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3pPr>
            <a:lvl4pPr indent="-317500" lvl="3" marL="18288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4pPr>
            <a:lvl5pPr indent="-317500" lvl="4" marL="22860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5pPr>
            <a:lvl6pPr indent="-317500" lvl="5" marL="27432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6pPr>
            <a:lvl7pPr indent="-317500" lvl="6" marL="32004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7pPr>
            <a:lvl8pPr indent="-317500" lvl="7" marL="36576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8pPr>
            <a:lvl9pPr indent="-317500" lvl="8" marL="4114800">
              <a:lnSpc>
                <a:spcPct val="115000"/>
              </a:lnSpc>
              <a:spcBef>
                <a:spcPts val="1600"/>
              </a:spcBef>
              <a:spcAft>
                <a:spcPts val="1600"/>
              </a:spcAft>
              <a:buClr>
                <a:schemeClr val="dk1"/>
              </a:buClr>
              <a:buSzPts val="1400"/>
              <a:buFont typeface="Nunito"/>
              <a:buChar char="■"/>
              <a:defRPr>
                <a:solidFill>
                  <a:schemeClr val="dk1"/>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674" name="Shape 674"/>
        <p:cNvGrpSpPr/>
        <p:nvPr/>
      </p:nvGrpSpPr>
      <p:grpSpPr>
        <a:xfrm>
          <a:off x="0" y="0"/>
          <a:ext cx="0" cy="0"/>
          <a:chOff x="0" y="0"/>
          <a:chExt cx="0" cy="0"/>
        </a:xfrm>
      </p:grpSpPr>
      <p:sp>
        <p:nvSpPr>
          <p:cNvPr id="675" name="Google Shape;675;p3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676" name="Google Shape;676;p3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 Id="rId3" Type="http://schemas.openxmlformats.org/officeDocument/2006/relationships/hyperlink" Target="https://docs.google.com/spreadsheets/d/1de-AN9p6zIYkhicPu0bGXTDBK65l3lILvzaii5v45Tk/copy" TargetMode="External"/><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slide" Target="/ppt/slides/slide43.xm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1.xml"/><Relationship Id="rId5" Type="http://schemas.openxmlformats.org/officeDocument/2006/relationships/hyperlink" Target="http://bit.ly/33VAFh3" TargetMode="External"/><Relationship Id="rId6" Type="http://schemas.openxmlformats.org/officeDocument/2006/relationships/slide" Target="/ppt/slides/slide32.xml"/><Relationship Id="rId7" Type="http://schemas.openxmlformats.org/officeDocument/2006/relationships/slide" Target="/ppt/slides/slide32.xml"/><Relationship Id="rId8" Type="http://schemas.openxmlformats.org/officeDocument/2006/relationships/slide" Target="/ppt/slides/slide32.xml"/><Relationship Id="rId11" Type="http://schemas.openxmlformats.org/officeDocument/2006/relationships/slide" Target="/ppt/slides/slide33.xml"/><Relationship Id="rId10" Type="http://schemas.openxmlformats.org/officeDocument/2006/relationships/slide" Target="/ppt/slides/slide31.xml"/><Relationship Id="rId13" Type="http://schemas.openxmlformats.org/officeDocument/2006/relationships/slide" Target="/ppt/slides/slide34.xml"/><Relationship Id="rId12" Type="http://schemas.openxmlformats.org/officeDocument/2006/relationships/slide" Target="/ppt/slides/slide33.xml"/><Relationship Id="rId15" Type="http://schemas.openxmlformats.org/officeDocument/2006/relationships/slide" Target="/ppt/slides/slide35.xml"/><Relationship Id="rId14" Type="http://schemas.openxmlformats.org/officeDocument/2006/relationships/slide" Target="/ppt/slides/slide35.xml"/><Relationship Id="rId17"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16" Type="http://schemas.openxmlformats.org/officeDocument/2006/relationships/slide" Target="/ppt/slides/slide36.xml"/><Relationship Id="rId19" Type="http://schemas.openxmlformats.org/officeDocument/2006/relationships/slide" Target="/ppt/slides/slide37.xml"/><Relationship Id="rId18" Type="http://schemas.openxmlformats.org/officeDocument/2006/relationships/slide" Target="/ppt/slides/slide3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 Id="rId3" Type="http://schemas.openxmlformats.org/officeDocument/2006/relationships/image" Target="../media/image10.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 Id="rId3" Type="http://schemas.openxmlformats.org/officeDocument/2006/relationships/image" Target="../media/image8.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 Id="rId3" Type="http://schemas.openxmlformats.org/officeDocument/2006/relationships/image" Target="../media/image11.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9.xml"/><Relationship Id="rId3" Type="http://schemas.openxmlformats.org/officeDocument/2006/relationships/image" Target="../media/image9.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 Id="rId3" Type="http://schemas.openxmlformats.org/officeDocument/2006/relationships/image" Target="../media/image7.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 Id="rId3" Type="http://schemas.openxmlformats.org/officeDocument/2006/relationships/hyperlink" Target="https://www.freepik.com/premium-photo/microscope-clinical-laboratory_4506044.htm/?utm_source=slidesgo_template&amp;utm_medium=referral-link&amp;utm_campaign=sg_resources&amp;utm_content=freepik" TargetMode="External"/><Relationship Id="rId4" Type="http://schemas.openxmlformats.org/officeDocument/2006/relationships/hyperlink" Target="https://www.freepik.com/free-photo/woman-scientist-with-microscope_8810859.htm/?utm_source=slidesgo_template&amp;utm_medium=referral-link&amp;utm_campaign=sg_resources&amp;utm_content=freepik" TargetMode="External"/><Relationship Id="rId5" Type="http://schemas.openxmlformats.org/officeDocument/2006/relationships/hyperlink" Target="https://www.freepik.com/free-vector/medical-infographic-female-charts_7715066.htm/?utm_source=slidesgo_template&amp;utm_medium=referral-link&amp;utm_campaign=sg_resources&amp;utm_content=freepik" TargetMode="External"/><Relationship Id="rId6" Type="http://schemas.openxmlformats.org/officeDocument/2006/relationships/hyperlink" Target="https://www.freepik.com/free-vector/technology-background_4116831.htm/?utm_source=slidesgo_template&amp;utm_medium=referral-link&amp;utm_campaign=sg_resources&amp;utm_content=freepik" TargetMode="External"/><Relationship Id="rId7" Type="http://schemas.openxmlformats.org/officeDocument/2006/relationships/hyperlink" Target="https://www.freepik.com/premium-vector/human-body-system-collection_840099.htm/?utm_source=slidesgo_template&amp;utm_medium=referral-link&amp;utm_campaign=sg_resources&amp;utm_content=freepik" TargetMode="External"/><Relationship Id="rId8" Type="http://schemas.openxmlformats.org/officeDocument/2006/relationships/hyperlink" Target="https://www.freepik.com/free-vector/medical-infographic-woman-man-charts_7715068.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4.xml"/><Relationship Id="rId3" Type="http://schemas.openxmlformats.org/officeDocument/2006/relationships/hyperlink" Target="http://bit.ly/2PfT4lq" TargetMode="External"/><Relationship Id="rId4" Type="http://schemas.openxmlformats.org/officeDocument/2006/relationships/slide" Target="/ppt/slides/slide31.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5.xml"/><Relationship Id="rId3" Type="http://schemas.openxmlformats.org/officeDocument/2006/relationships/hyperlink" Target="https://fonts.google.com/specimen/Saira" TargetMode="External"/><Relationship Id="rId4" Type="http://schemas.openxmlformats.org/officeDocument/2006/relationships/hyperlink" Target="https://fonts.google.com/specimen/Nunito"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6.xm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4" Type="http://schemas.openxmlformats.org/officeDocument/2006/relationships/image" Target="../media/image4.gif"/><Relationship Id="rId9" Type="http://schemas.openxmlformats.org/officeDocument/2006/relationships/image" Target="../media/image3.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1" Type="http://schemas.openxmlformats.org/officeDocument/2006/relationships/image" Target="../media/image5.gif"/><Relationship Id="rId10" Type="http://schemas.openxmlformats.org/officeDocument/2006/relationships/image" Target="../media/image6.gif"/><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12" Type="http://schemas.openxmlformats.org/officeDocument/2006/relationships/image" Target="../media/image2.gi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7.xml"/><Relationship Id="rId3" Type="http://schemas.openxmlformats.org/officeDocument/2006/relationships/hyperlink" Target="https://bit.ly/2ZjL1pd"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3.xml"/><Relationship Id="rId3" Type="http://schemas.openxmlformats.org/officeDocument/2006/relationships/hyperlink" Target="https://chrome.google.com/webstore/detail/flaticon-for-gsuit-gslide/haekgjfnhhdkgfgmldhfokhmfkgmciba"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0.xml"/><Relationship Id="rId3" Type="http://schemas.openxmlformats.org/officeDocument/2006/relationships/hyperlink" Target="http://bit.ly/2PfT4lq" TargetMode="Externa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 name="Shape 681"/>
        <p:cNvGrpSpPr/>
        <p:nvPr/>
      </p:nvGrpSpPr>
      <p:grpSpPr>
        <a:xfrm>
          <a:off x="0" y="0"/>
          <a:ext cx="0" cy="0"/>
          <a:chOff x="0" y="0"/>
          <a:chExt cx="0" cy="0"/>
        </a:xfrm>
      </p:grpSpPr>
      <p:sp>
        <p:nvSpPr>
          <p:cNvPr id="682" name="Google Shape;682;p35"/>
          <p:cNvSpPr txBox="1"/>
          <p:nvPr>
            <p:ph type="ctrTitle"/>
          </p:nvPr>
        </p:nvSpPr>
        <p:spPr>
          <a:xfrm>
            <a:off x="1586900" y="1450800"/>
            <a:ext cx="5970300" cy="179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TISSUE</a:t>
            </a:r>
            <a:br>
              <a:rPr lang="en"/>
            </a:br>
            <a:r>
              <a:rPr lang="en"/>
              <a:t>NANOTRANSFECTION BREAKTHROUGH </a:t>
            </a:r>
            <a:endParaRPr/>
          </a:p>
        </p:txBody>
      </p:sp>
      <p:sp>
        <p:nvSpPr>
          <p:cNvPr id="683" name="Google Shape;683;p35"/>
          <p:cNvSpPr txBox="1"/>
          <p:nvPr>
            <p:ph idx="1" type="subTitle"/>
          </p:nvPr>
        </p:nvSpPr>
        <p:spPr>
          <a:xfrm>
            <a:off x="2642575" y="3244200"/>
            <a:ext cx="3858900" cy="74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684" name="Google Shape;684;p35"/>
          <p:cNvSpPr/>
          <p:nvPr/>
        </p:nvSpPr>
        <p:spPr>
          <a:xfrm>
            <a:off x="1731368" y="510873"/>
            <a:ext cx="106449" cy="106540"/>
          </a:xfrm>
          <a:custGeom>
            <a:rect b="b" l="l" r="r" t="t"/>
            <a:pathLst>
              <a:path extrusionOk="0" h="1176" w="1175">
                <a:moveTo>
                  <a:pt x="588" y="241"/>
                </a:moveTo>
                <a:cubicBezTo>
                  <a:pt x="779" y="241"/>
                  <a:pt x="935" y="396"/>
                  <a:pt x="935" y="588"/>
                </a:cubicBezTo>
                <a:cubicBezTo>
                  <a:pt x="935" y="780"/>
                  <a:pt x="779" y="935"/>
                  <a:pt x="588" y="935"/>
                </a:cubicBezTo>
                <a:cubicBezTo>
                  <a:pt x="397" y="935"/>
                  <a:pt x="240" y="780"/>
                  <a:pt x="240" y="588"/>
                </a:cubicBezTo>
                <a:cubicBezTo>
                  <a:pt x="240" y="396"/>
                  <a:pt x="397" y="241"/>
                  <a:pt x="588" y="241"/>
                </a:cubicBezTo>
                <a:close/>
                <a:moveTo>
                  <a:pt x="588" y="1"/>
                </a:moveTo>
                <a:cubicBezTo>
                  <a:pt x="265" y="1"/>
                  <a:pt x="1" y="264"/>
                  <a:pt x="1" y="588"/>
                </a:cubicBezTo>
                <a:cubicBezTo>
                  <a:pt x="1" y="911"/>
                  <a:pt x="265" y="1175"/>
                  <a:pt x="588" y="1175"/>
                </a:cubicBezTo>
                <a:cubicBezTo>
                  <a:pt x="912" y="1175"/>
                  <a:pt x="1174" y="911"/>
                  <a:pt x="1174" y="588"/>
                </a:cubicBezTo>
                <a:cubicBezTo>
                  <a:pt x="1174" y="264"/>
                  <a:pt x="912" y="1"/>
                  <a:pt x="5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5"/>
          <p:cNvSpPr/>
          <p:nvPr/>
        </p:nvSpPr>
        <p:spPr>
          <a:xfrm>
            <a:off x="7" y="248419"/>
            <a:ext cx="2322856" cy="779298"/>
          </a:xfrm>
          <a:custGeom>
            <a:rect b="b" l="l" r="r" t="t"/>
            <a:pathLst>
              <a:path extrusionOk="0" h="8602" w="25640">
                <a:moveTo>
                  <a:pt x="1" y="1"/>
                </a:moveTo>
                <a:lnTo>
                  <a:pt x="1" y="240"/>
                </a:lnTo>
                <a:lnTo>
                  <a:pt x="11937" y="240"/>
                </a:lnTo>
                <a:lnTo>
                  <a:pt x="13374" y="1678"/>
                </a:lnTo>
                <a:lnTo>
                  <a:pt x="15052" y="1678"/>
                </a:lnTo>
                <a:lnTo>
                  <a:pt x="18376" y="5002"/>
                </a:lnTo>
                <a:lnTo>
                  <a:pt x="18376" y="6400"/>
                </a:lnTo>
                <a:lnTo>
                  <a:pt x="19504" y="7529"/>
                </a:lnTo>
                <a:lnTo>
                  <a:pt x="24397" y="7529"/>
                </a:lnTo>
                <a:lnTo>
                  <a:pt x="25470" y="8602"/>
                </a:lnTo>
                <a:lnTo>
                  <a:pt x="25640" y="8433"/>
                </a:lnTo>
                <a:lnTo>
                  <a:pt x="24496" y="7289"/>
                </a:lnTo>
                <a:lnTo>
                  <a:pt x="19604" y="7289"/>
                </a:lnTo>
                <a:lnTo>
                  <a:pt x="18615" y="6301"/>
                </a:lnTo>
                <a:lnTo>
                  <a:pt x="18615" y="4903"/>
                </a:lnTo>
                <a:lnTo>
                  <a:pt x="15151" y="1439"/>
                </a:lnTo>
                <a:lnTo>
                  <a:pt x="13473" y="1439"/>
                </a:lnTo>
                <a:lnTo>
                  <a:pt x="120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5"/>
          <p:cNvSpPr/>
          <p:nvPr/>
        </p:nvSpPr>
        <p:spPr>
          <a:xfrm>
            <a:off x="7" y="356952"/>
            <a:ext cx="2822578" cy="812547"/>
          </a:xfrm>
          <a:custGeom>
            <a:rect b="b" l="l" r="r" t="t"/>
            <a:pathLst>
              <a:path extrusionOk="0" h="8969" w="31156">
                <a:moveTo>
                  <a:pt x="1" y="1"/>
                </a:moveTo>
                <a:lnTo>
                  <a:pt x="1" y="241"/>
                </a:lnTo>
                <a:lnTo>
                  <a:pt x="11537" y="241"/>
                </a:lnTo>
                <a:lnTo>
                  <a:pt x="18771" y="7474"/>
                </a:lnTo>
                <a:lnTo>
                  <a:pt x="23837" y="7474"/>
                </a:lnTo>
                <a:lnTo>
                  <a:pt x="25333" y="8969"/>
                </a:lnTo>
                <a:lnTo>
                  <a:pt x="31156" y="8969"/>
                </a:lnTo>
                <a:lnTo>
                  <a:pt x="31156" y="8729"/>
                </a:lnTo>
                <a:lnTo>
                  <a:pt x="25432" y="8729"/>
                </a:lnTo>
                <a:lnTo>
                  <a:pt x="23937" y="7235"/>
                </a:lnTo>
                <a:lnTo>
                  <a:pt x="18870" y="7235"/>
                </a:lnTo>
                <a:lnTo>
                  <a:pt x="11671" y="36"/>
                </a:lnTo>
                <a:lnTo>
                  <a:pt x="116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5"/>
          <p:cNvSpPr/>
          <p:nvPr/>
        </p:nvSpPr>
        <p:spPr>
          <a:xfrm>
            <a:off x="7" y="472732"/>
            <a:ext cx="1929311" cy="1013667"/>
          </a:xfrm>
          <a:custGeom>
            <a:rect b="b" l="l" r="r" t="t"/>
            <a:pathLst>
              <a:path extrusionOk="0" h="11189" w="21296">
                <a:moveTo>
                  <a:pt x="1" y="1"/>
                </a:moveTo>
                <a:lnTo>
                  <a:pt x="1" y="240"/>
                </a:lnTo>
                <a:lnTo>
                  <a:pt x="10579" y="240"/>
                </a:lnTo>
                <a:lnTo>
                  <a:pt x="15619" y="5281"/>
                </a:lnTo>
                <a:lnTo>
                  <a:pt x="15619" y="6800"/>
                </a:lnTo>
                <a:lnTo>
                  <a:pt x="17527" y="8708"/>
                </a:lnTo>
                <a:lnTo>
                  <a:pt x="18646" y="8708"/>
                </a:lnTo>
                <a:lnTo>
                  <a:pt x="21126" y="11188"/>
                </a:lnTo>
                <a:lnTo>
                  <a:pt x="21296" y="11019"/>
                </a:lnTo>
                <a:lnTo>
                  <a:pt x="18745" y="8468"/>
                </a:lnTo>
                <a:lnTo>
                  <a:pt x="17626" y="8468"/>
                </a:lnTo>
                <a:lnTo>
                  <a:pt x="15859" y="6700"/>
                </a:lnTo>
                <a:lnTo>
                  <a:pt x="15859" y="5182"/>
                </a:lnTo>
                <a:lnTo>
                  <a:pt x="1067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5"/>
          <p:cNvSpPr/>
          <p:nvPr/>
        </p:nvSpPr>
        <p:spPr>
          <a:xfrm>
            <a:off x="7" y="798330"/>
            <a:ext cx="1531871" cy="669497"/>
          </a:xfrm>
          <a:custGeom>
            <a:rect b="b" l="l" r="r" t="t"/>
            <a:pathLst>
              <a:path extrusionOk="0" h="7390" w="16909">
                <a:moveTo>
                  <a:pt x="1" y="1"/>
                </a:moveTo>
                <a:lnTo>
                  <a:pt x="1" y="241"/>
                </a:lnTo>
                <a:lnTo>
                  <a:pt x="3789" y="241"/>
                </a:lnTo>
                <a:lnTo>
                  <a:pt x="5417" y="1868"/>
                </a:lnTo>
                <a:lnTo>
                  <a:pt x="11218" y="1868"/>
                </a:lnTo>
                <a:lnTo>
                  <a:pt x="16739" y="7389"/>
                </a:lnTo>
                <a:lnTo>
                  <a:pt x="16908" y="7220"/>
                </a:lnTo>
                <a:lnTo>
                  <a:pt x="11317" y="1628"/>
                </a:lnTo>
                <a:lnTo>
                  <a:pt x="5516" y="1628"/>
                </a:lnTo>
                <a:lnTo>
                  <a:pt x="38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5"/>
          <p:cNvSpPr/>
          <p:nvPr/>
        </p:nvSpPr>
        <p:spPr>
          <a:xfrm>
            <a:off x="1496365" y="1437297"/>
            <a:ext cx="106449" cy="106359"/>
          </a:xfrm>
          <a:custGeom>
            <a:rect b="b" l="l" r="r" t="t"/>
            <a:pathLst>
              <a:path extrusionOk="0" h="1174" w="1175">
                <a:moveTo>
                  <a:pt x="588" y="240"/>
                </a:moveTo>
                <a:cubicBezTo>
                  <a:pt x="779" y="240"/>
                  <a:pt x="935" y="396"/>
                  <a:pt x="935" y="587"/>
                </a:cubicBezTo>
                <a:cubicBezTo>
                  <a:pt x="935" y="779"/>
                  <a:pt x="779" y="934"/>
                  <a:pt x="588" y="934"/>
                </a:cubicBezTo>
                <a:cubicBezTo>
                  <a:pt x="396" y="934"/>
                  <a:pt x="240" y="779"/>
                  <a:pt x="240" y="587"/>
                </a:cubicBezTo>
                <a:cubicBezTo>
                  <a:pt x="240" y="396"/>
                  <a:pt x="396" y="240"/>
                  <a:pt x="588" y="240"/>
                </a:cubicBezTo>
                <a:close/>
                <a:moveTo>
                  <a:pt x="588" y="0"/>
                </a:moveTo>
                <a:cubicBezTo>
                  <a:pt x="264" y="0"/>
                  <a:pt x="1" y="264"/>
                  <a:pt x="1" y="587"/>
                </a:cubicBezTo>
                <a:cubicBezTo>
                  <a:pt x="1" y="911"/>
                  <a:pt x="264" y="1174"/>
                  <a:pt x="588" y="1174"/>
                </a:cubicBezTo>
                <a:cubicBezTo>
                  <a:pt x="912" y="1174"/>
                  <a:pt x="1174" y="911"/>
                  <a:pt x="1174" y="587"/>
                </a:cubicBezTo>
                <a:cubicBezTo>
                  <a:pt x="1174" y="264"/>
                  <a:pt x="912" y="0"/>
                  <a:pt x="5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5"/>
          <p:cNvSpPr/>
          <p:nvPr/>
        </p:nvSpPr>
        <p:spPr>
          <a:xfrm>
            <a:off x="2805281" y="1116228"/>
            <a:ext cx="84706" cy="84797"/>
          </a:xfrm>
          <a:custGeom>
            <a:rect b="b" l="l" r="r" t="t"/>
            <a:pathLst>
              <a:path extrusionOk="0" h="936" w="935">
                <a:moveTo>
                  <a:pt x="468" y="1"/>
                </a:moveTo>
                <a:cubicBezTo>
                  <a:pt x="210" y="1"/>
                  <a:pt x="1" y="210"/>
                  <a:pt x="1" y="468"/>
                </a:cubicBezTo>
                <a:cubicBezTo>
                  <a:pt x="1" y="726"/>
                  <a:pt x="210" y="935"/>
                  <a:pt x="468" y="935"/>
                </a:cubicBezTo>
                <a:cubicBezTo>
                  <a:pt x="726" y="935"/>
                  <a:pt x="935" y="726"/>
                  <a:pt x="935" y="468"/>
                </a:cubicBezTo>
                <a:cubicBezTo>
                  <a:pt x="935" y="210"/>
                  <a:pt x="726" y="1"/>
                  <a:pt x="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5"/>
          <p:cNvSpPr/>
          <p:nvPr/>
        </p:nvSpPr>
        <p:spPr>
          <a:xfrm>
            <a:off x="210731" y="563508"/>
            <a:ext cx="71479" cy="71389"/>
          </a:xfrm>
          <a:custGeom>
            <a:rect b="b" l="l" r="r" t="t"/>
            <a:pathLst>
              <a:path extrusionOk="0" h="788" w="789">
                <a:moveTo>
                  <a:pt x="1" y="0"/>
                </a:moveTo>
                <a:lnTo>
                  <a:pt x="1" y="788"/>
                </a:lnTo>
                <a:lnTo>
                  <a:pt x="788" y="788"/>
                </a:lnTo>
                <a:lnTo>
                  <a:pt x="7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5"/>
          <p:cNvSpPr/>
          <p:nvPr/>
        </p:nvSpPr>
        <p:spPr>
          <a:xfrm>
            <a:off x="315731" y="563508"/>
            <a:ext cx="71389" cy="71389"/>
          </a:xfrm>
          <a:custGeom>
            <a:rect b="b" l="l" r="r" t="t"/>
            <a:pathLst>
              <a:path extrusionOk="0" h="788" w="788">
                <a:moveTo>
                  <a:pt x="1" y="0"/>
                </a:moveTo>
                <a:lnTo>
                  <a:pt x="1" y="788"/>
                </a:lnTo>
                <a:lnTo>
                  <a:pt x="787" y="788"/>
                </a:lnTo>
                <a:lnTo>
                  <a:pt x="7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5"/>
          <p:cNvSpPr/>
          <p:nvPr/>
        </p:nvSpPr>
        <p:spPr>
          <a:xfrm>
            <a:off x="420640" y="563508"/>
            <a:ext cx="71389" cy="71389"/>
          </a:xfrm>
          <a:custGeom>
            <a:rect b="b" l="l" r="r" t="t"/>
            <a:pathLst>
              <a:path extrusionOk="0" h="788" w="788">
                <a:moveTo>
                  <a:pt x="0" y="0"/>
                </a:moveTo>
                <a:lnTo>
                  <a:pt x="0" y="788"/>
                </a:lnTo>
                <a:lnTo>
                  <a:pt x="788" y="788"/>
                </a:lnTo>
                <a:lnTo>
                  <a:pt x="7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5"/>
          <p:cNvSpPr/>
          <p:nvPr/>
        </p:nvSpPr>
        <p:spPr>
          <a:xfrm>
            <a:off x="525549" y="563508"/>
            <a:ext cx="71389" cy="71389"/>
          </a:xfrm>
          <a:custGeom>
            <a:rect b="b" l="l" r="r" t="t"/>
            <a:pathLst>
              <a:path extrusionOk="0" h="788" w="788">
                <a:moveTo>
                  <a:pt x="1" y="0"/>
                </a:moveTo>
                <a:lnTo>
                  <a:pt x="1" y="788"/>
                </a:lnTo>
                <a:lnTo>
                  <a:pt x="788" y="788"/>
                </a:lnTo>
                <a:lnTo>
                  <a:pt x="7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5"/>
          <p:cNvSpPr/>
          <p:nvPr/>
        </p:nvSpPr>
        <p:spPr>
          <a:xfrm>
            <a:off x="630458" y="563508"/>
            <a:ext cx="71479" cy="71389"/>
          </a:xfrm>
          <a:custGeom>
            <a:rect b="b" l="l" r="r" t="t"/>
            <a:pathLst>
              <a:path extrusionOk="0" h="788" w="789">
                <a:moveTo>
                  <a:pt x="1" y="0"/>
                </a:moveTo>
                <a:lnTo>
                  <a:pt x="1" y="788"/>
                </a:lnTo>
                <a:lnTo>
                  <a:pt x="788" y="788"/>
                </a:lnTo>
                <a:lnTo>
                  <a:pt x="7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5"/>
          <p:cNvSpPr/>
          <p:nvPr/>
        </p:nvSpPr>
        <p:spPr>
          <a:xfrm>
            <a:off x="96944" y="1236629"/>
            <a:ext cx="13770" cy="183998"/>
          </a:xfrm>
          <a:custGeom>
            <a:rect b="b" l="l" r="r" t="t"/>
            <a:pathLst>
              <a:path extrusionOk="0" h="2031" w="152">
                <a:moveTo>
                  <a:pt x="0" y="1"/>
                </a:moveTo>
                <a:lnTo>
                  <a:pt x="0" y="2031"/>
                </a:lnTo>
                <a:lnTo>
                  <a:pt x="152" y="2031"/>
                </a:lnTo>
                <a:lnTo>
                  <a:pt x="1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5"/>
          <p:cNvSpPr/>
          <p:nvPr/>
        </p:nvSpPr>
        <p:spPr>
          <a:xfrm>
            <a:off x="169239" y="1236629"/>
            <a:ext cx="13770" cy="183998"/>
          </a:xfrm>
          <a:custGeom>
            <a:rect b="b" l="l" r="r" t="t"/>
            <a:pathLst>
              <a:path extrusionOk="0" h="2031" w="152">
                <a:moveTo>
                  <a:pt x="1" y="1"/>
                </a:moveTo>
                <a:lnTo>
                  <a:pt x="1" y="2031"/>
                </a:lnTo>
                <a:lnTo>
                  <a:pt x="152" y="2031"/>
                </a:lnTo>
                <a:lnTo>
                  <a:pt x="1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5"/>
          <p:cNvSpPr/>
          <p:nvPr/>
        </p:nvSpPr>
        <p:spPr>
          <a:xfrm>
            <a:off x="205114" y="1236629"/>
            <a:ext cx="13770" cy="183998"/>
          </a:xfrm>
          <a:custGeom>
            <a:rect b="b" l="l" r="r" t="t"/>
            <a:pathLst>
              <a:path extrusionOk="0" h="2031" w="152">
                <a:moveTo>
                  <a:pt x="1" y="1"/>
                </a:moveTo>
                <a:lnTo>
                  <a:pt x="1" y="2031"/>
                </a:lnTo>
                <a:lnTo>
                  <a:pt x="152" y="2031"/>
                </a:lnTo>
                <a:lnTo>
                  <a:pt x="1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5"/>
          <p:cNvSpPr/>
          <p:nvPr/>
        </p:nvSpPr>
        <p:spPr>
          <a:xfrm>
            <a:off x="241171" y="1236629"/>
            <a:ext cx="13680" cy="183998"/>
          </a:xfrm>
          <a:custGeom>
            <a:rect b="b" l="l" r="r" t="t"/>
            <a:pathLst>
              <a:path extrusionOk="0" h="2031" w="151">
                <a:moveTo>
                  <a:pt x="0" y="1"/>
                </a:moveTo>
                <a:lnTo>
                  <a:pt x="0" y="2031"/>
                </a:lnTo>
                <a:lnTo>
                  <a:pt x="150" y="2031"/>
                </a:lnTo>
                <a:lnTo>
                  <a:pt x="1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5"/>
          <p:cNvSpPr/>
          <p:nvPr/>
        </p:nvSpPr>
        <p:spPr>
          <a:xfrm>
            <a:off x="279493" y="1236629"/>
            <a:ext cx="13680" cy="183998"/>
          </a:xfrm>
          <a:custGeom>
            <a:rect b="b" l="l" r="r" t="t"/>
            <a:pathLst>
              <a:path extrusionOk="0" h="2031" w="151">
                <a:moveTo>
                  <a:pt x="1" y="1"/>
                </a:moveTo>
                <a:lnTo>
                  <a:pt x="1"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5"/>
          <p:cNvSpPr/>
          <p:nvPr/>
        </p:nvSpPr>
        <p:spPr>
          <a:xfrm>
            <a:off x="308121" y="1236629"/>
            <a:ext cx="13770" cy="183998"/>
          </a:xfrm>
          <a:custGeom>
            <a:rect b="b" l="l" r="r" t="t"/>
            <a:pathLst>
              <a:path extrusionOk="0" h="2031" w="152">
                <a:moveTo>
                  <a:pt x="1" y="1"/>
                </a:moveTo>
                <a:lnTo>
                  <a:pt x="1" y="2031"/>
                </a:lnTo>
                <a:lnTo>
                  <a:pt x="152" y="2031"/>
                </a:lnTo>
                <a:lnTo>
                  <a:pt x="1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5"/>
          <p:cNvSpPr/>
          <p:nvPr/>
        </p:nvSpPr>
        <p:spPr>
          <a:xfrm>
            <a:off x="424263" y="1236629"/>
            <a:ext cx="13680" cy="183998"/>
          </a:xfrm>
          <a:custGeom>
            <a:rect b="b" l="l" r="r" t="t"/>
            <a:pathLst>
              <a:path extrusionOk="0" h="2031" w="151">
                <a:moveTo>
                  <a:pt x="0" y="1"/>
                </a:moveTo>
                <a:lnTo>
                  <a:pt x="0"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5"/>
          <p:cNvSpPr/>
          <p:nvPr/>
        </p:nvSpPr>
        <p:spPr>
          <a:xfrm>
            <a:off x="355955" y="1236629"/>
            <a:ext cx="13680" cy="183998"/>
          </a:xfrm>
          <a:custGeom>
            <a:rect b="b" l="l" r="r" t="t"/>
            <a:pathLst>
              <a:path extrusionOk="0" h="2031" w="151">
                <a:moveTo>
                  <a:pt x="0" y="1"/>
                </a:moveTo>
                <a:lnTo>
                  <a:pt x="0" y="2031"/>
                </a:lnTo>
                <a:lnTo>
                  <a:pt x="150" y="2031"/>
                </a:lnTo>
                <a:lnTo>
                  <a:pt x="1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5"/>
          <p:cNvSpPr/>
          <p:nvPr/>
        </p:nvSpPr>
        <p:spPr>
          <a:xfrm>
            <a:off x="457602" y="1236629"/>
            <a:ext cx="13770" cy="183998"/>
          </a:xfrm>
          <a:custGeom>
            <a:rect b="b" l="l" r="r" t="t"/>
            <a:pathLst>
              <a:path extrusionOk="0" h="2031" w="152">
                <a:moveTo>
                  <a:pt x="1" y="1"/>
                </a:moveTo>
                <a:lnTo>
                  <a:pt x="1"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5"/>
          <p:cNvSpPr/>
          <p:nvPr/>
        </p:nvSpPr>
        <p:spPr>
          <a:xfrm>
            <a:off x="603823" y="1011501"/>
            <a:ext cx="13770" cy="183998"/>
          </a:xfrm>
          <a:custGeom>
            <a:rect b="b" l="l" r="r" t="t"/>
            <a:pathLst>
              <a:path extrusionOk="0" h="2031" w="152">
                <a:moveTo>
                  <a:pt x="0" y="1"/>
                </a:moveTo>
                <a:lnTo>
                  <a:pt x="0" y="2031"/>
                </a:lnTo>
                <a:lnTo>
                  <a:pt x="152" y="2031"/>
                </a:lnTo>
                <a:lnTo>
                  <a:pt x="15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5"/>
          <p:cNvSpPr/>
          <p:nvPr/>
        </p:nvSpPr>
        <p:spPr>
          <a:xfrm>
            <a:off x="676118" y="1011501"/>
            <a:ext cx="13770" cy="183998"/>
          </a:xfrm>
          <a:custGeom>
            <a:rect b="b" l="l" r="r" t="t"/>
            <a:pathLst>
              <a:path extrusionOk="0" h="2031" w="152">
                <a:moveTo>
                  <a:pt x="1" y="1"/>
                </a:moveTo>
                <a:lnTo>
                  <a:pt x="1" y="2031"/>
                </a:lnTo>
                <a:lnTo>
                  <a:pt x="152" y="2031"/>
                </a:lnTo>
                <a:lnTo>
                  <a:pt x="15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5"/>
          <p:cNvSpPr/>
          <p:nvPr/>
        </p:nvSpPr>
        <p:spPr>
          <a:xfrm>
            <a:off x="711993" y="1011501"/>
            <a:ext cx="13770" cy="183998"/>
          </a:xfrm>
          <a:custGeom>
            <a:rect b="b" l="l" r="r" t="t"/>
            <a:pathLst>
              <a:path extrusionOk="0" h="2031" w="152">
                <a:moveTo>
                  <a:pt x="1" y="1"/>
                </a:moveTo>
                <a:lnTo>
                  <a:pt x="1" y="2031"/>
                </a:lnTo>
                <a:lnTo>
                  <a:pt x="152" y="2031"/>
                </a:lnTo>
                <a:lnTo>
                  <a:pt x="15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5"/>
          <p:cNvSpPr/>
          <p:nvPr/>
        </p:nvSpPr>
        <p:spPr>
          <a:xfrm>
            <a:off x="748050" y="1011501"/>
            <a:ext cx="13680" cy="183998"/>
          </a:xfrm>
          <a:custGeom>
            <a:rect b="b" l="l" r="r" t="t"/>
            <a:pathLst>
              <a:path extrusionOk="0" h="2031" w="151">
                <a:moveTo>
                  <a:pt x="0" y="1"/>
                </a:moveTo>
                <a:lnTo>
                  <a:pt x="0" y="2031"/>
                </a:lnTo>
                <a:lnTo>
                  <a:pt x="150" y="2031"/>
                </a:lnTo>
                <a:lnTo>
                  <a:pt x="1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5"/>
          <p:cNvSpPr/>
          <p:nvPr/>
        </p:nvSpPr>
        <p:spPr>
          <a:xfrm>
            <a:off x="786372" y="1011501"/>
            <a:ext cx="13680" cy="183998"/>
          </a:xfrm>
          <a:custGeom>
            <a:rect b="b" l="l" r="r" t="t"/>
            <a:pathLst>
              <a:path extrusionOk="0" h="2031" w="151">
                <a:moveTo>
                  <a:pt x="1" y="1"/>
                </a:moveTo>
                <a:lnTo>
                  <a:pt x="1" y="2031"/>
                </a:lnTo>
                <a:lnTo>
                  <a:pt x="151" y="2031"/>
                </a:lnTo>
                <a:lnTo>
                  <a:pt x="1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5"/>
          <p:cNvSpPr/>
          <p:nvPr/>
        </p:nvSpPr>
        <p:spPr>
          <a:xfrm>
            <a:off x="815000" y="1011501"/>
            <a:ext cx="13680" cy="183998"/>
          </a:xfrm>
          <a:custGeom>
            <a:rect b="b" l="l" r="r" t="t"/>
            <a:pathLst>
              <a:path extrusionOk="0" h="2031" w="151">
                <a:moveTo>
                  <a:pt x="1" y="1"/>
                </a:moveTo>
                <a:lnTo>
                  <a:pt x="1" y="2031"/>
                </a:lnTo>
                <a:lnTo>
                  <a:pt x="151" y="2031"/>
                </a:lnTo>
                <a:lnTo>
                  <a:pt x="1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5"/>
          <p:cNvSpPr/>
          <p:nvPr/>
        </p:nvSpPr>
        <p:spPr>
          <a:xfrm>
            <a:off x="931142" y="1011501"/>
            <a:ext cx="13680" cy="183998"/>
          </a:xfrm>
          <a:custGeom>
            <a:rect b="b" l="l" r="r" t="t"/>
            <a:pathLst>
              <a:path extrusionOk="0" h="2031" w="151">
                <a:moveTo>
                  <a:pt x="1" y="1"/>
                </a:moveTo>
                <a:lnTo>
                  <a:pt x="1" y="2031"/>
                </a:lnTo>
                <a:lnTo>
                  <a:pt x="151" y="2031"/>
                </a:lnTo>
                <a:lnTo>
                  <a:pt x="1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5"/>
          <p:cNvSpPr/>
          <p:nvPr/>
        </p:nvSpPr>
        <p:spPr>
          <a:xfrm>
            <a:off x="862834" y="1011501"/>
            <a:ext cx="13680" cy="183998"/>
          </a:xfrm>
          <a:custGeom>
            <a:rect b="b" l="l" r="r" t="t"/>
            <a:pathLst>
              <a:path extrusionOk="0" h="2031" w="151">
                <a:moveTo>
                  <a:pt x="0" y="1"/>
                </a:moveTo>
                <a:lnTo>
                  <a:pt x="0" y="2031"/>
                </a:lnTo>
                <a:lnTo>
                  <a:pt x="150" y="2031"/>
                </a:lnTo>
                <a:lnTo>
                  <a:pt x="1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5"/>
          <p:cNvSpPr/>
          <p:nvPr/>
        </p:nvSpPr>
        <p:spPr>
          <a:xfrm>
            <a:off x="964481" y="1011501"/>
            <a:ext cx="13770" cy="183998"/>
          </a:xfrm>
          <a:custGeom>
            <a:rect b="b" l="l" r="r" t="t"/>
            <a:pathLst>
              <a:path extrusionOk="0" h="2031" w="152">
                <a:moveTo>
                  <a:pt x="1" y="1"/>
                </a:moveTo>
                <a:lnTo>
                  <a:pt x="1" y="2031"/>
                </a:lnTo>
                <a:lnTo>
                  <a:pt x="151" y="2031"/>
                </a:lnTo>
                <a:lnTo>
                  <a:pt x="1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5"/>
          <p:cNvSpPr/>
          <p:nvPr/>
        </p:nvSpPr>
        <p:spPr>
          <a:xfrm>
            <a:off x="59075" y="295528"/>
            <a:ext cx="36691" cy="36600"/>
          </a:xfrm>
          <a:custGeom>
            <a:rect b="b" l="l" r="r" t="t"/>
            <a:pathLst>
              <a:path extrusionOk="0" h="404" w="405">
                <a:moveTo>
                  <a:pt x="203" y="0"/>
                </a:moveTo>
                <a:cubicBezTo>
                  <a:pt x="91" y="0"/>
                  <a:pt x="0" y="90"/>
                  <a:pt x="0" y="202"/>
                </a:cubicBezTo>
                <a:cubicBezTo>
                  <a:pt x="0" y="314"/>
                  <a:pt x="91" y="404"/>
                  <a:pt x="203" y="404"/>
                </a:cubicBezTo>
                <a:cubicBezTo>
                  <a:pt x="314" y="404"/>
                  <a:pt x="404" y="314"/>
                  <a:pt x="404" y="202"/>
                </a:cubicBezTo>
                <a:cubicBezTo>
                  <a:pt x="404" y="90"/>
                  <a:pt x="314"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5"/>
          <p:cNvSpPr/>
          <p:nvPr/>
        </p:nvSpPr>
        <p:spPr>
          <a:xfrm>
            <a:off x="127293" y="291904"/>
            <a:ext cx="43939" cy="43848"/>
          </a:xfrm>
          <a:custGeom>
            <a:rect b="b" l="l" r="r" t="t"/>
            <a:pathLst>
              <a:path extrusionOk="0" h="484" w="485">
                <a:moveTo>
                  <a:pt x="243" y="80"/>
                </a:moveTo>
                <a:cubicBezTo>
                  <a:pt x="332" y="80"/>
                  <a:pt x="405" y="153"/>
                  <a:pt x="405" y="242"/>
                </a:cubicBezTo>
                <a:cubicBezTo>
                  <a:pt x="405" y="331"/>
                  <a:pt x="332" y="404"/>
                  <a:pt x="243" y="404"/>
                </a:cubicBezTo>
                <a:cubicBezTo>
                  <a:pt x="154" y="404"/>
                  <a:pt x="80" y="331"/>
                  <a:pt x="80" y="242"/>
                </a:cubicBezTo>
                <a:cubicBezTo>
                  <a:pt x="80" y="153"/>
                  <a:pt x="154" y="80"/>
                  <a:pt x="243" y="80"/>
                </a:cubicBezTo>
                <a:close/>
                <a:moveTo>
                  <a:pt x="243" y="0"/>
                </a:moveTo>
                <a:cubicBezTo>
                  <a:pt x="109" y="0"/>
                  <a:pt x="1" y="108"/>
                  <a:pt x="1" y="242"/>
                </a:cubicBezTo>
                <a:cubicBezTo>
                  <a:pt x="1" y="375"/>
                  <a:pt x="109" y="484"/>
                  <a:pt x="243" y="484"/>
                </a:cubicBezTo>
                <a:cubicBezTo>
                  <a:pt x="376" y="484"/>
                  <a:pt x="484" y="375"/>
                  <a:pt x="484" y="242"/>
                </a:cubicBezTo>
                <a:cubicBezTo>
                  <a:pt x="484" y="108"/>
                  <a:pt x="376" y="0"/>
                  <a:pt x="2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5"/>
          <p:cNvSpPr/>
          <p:nvPr/>
        </p:nvSpPr>
        <p:spPr>
          <a:xfrm>
            <a:off x="202759" y="295528"/>
            <a:ext cx="36691" cy="36600"/>
          </a:xfrm>
          <a:custGeom>
            <a:rect b="b" l="l" r="r" t="t"/>
            <a:pathLst>
              <a:path extrusionOk="0" h="404" w="405">
                <a:moveTo>
                  <a:pt x="203" y="0"/>
                </a:moveTo>
                <a:cubicBezTo>
                  <a:pt x="92" y="0"/>
                  <a:pt x="1" y="90"/>
                  <a:pt x="1" y="202"/>
                </a:cubicBezTo>
                <a:cubicBezTo>
                  <a:pt x="1" y="314"/>
                  <a:pt x="92" y="404"/>
                  <a:pt x="203" y="404"/>
                </a:cubicBezTo>
                <a:cubicBezTo>
                  <a:pt x="314" y="404"/>
                  <a:pt x="405" y="314"/>
                  <a:pt x="405" y="202"/>
                </a:cubicBezTo>
                <a:cubicBezTo>
                  <a:pt x="405" y="90"/>
                  <a:pt x="314"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5"/>
          <p:cNvSpPr/>
          <p:nvPr/>
        </p:nvSpPr>
        <p:spPr>
          <a:xfrm>
            <a:off x="274691" y="295528"/>
            <a:ext cx="36691" cy="36600"/>
          </a:xfrm>
          <a:custGeom>
            <a:rect b="b" l="l" r="r" t="t"/>
            <a:pathLst>
              <a:path extrusionOk="0" h="404" w="405">
                <a:moveTo>
                  <a:pt x="202" y="0"/>
                </a:moveTo>
                <a:cubicBezTo>
                  <a:pt x="90" y="0"/>
                  <a:pt x="0" y="90"/>
                  <a:pt x="0" y="202"/>
                </a:cubicBezTo>
                <a:cubicBezTo>
                  <a:pt x="0" y="314"/>
                  <a:pt x="90" y="404"/>
                  <a:pt x="202" y="404"/>
                </a:cubicBezTo>
                <a:cubicBezTo>
                  <a:pt x="314" y="404"/>
                  <a:pt x="405" y="314"/>
                  <a:pt x="405" y="202"/>
                </a:cubicBezTo>
                <a:cubicBezTo>
                  <a:pt x="405" y="90"/>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5"/>
          <p:cNvSpPr/>
          <p:nvPr/>
        </p:nvSpPr>
        <p:spPr>
          <a:xfrm>
            <a:off x="346533" y="295528"/>
            <a:ext cx="36691" cy="36600"/>
          </a:xfrm>
          <a:custGeom>
            <a:rect b="b" l="l" r="r" t="t"/>
            <a:pathLst>
              <a:path extrusionOk="0" h="404" w="405">
                <a:moveTo>
                  <a:pt x="203" y="0"/>
                </a:moveTo>
                <a:cubicBezTo>
                  <a:pt x="91" y="0"/>
                  <a:pt x="0" y="90"/>
                  <a:pt x="0" y="202"/>
                </a:cubicBezTo>
                <a:cubicBezTo>
                  <a:pt x="0" y="314"/>
                  <a:pt x="91" y="404"/>
                  <a:pt x="203" y="404"/>
                </a:cubicBezTo>
                <a:cubicBezTo>
                  <a:pt x="314" y="404"/>
                  <a:pt x="404" y="314"/>
                  <a:pt x="404" y="202"/>
                </a:cubicBezTo>
                <a:cubicBezTo>
                  <a:pt x="404" y="90"/>
                  <a:pt x="314"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5"/>
          <p:cNvSpPr/>
          <p:nvPr/>
        </p:nvSpPr>
        <p:spPr>
          <a:xfrm>
            <a:off x="418375" y="295528"/>
            <a:ext cx="36782" cy="36600"/>
          </a:xfrm>
          <a:custGeom>
            <a:rect b="b" l="l" r="r" t="t"/>
            <a:pathLst>
              <a:path extrusionOk="0" h="404" w="406">
                <a:moveTo>
                  <a:pt x="203" y="0"/>
                </a:moveTo>
                <a:cubicBezTo>
                  <a:pt x="91" y="0"/>
                  <a:pt x="1" y="90"/>
                  <a:pt x="1" y="202"/>
                </a:cubicBezTo>
                <a:cubicBezTo>
                  <a:pt x="1"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5"/>
          <p:cNvSpPr/>
          <p:nvPr/>
        </p:nvSpPr>
        <p:spPr>
          <a:xfrm>
            <a:off x="1393902" y="146952"/>
            <a:ext cx="36691" cy="36600"/>
          </a:xfrm>
          <a:custGeom>
            <a:rect b="b" l="l" r="r" t="t"/>
            <a:pathLst>
              <a:path extrusionOk="0" h="404" w="405">
                <a:moveTo>
                  <a:pt x="203" y="0"/>
                </a:moveTo>
                <a:cubicBezTo>
                  <a:pt x="91" y="0"/>
                  <a:pt x="0" y="90"/>
                  <a:pt x="0" y="202"/>
                </a:cubicBezTo>
                <a:cubicBezTo>
                  <a:pt x="0"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5"/>
          <p:cNvSpPr/>
          <p:nvPr/>
        </p:nvSpPr>
        <p:spPr>
          <a:xfrm>
            <a:off x="1462120" y="143329"/>
            <a:ext cx="43939" cy="43939"/>
          </a:xfrm>
          <a:custGeom>
            <a:rect b="b" l="l" r="r" t="t"/>
            <a:pathLst>
              <a:path extrusionOk="0" h="485" w="485">
                <a:moveTo>
                  <a:pt x="243" y="80"/>
                </a:moveTo>
                <a:cubicBezTo>
                  <a:pt x="332" y="80"/>
                  <a:pt x="405" y="153"/>
                  <a:pt x="405" y="242"/>
                </a:cubicBezTo>
                <a:cubicBezTo>
                  <a:pt x="405" y="331"/>
                  <a:pt x="332" y="405"/>
                  <a:pt x="243" y="405"/>
                </a:cubicBezTo>
                <a:cubicBezTo>
                  <a:pt x="154" y="405"/>
                  <a:pt x="80" y="331"/>
                  <a:pt x="80" y="242"/>
                </a:cubicBezTo>
                <a:cubicBezTo>
                  <a:pt x="80" y="153"/>
                  <a:pt x="154" y="80"/>
                  <a:pt x="243" y="80"/>
                </a:cubicBezTo>
                <a:close/>
                <a:moveTo>
                  <a:pt x="243" y="0"/>
                </a:moveTo>
                <a:cubicBezTo>
                  <a:pt x="109" y="0"/>
                  <a:pt x="1" y="109"/>
                  <a:pt x="1" y="242"/>
                </a:cubicBezTo>
                <a:cubicBezTo>
                  <a:pt x="1" y="376"/>
                  <a:pt x="109" y="484"/>
                  <a:pt x="243" y="484"/>
                </a:cubicBezTo>
                <a:cubicBezTo>
                  <a:pt x="376" y="484"/>
                  <a:pt x="485" y="376"/>
                  <a:pt x="485" y="242"/>
                </a:cubicBezTo>
                <a:cubicBezTo>
                  <a:pt x="485" y="109"/>
                  <a:pt x="376" y="0"/>
                  <a:pt x="2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5"/>
          <p:cNvSpPr/>
          <p:nvPr/>
        </p:nvSpPr>
        <p:spPr>
          <a:xfrm>
            <a:off x="1537585" y="146952"/>
            <a:ext cx="36782" cy="36600"/>
          </a:xfrm>
          <a:custGeom>
            <a:rect b="b" l="l" r="r" t="t"/>
            <a:pathLst>
              <a:path extrusionOk="0" h="404" w="406">
                <a:moveTo>
                  <a:pt x="203" y="0"/>
                </a:moveTo>
                <a:cubicBezTo>
                  <a:pt x="92" y="0"/>
                  <a:pt x="1" y="90"/>
                  <a:pt x="1" y="202"/>
                </a:cubicBezTo>
                <a:cubicBezTo>
                  <a:pt x="1" y="314"/>
                  <a:pt x="92" y="404"/>
                  <a:pt x="203" y="404"/>
                </a:cubicBezTo>
                <a:cubicBezTo>
                  <a:pt x="314" y="404"/>
                  <a:pt x="405" y="314"/>
                  <a:pt x="405" y="202"/>
                </a:cubicBezTo>
                <a:cubicBezTo>
                  <a:pt x="405" y="90"/>
                  <a:pt x="314"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5"/>
          <p:cNvSpPr/>
          <p:nvPr/>
        </p:nvSpPr>
        <p:spPr>
          <a:xfrm>
            <a:off x="1609518" y="146952"/>
            <a:ext cx="36691" cy="36600"/>
          </a:xfrm>
          <a:custGeom>
            <a:rect b="b" l="l" r="r" t="t"/>
            <a:pathLst>
              <a:path extrusionOk="0" h="404" w="405">
                <a:moveTo>
                  <a:pt x="202" y="0"/>
                </a:moveTo>
                <a:cubicBezTo>
                  <a:pt x="90" y="0"/>
                  <a:pt x="0" y="90"/>
                  <a:pt x="0" y="202"/>
                </a:cubicBezTo>
                <a:cubicBezTo>
                  <a:pt x="0" y="314"/>
                  <a:pt x="90" y="404"/>
                  <a:pt x="202" y="404"/>
                </a:cubicBezTo>
                <a:cubicBezTo>
                  <a:pt x="314" y="404"/>
                  <a:pt x="405" y="314"/>
                  <a:pt x="405" y="202"/>
                </a:cubicBezTo>
                <a:cubicBezTo>
                  <a:pt x="405" y="90"/>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5"/>
          <p:cNvSpPr/>
          <p:nvPr/>
        </p:nvSpPr>
        <p:spPr>
          <a:xfrm>
            <a:off x="1681360" y="146952"/>
            <a:ext cx="36691" cy="36600"/>
          </a:xfrm>
          <a:custGeom>
            <a:rect b="b" l="l" r="r" t="t"/>
            <a:pathLst>
              <a:path extrusionOk="0" h="404" w="405">
                <a:moveTo>
                  <a:pt x="203" y="0"/>
                </a:moveTo>
                <a:cubicBezTo>
                  <a:pt x="91" y="0"/>
                  <a:pt x="0" y="90"/>
                  <a:pt x="0" y="202"/>
                </a:cubicBezTo>
                <a:cubicBezTo>
                  <a:pt x="0"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5"/>
          <p:cNvSpPr/>
          <p:nvPr/>
        </p:nvSpPr>
        <p:spPr>
          <a:xfrm>
            <a:off x="1753202" y="146952"/>
            <a:ext cx="36782" cy="36600"/>
          </a:xfrm>
          <a:custGeom>
            <a:rect b="b" l="l" r="r" t="t"/>
            <a:pathLst>
              <a:path extrusionOk="0" h="404" w="406">
                <a:moveTo>
                  <a:pt x="203" y="0"/>
                </a:moveTo>
                <a:cubicBezTo>
                  <a:pt x="91" y="0"/>
                  <a:pt x="1" y="90"/>
                  <a:pt x="1" y="202"/>
                </a:cubicBezTo>
                <a:cubicBezTo>
                  <a:pt x="1"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5"/>
          <p:cNvSpPr/>
          <p:nvPr/>
        </p:nvSpPr>
        <p:spPr>
          <a:xfrm>
            <a:off x="1859198" y="146952"/>
            <a:ext cx="36691" cy="36600"/>
          </a:xfrm>
          <a:custGeom>
            <a:rect b="b" l="l" r="r" t="t"/>
            <a:pathLst>
              <a:path extrusionOk="0" h="404" w="405">
                <a:moveTo>
                  <a:pt x="202" y="0"/>
                </a:moveTo>
                <a:cubicBezTo>
                  <a:pt x="91" y="0"/>
                  <a:pt x="0" y="90"/>
                  <a:pt x="0" y="202"/>
                </a:cubicBezTo>
                <a:cubicBezTo>
                  <a:pt x="0" y="314"/>
                  <a:pt x="91" y="404"/>
                  <a:pt x="202" y="404"/>
                </a:cubicBezTo>
                <a:cubicBezTo>
                  <a:pt x="314" y="404"/>
                  <a:pt x="404" y="314"/>
                  <a:pt x="404" y="202"/>
                </a:cubicBezTo>
                <a:cubicBezTo>
                  <a:pt x="404" y="90"/>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5"/>
          <p:cNvSpPr/>
          <p:nvPr/>
        </p:nvSpPr>
        <p:spPr>
          <a:xfrm>
            <a:off x="7" y="717248"/>
            <a:ext cx="2635499" cy="656814"/>
          </a:xfrm>
          <a:custGeom>
            <a:rect b="b" l="l" r="r" t="t"/>
            <a:pathLst>
              <a:path extrusionOk="0" h="7250" w="29091">
                <a:moveTo>
                  <a:pt x="1" y="1"/>
                </a:moveTo>
                <a:lnTo>
                  <a:pt x="1" y="81"/>
                </a:lnTo>
                <a:lnTo>
                  <a:pt x="10781" y="81"/>
                </a:lnTo>
                <a:lnTo>
                  <a:pt x="17938" y="7237"/>
                </a:lnTo>
                <a:lnTo>
                  <a:pt x="17949" y="7250"/>
                </a:lnTo>
                <a:lnTo>
                  <a:pt x="29090" y="7250"/>
                </a:lnTo>
                <a:lnTo>
                  <a:pt x="29090" y="7169"/>
                </a:lnTo>
                <a:lnTo>
                  <a:pt x="17982" y="7169"/>
                </a:lnTo>
                <a:lnTo>
                  <a:pt x="108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5"/>
          <p:cNvSpPr/>
          <p:nvPr/>
        </p:nvSpPr>
        <p:spPr>
          <a:xfrm>
            <a:off x="7" y="161538"/>
            <a:ext cx="2222567" cy="635977"/>
          </a:xfrm>
          <a:custGeom>
            <a:rect b="b" l="l" r="r" t="t"/>
            <a:pathLst>
              <a:path extrusionOk="0" h="7020" w="24533">
                <a:moveTo>
                  <a:pt x="1" y="1"/>
                </a:moveTo>
                <a:lnTo>
                  <a:pt x="1" y="81"/>
                </a:lnTo>
                <a:lnTo>
                  <a:pt x="13460" y="81"/>
                </a:lnTo>
                <a:lnTo>
                  <a:pt x="20399" y="7019"/>
                </a:lnTo>
                <a:lnTo>
                  <a:pt x="24532" y="7019"/>
                </a:lnTo>
                <a:lnTo>
                  <a:pt x="24532" y="6940"/>
                </a:lnTo>
                <a:lnTo>
                  <a:pt x="20432" y="6940"/>
                </a:lnTo>
                <a:lnTo>
                  <a:pt x="1349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5"/>
          <p:cNvSpPr/>
          <p:nvPr/>
        </p:nvSpPr>
        <p:spPr>
          <a:xfrm>
            <a:off x="7" y="911665"/>
            <a:ext cx="494830" cy="212264"/>
          </a:xfrm>
          <a:custGeom>
            <a:rect b="b" l="l" r="r" t="t"/>
            <a:pathLst>
              <a:path extrusionOk="0" h="2343" w="5462">
                <a:moveTo>
                  <a:pt x="1" y="1"/>
                </a:moveTo>
                <a:lnTo>
                  <a:pt x="1" y="81"/>
                </a:lnTo>
                <a:lnTo>
                  <a:pt x="3144" y="81"/>
                </a:lnTo>
                <a:lnTo>
                  <a:pt x="5406" y="2343"/>
                </a:lnTo>
                <a:lnTo>
                  <a:pt x="5461" y="2286"/>
                </a:lnTo>
                <a:lnTo>
                  <a:pt x="31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5"/>
          <p:cNvSpPr/>
          <p:nvPr/>
        </p:nvSpPr>
        <p:spPr>
          <a:xfrm>
            <a:off x="473910" y="1103092"/>
            <a:ext cx="36782" cy="36691"/>
          </a:xfrm>
          <a:custGeom>
            <a:rect b="b" l="l" r="r" t="t"/>
            <a:pathLst>
              <a:path extrusionOk="0" h="405" w="406">
                <a:moveTo>
                  <a:pt x="203" y="0"/>
                </a:moveTo>
                <a:cubicBezTo>
                  <a:pt x="91" y="0"/>
                  <a:pt x="1" y="91"/>
                  <a:pt x="1" y="203"/>
                </a:cubicBezTo>
                <a:cubicBezTo>
                  <a:pt x="1" y="314"/>
                  <a:pt x="91" y="404"/>
                  <a:pt x="203" y="404"/>
                </a:cubicBezTo>
                <a:cubicBezTo>
                  <a:pt x="314" y="404"/>
                  <a:pt x="405" y="314"/>
                  <a:pt x="405" y="203"/>
                </a:cubicBezTo>
                <a:cubicBezTo>
                  <a:pt x="405" y="91"/>
                  <a:pt x="314" y="0"/>
                  <a:pt x="2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5"/>
          <p:cNvSpPr/>
          <p:nvPr/>
        </p:nvSpPr>
        <p:spPr>
          <a:xfrm flipH="1">
            <a:off x="7304929" y="3243037"/>
            <a:ext cx="1875812" cy="1003243"/>
          </a:xfrm>
          <a:custGeom>
            <a:rect b="b" l="l" r="r" t="t"/>
            <a:pathLst>
              <a:path extrusionOk="0" h="12092" w="22609">
                <a:moveTo>
                  <a:pt x="21237" y="0"/>
                </a:moveTo>
                <a:lnTo>
                  <a:pt x="16774" y="4464"/>
                </a:lnTo>
                <a:lnTo>
                  <a:pt x="13175" y="4464"/>
                </a:lnTo>
                <a:lnTo>
                  <a:pt x="5786" y="11852"/>
                </a:lnTo>
                <a:lnTo>
                  <a:pt x="3809" y="11852"/>
                </a:lnTo>
                <a:lnTo>
                  <a:pt x="2291" y="10335"/>
                </a:lnTo>
                <a:lnTo>
                  <a:pt x="1" y="10335"/>
                </a:lnTo>
                <a:lnTo>
                  <a:pt x="1" y="10574"/>
                </a:lnTo>
                <a:lnTo>
                  <a:pt x="2192" y="10574"/>
                </a:lnTo>
                <a:lnTo>
                  <a:pt x="3710" y="12092"/>
                </a:lnTo>
                <a:lnTo>
                  <a:pt x="5886" y="12092"/>
                </a:lnTo>
                <a:lnTo>
                  <a:pt x="13273" y="4703"/>
                </a:lnTo>
                <a:lnTo>
                  <a:pt x="16873" y="4703"/>
                </a:lnTo>
                <a:lnTo>
                  <a:pt x="21336" y="241"/>
                </a:lnTo>
                <a:lnTo>
                  <a:pt x="22609" y="241"/>
                </a:lnTo>
                <a:lnTo>
                  <a:pt x="226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5"/>
          <p:cNvSpPr/>
          <p:nvPr/>
        </p:nvSpPr>
        <p:spPr>
          <a:xfrm flipH="1">
            <a:off x="7422079" y="4047407"/>
            <a:ext cx="1758662" cy="623003"/>
          </a:xfrm>
          <a:custGeom>
            <a:rect b="b" l="l" r="r" t="t"/>
            <a:pathLst>
              <a:path extrusionOk="0" h="7509" w="21197">
                <a:moveTo>
                  <a:pt x="16250" y="1"/>
                </a:moveTo>
                <a:lnTo>
                  <a:pt x="14812" y="1439"/>
                </a:lnTo>
                <a:lnTo>
                  <a:pt x="11617" y="1439"/>
                </a:lnTo>
                <a:lnTo>
                  <a:pt x="5786" y="7270"/>
                </a:lnTo>
                <a:lnTo>
                  <a:pt x="1" y="7270"/>
                </a:lnTo>
                <a:lnTo>
                  <a:pt x="1" y="7509"/>
                </a:lnTo>
                <a:lnTo>
                  <a:pt x="5886" y="7509"/>
                </a:lnTo>
                <a:lnTo>
                  <a:pt x="11717" y="1678"/>
                </a:lnTo>
                <a:lnTo>
                  <a:pt x="14911" y="1678"/>
                </a:lnTo>
                <a:lnTo>
                  <a:pt x="16349" y="240"/>
                </a:lnTo>
                <a:lnTo>
                  <a:pt x="19524" y="240"/>
                </a:lnTo>
                <a:lnTo>
                  <a:pt x="21027" y="1743"/>
                </a:lnTo>
                <a:lnTo>
                  <a:pt x="21196" y="1573"/>
                </a:lnTo>
                <a:lnTo>
                  <a:pt x="19624" y="1"/>
                </a:lnTo>
                <a:close/>
              </a:path>
            </a:pathLst>
          </a:custGeom>
          <a:solidFill>
            <a:schemeClr val="l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5"/>
          <p:cNvSpPr/>
          <p:nvPr/>
        </p:nvSpPr>
        <p:spPr>
          <a:xfrm flipH="1">
            <a:off x="7354958" y="4167212"/>
            <a:ext cx="97404" cy="97487"/>
          </a:xfrm>
          <a:custGeom>
            <a:rect b="b" l="l" r="r" t="t"/>
            <a:pathLst>
              <a:path extrusionOk="0" h="1175" w="1174">
                <a:moveTo>
                  <a:pt x="587" y="240"/>
                </a:moveTo>
                <a:cubicBezTo>
                  <a:pt x="778" y="240"/>
                  <a:pt x="934" y="396"/>
                  <a:pt x="934" y="588"/>
                </a:cubicBezTo>
                <a:cubicBezTo>
                  <a:pt x="934" y="779"/>
                  <a:pt x="778" y="935"/>
                  <a:pt x="587" y="935"/>
                </a:cubicBezTo>
                <a:cubicBezTo>
                  <a:pt x="396" y="935"/>
                  <a:pt x="239" y="779"/>
                  <a:pt x="239" y="588"/>
                </a:cubicBezTo>
                <a:cubicBezTo>
                  <a:pt x="239" y="396"/>
                  <a:pt x="396" y="240"/>
                  <a:pt x="587" y="240"/>
                </a:cubicBezTo>
                <a:close/>
                <a:moveTo>
                  <a:pt x="587" y="1"/>
                </a:moveTo>
                <a:cubicBezTo>
                  <a:pt x="263" y="1"/>
                  <a:pt x="0" y="264"/>
                  <a:pt x="0" y="588"/>
                </a:cubicBezTo>
                <a:cubicBezTo>
                  <a:pt x="0" y="912"/>
                  <a:pt x="263" y="1174"/>
                  <a:pt x="587" y="1174"/>
                </a:cubicBezTo>
                <a:cubicBezTo>
                  <a:pt x="910" y="1174"/>
                  <a:pt x="1174" y="912"/>
                  <a:pt x="1174" y="588"/>
                </a:cubicBezTo>
                <a:cubicBezTo>
                  <a:pt x="1174" y="264"/>
                  <a:pt x="910" y="1"/>
                  <a:pt x="587" y="1"/>
                </a:cubicBezTo>
                <a:close/>
              </a:path>
            </a:pathLst>
          </a:custGeom>
          <a:solidFill>
            <a:schemeClr val="l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5"/>
          <p:cNvSpPr/>
          <p:nvPr/>
        </p:nvSpPr>
        <p:spPr>
          <a:xfrm flipH="1">
            <a:off x="6623185" y="3666420"/>
            <a:ext cx="2557556" cy="1149764"/>
          </a:xfrm>
          <a:custGeom>
            <a:rect b="b" l="l" r="r" t="t"/>
            <a:pathLst>
              <a:path extrusionOk="0" h="13858" w="30826">
                <a:moveTo>
                  <a:pt x="30587" y="0"/>
                </a:moveTo>
                <a:lnTo>
                  <a:pt x="30587" y="2296"/>
                </a:lnTo>
                <a:lnTo>
                  <a:pt x="28550" y="4333"/>
                </a:lnTo>
                <a:lnTo>
                  <a:pt x="26453" y="4333"/>
                </a:lnTo>
                <a:lnTo>
                  <a:pt x="23038" y="7747"/>
                </a:lnTo>
                <a:lnTo>
                  <a:pt x="12615" y="7747"/>
                </a:lnTo>
                <a:lnTo>
                  <a:pt x="6745" y="13618"/>
                </a:lnTo>
                <a:lnTo>
                  <a:pt x="1" y="13618"/>
                </a:lnTo>
                <a:lnTo>
                  <a:pt x="1" y="13858"/>
                </a:lnTo>
                <a:lnTo>
                  <a:pt x="6844" y="13858"/>
                </a:lnTo>
                <a:lnTo>
                  <a:pt x="12715" y="7987"/>
                </a:lnTo>
                <a:lnTo>
                  <a:pt x="23138" y="7987"/>
                </a:lnTo>
                <a:lnTo>
                  <a:pt x="26553" y="4573"/>
                </a:lnTo>
                <a:lnTo>
                  <a:pt x="28649" y="4573"/>
                </a:lnTo>
                <a:lnTo>
                  <a:pt x="30826" y="2396"/>
                </a:lnTo>
                <a:lnTo>
                  <a:pt x="308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5"/>
          <p:cNvSpPr/>
          <p:nvPr/>
        </p:nvSpPr>
        <p:spPr>
          <a:xfrm flipH="1">
            <a:off x="7258467" y="3538816"/>
            <a:ext cx="1922274" cy="992457"/>
          </a:xfrm>
          <a:custGeom>
            <a:rect b="b" l="l" r="r" t="t"/>
            <a:pathLst>
              <a:path extrusionOk="0" h="11962" w="23169">
                <a:moveTo>
                  <a:pt x="20264" y="0"/>
                </a:moveTo>
                <a:lnTo>
                  <a:pt x="17367" y="2896"/>
                </a:lnTo>
                <a:lnTo>
                  <a:pt x="13733" y="2896"/>
                </a:lnTo>
                <a:lnTo>
                  <a:pt x="4908" y="11721"/>
                </a:lnTo>
                <a:lnTo>
                  <a:pt x="1" y="11721"/>
                </a:lnTo>
                <a:lnTo>
                  <a:pt x="1" y="11962"/>
                </a:lnTo>
                <a:lnTo>
                  <a:pt x="5007" y="11962"/>
                </a:lnTo>
                <a:lnTo>
                  <a:pt x="13833" y="3135"/>
                </a:lnTo>
                <a:lnTo>
                  <a:pt x="17467" y="3135"/>
                </a:lnTo>
                <a:lnTo>
                  <a:pt x="20362" y="240"/>
                </a:lnTo>
                <a:lnTo>
                  <a:pt x="23169" y="240"/>
                </a:lnTo>
                <a:lnTo>
                  <a:pt x="231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5"/>
          <p:cNvSpPr/>
          <p:nvPr/>
        </p:nvSpPr>
        <p:spPr>
          <a:xfrm flipH="1">
            <a:off x="7697365" y="3744575"/>
            <a:ext cx="77575" cy="77658"/>
          </a:xfrm>
          <a:custGeom>
            <a:rect b="b" l="l" r="r" t="t"/>
            <a:pathLst>
              <a:path extrusionOk="0" h="936" w="935">
                <a:moveTo>
                  <a:pt x="467" y="1"/>
                </a:moveTo>
                <a:cubicBezTo>
                  <a:pt x="210" y="1"/>
                  <a:pt x="0" y="211"/>
                  <a:pt x="0" y="468"/>
                </a:cubicBezTo>
                <a:cubicBezTo>
                  <a:pt x="0" y="727"/>
                  <a:pt x="210" y="935"/>
                  <a:pt x="467" y="935"/>
                </a:cubicBezTo>
                <a:cubicBezTo>
                  <a:pt x="725" y="935"/>
                  <a:pt x="934" y="727"/>
                  <a:pt x="934" y="468"/>
                </a:cubicBezTo>
                <a:cubicBezTo>
                  <a:pt x="934" y="211"/>
                  <a:pt x="725" y="1"/>
                  <a:pt x="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5"/>
          <p:cNvSpPr/>
          <p:nvPr/>
        </p:nvSpPr>
        <p:spPr>
          <a:xfrm flipH="1">
            <a:off x="6594312" y="3627591"/>
            <a:ext cx="77575" cy="77658"/>
          </a:xfrm>
          <a:custGeom>
            <a:rect b="b" l="l" r="r" t="t"/>
            <a:pathLst>
              <a:path extrusionOk="0" h="936" w="935">
                <a:moveTo>
                  <a:pt x="467" y="1"/>
                </a:moveTo>
                <a:cubicBezTo>
                  <a:pt x="210" y="1"/>
                  <a:pt x="0" y="210"/>
                  <a:pt x="0" y="468"/>
                </a:cubicBezTo>
                <a:cubicBezTo>
                  <a:pt x="0" y="726"/>
                  <a:pt x="210" y="935"/>
                  <a:pt x="467" y="935"/>
                </a:cubicBezTo>
                <a:cubicBezTo>
                  <a:pt x="726" y="935"/>
                  <a:pt x="934" y="726"/>
                  <a:pt x="934" y="468"/>
                </a:cubicBezTo>
                <a:cubicBezTo>
                  <a:pt x="934" y="210"/>
                  <a:pt x="726" y="1"/>
                  <a:pt x="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5"/>
          <p:cNvSpPr/>
          <p:nvPr/>
        </p:nvSpPr>
        <p:spPr>
          <a:xfrm flipH="1">
            <a:off x="8239641" y="4758604"/>
            <a:ext cx="65295" cy="65295"/>
          </a:xfrm>
          <a:custGeom>
            <a:rect b="b" l="l" r="r" t="t"/>
            <a:pathLst>
              <a:path extrusionOk="0" h="787" w="787">
                <a:moveTo>
                  <a:pt x="0" y="0"/>
                </a:moveTo>
                <a:lnTo>
                  <a:pt x="0" y="787"/>
                </a:lnTo>
                <a:lnTo>
                  <a:pt x="787" y="787"/>
                </a:lnTo>
                <a:lnTo>
                  <a:pt x="7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5"/>
          <p:cNvSpPr/>
          <p:nvPr/>
        </p:nvSpPr>
        <p:spPr>
          <a:xfrm flipH="1">
            <a:off x="8143481" y="4758604"/>
            <a:ext cx="65461" cy="65295"/>
          </a:xfrm>
          <a:custGeom>
            <a:rect b="b" l="l" r="r" t="t"/>
            <a:pathLst>
              <a:path extrusionOk="0" h="787" w="789">
                <a:moveTo>
                  <a:pt x="1" y="0"/>
                </a:moveTo>
                <a:lnTo>
                  <a:pt x="1" y="787"/>
                </a:lnTo>
                <a:lnTo>
                  <a:pt x="789" y="787"/>
                </a:lnTo>
                <a:lnTo>
                  <a:pt x="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5"/>
          <p:cNvSpPr/>
          <p:nvPr/>
        </p:nvSpPr>
        <p:spPr>
          <a:xfrm flipH="1">
            <a:off x="8047405" y="4758604"/>
            <a:ext cx="65378" cy="65295"/>
          </a:xfrm>
          <a:custGeom>
            <a:rect b="b" l="l" r="r" t="t"/>
            <a:pathLst>
              <a:path extrusionOk="0" h="787" w="788">
                <a:moveTo>
                  <a:pt x="1" y="0"/>
                </a:moveTo>
                <a:lnTo>
                  <a:pt x="1" y="787"/>
                </a:lnTo>
                <a:lnTo>
                  <a:pt x="787" y="787"/>
                </a:lnTo>
                <a:lnTo>
                  <a:pt x="7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5"/>
          <p:cNvSpPr/>
          <p:nvPr/>
        </p:nvSpPr>
        <p:spPr>
          <a:xfrm flipH="1">
            <a:off x="7951329" y="4758604"/>
            <a:ext cx="65378" cy="65295"/>
          </a:xfrm>
          <a:custGeom>
            <a:rect b="b" l="l" r="r" t="t"/>
            <a:pathLst>
              <a:path extrusionOk="0" h="787" w="788">
                <a:moveTo>
                  <a:pt x="0" y="0"/>
                </a:moveTo>
                <a:lnTo>
                  <a:pt x="0" y="787"/>
                </a:lnTo>
                <a:lnTo>
                  <a:pt x="787" y="787"/>
                </a:lnTo>
                <a:lnTo>
                  <a:pt x="7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5"/>
          <p:cNvSpPr/>
          <p:nvPr/>
        </p:nvSpPr>
        <p:spPr>
          <a:xfrm flipH="1">
            <a:off x="7855252" y="4758604"/>
            <a:ext cx="65295" cy="65295"/>
          </a:xfrm>
          <a:custGeom>
            <a:rect b="b" l="l" r="r" t="t"/>
            <a:pathLst>
              <a:path extrusionOk="0" h="787" w="787">
                <a:moveTo>
                  <a:pt x="0" y="0"/>
                </a:moveTo>
                <a:lnTo>
                  <a:pt x="0" y="787"/>
                </a:lnTo>
                <a:lnTo>
                  <a:pt x="787" y="787"/>
                </a:lnTo>
                <a:lnTo>
                  <a:pt x="7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5"/>
          <p:cNvSpPr/>
          <p:nvPr/>
        </p:nvSpPr>
        <p:spPr>
          <a:xfrm flipH="1">
            <a:off x="9018457" y="3951579"/>
            <a:ext cx="65295" cy="65461"/>
          </a:xfrm>
          <a:custGeom>
            <a:rect b="b" l="l" r="r" t="t"/>
            <a:pathLst>
              <a:path extrusionOk="0" h="789" w="787">
                <a:moveTo>
                  <a:pt x="0" y="1"/>
                </a:moveTo>
                <a:lnTo>
                  <a:pt x="0" y="788"/>
                </a:lnTo>
                <a:lnTo>
                  <a:pt x="787" y="788"/>
                </a:lnTo>
                <a:lnTo>
                  <a:pt x="7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5"/>
          <p:cNvSpPr/>
          <p:nvPr/>
        </p:nvSpPr>
        <p:spPr>
          <a:xfrm flipH="1">
            <a:off x="8922297" y="3951579"/>
            <a:ext cx="65461" cy="65461"/>
          </a:xfrm>
          <a:custGeom>
            <a:rect b="b" l="l" r="r" t="t"/>
            <a:pathLst>
              <a:path extrusionOk="0" h="789" w="789">
                <a:moveTo>
                  <a:pt x="1" y="1"/>
                </a:moveTo>
                <a:lnTo>
                  <a:pt x="1" y="788"/>
                </a:lnTo>
                <a:lnTo>
                  <a:pt x="788" y="788"/>
                </a:lnTo>
                <a:lnTo>
                  <a:pt x="7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5"/>
          <p:cNvSpPr/>
          <p:nvPr/>
        </p:nvSpPr>
        <p:spPr>
          <a:xfrm flipH="1">
            <a:off x="8826221" y="3951579"/>
            <a:ext cx="65378" cy="65461"/>
          </a:xfrm>
          <a:custGeom>
            <a:rect b="b" l="l" r="r" t="t"/>
            <a:pathLst>
              <a:path extrusionOk="0" h="789" w="788">
                <a:moveTo>
                  <a:pt x="1" y="1"/>
                </a:moveTo>
                <a:lnTo>
                  <a:pt x="1" y="788"/>
                </a:lnTo>
                <a:lnTo>
                  <a:pt x="787" y="788"/>
                </a:lnTo>
                <a:lnTo>
                  <a:pt x="7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5"/>
          <p:cNvSpPr/>
          <p:nvPr/>
        </p:nvSpPr>
        <p:spPr>
          <a:xfrm flipH="1">
            <a:off x="8730144" y="3951579"/>
            <a:ext cx="65378" cy="65461"/>
          </a:xfrm>
          <a:custGeom>
            <a:rect b="b" l="l" r="r" t="t"/>
            <a:pathLst>
              <a:path extrusionOk="0" h="789" w="788">
                <a:moveTo>
                  <a:pt x="0" y="1"/>
                </a:moveTo>
                <a:lnTo>
                  <a:pt x="0" y="788"/>
                </a:lnTo>
                <a:lnTo>
                  <a:pt x="788" y="788"/>
                </a:lnTo>
                <a:lnTo>
                  <a:pt x="7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5"/>
          <p:cNvSpPr/>
          <p:nvPr/>
        </p:nvSpPr>
        <p:spPr>
          <a:xfrm flipH="1">
            <a:off x="8634068" y="3951579"/>
            <a:ext cx="65378" cy="65461"/>
          </a:xfrm>
          <a:custGeom>
            <a:rect b="b" l="l" r="r" t="t"/>
            <a:pathLst>
              <a:path extrusionOk="0" h="789" w="788">
                <a:moveTo>
                  <a:pt x="1" y="1"/>
                </a:moveTo>
                <a:lnTo>
                  <a:pt x="1" y="788"/>
                </a:lnTo>
                <a:lnTo>
                  <a:pt x="788" y="788"/>
                </a:lnTo>
                <a:lnTo>
                  <a:pt x="7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5"/>
          <p:cNvSpPr/>
          <p:nvPr/>
        </p:nvSpPr>
        <p:spPr>
          <a:xfrm flipH="1">
            <a:off x="9113869" y="4295895"/>
            <a:ext cx="12611" cy="168507"/>
          </a:xfrm>
          <a:custGeom>
            <a:rect b="b" l="l" r="r" t="t"/>
            <a:pathLst>
              <a:path extrusionOk="0" h="2031" w="152">
                <a:moveTo>
                  <a:pt x="1" y="1"/>
                </a:moveTo>
                <a:lnTo>
                  <a:pt x="1"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5"/>
          <p:cNvSpPr/>
          <p:nvPr/>
        </p:nvSpPr>
        <p:spPr>
          <a:xfrm flipH="1">
            <a:off x="9047661" y="4295895"/>
            <a:ext cx="12611" cy="168507"/>
          </a:xfrm>
          <a:custGeom>
            <a:rect b="b" l="l" r="r" t="t"/>
            <a:pathLst>
              <a:path extrusionOk="0" h="2031" w="152">
                <a:moveTo>
                  <a:pt x="1" y="1"/>
                </a:moveTo>
                <a:lnTo>
                  <a:pt x="1"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5"/>
          <p:cNvSpPr/>
          <p:nvPr/>
        </p:nvSpPr>
        <p:spPr>
          <a:xfrm flipH="1">
            <a:off x="9014806" y="4295895"/>
            <a:ext cx="12528" cy="168507"/>
          </a:xfrm>
          <a:custGeom>
            <a:rect b="b" l="l" r="r" t="t"/>
            <a:pathLst>
              <a:path extrusionOk="0" h="2031" w="151">
                <a:moveTo>
                  <a:pt x="0" y="1"/>
                </a:moveTo>
                <a:lnTo>
                  <a:pt x="0" y="2031"/>
                </a:lnTo>
                <a:lnTo>
                  <a:pt x="150" y="2031"/>
                </a:lnTo>
                <a:lnTo>
                  <a:pt x="1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5"/>
          <p:cNvSpPr/>
          <p:nvPr/>
        </p:nvSpPr>
        <p:spPr>
          <a:xfrm flipH="1">
            <a:off x="8981868" y="4295895"/>
            <a:ext cx="12528" cy="168507"/>
          </a:xfrm>
          <a:custGeom>
            <a:rect b="b" l="l" r="r" t="t"/>
            <a:pathLst>
              <a:path extrusionOk="0" h="2031" w="151">
                <a:moveTo>
                  <a:pt x="1" y="1"/>
                </a:moveTo>
                <a:lnTo>
                  <a:pt x="1"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5"/>
          <p:cNvSpPr/>
          <p:nvPr/>
        </p:nvSpPr>
        <p:spPr>
          <a:xfrm flipH="1">
            <a:off x="8946690" y="4295895"/>
            <a:ext cx="12528" cy="168507"/>
          </a:xfrm>
          <a:custGeom>
            <a:rect b="b" l="l" r="r" t="t"/>
            <a:pathLst>
              <a:path extrusionOk="0" h="2031" w="151">
                <a:moveTo>
                  <a:pt x="0" y="1"/>
                </a:moveTo>
                <a:lnTo>
                  <a:pt x="0" y="2031"/>
                </a:lnTo>
                <a:lnTo>
                  <a:pt x="150" y="2031"/>
                </a:lnTo>
                <a:lnTo>
                  <a:pt x="1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5"/>
          <p:cNvSpPr/>
          <p:nvPr/>
        </p:nvSpPr>
        <p:spPr>
          <a:xfrm flipH="1">
            <a:off x="8920472" y="4295895"/>
            <a:ext cx="12528" cy="168507"/>
          </a:xfrm>
          <a:custGeom>
            <a:rect b="b" l="l" r="r" t="t"/>
            <a:pathLst>
              <a:path extrusionOk="0" h="2031" w="151">
                <a:moveTo>
                  <a:pt x="0" y="1"/>
                </a:moveTo>
                <a:lnTo>
                  <a:pt x="0" y="2031"/>
                </a:lnTo>
                <a:lnTo>
                  <a:pt x="150" y="2031"/>
                </a:lnTo>
                <a:lnTo>
                  <a:pt x="1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5"/>
          <p:cNvSpPr/>
          <p:nvPr/>
        </p:nvSpPr>
        <p:spPr>
          <a:xfrm flipH="1">
            <a:off x="8814108" y="4295895"/>
            <a:ext cx="12611" cy="168507"/>
          </a:xfrm>
          <a:custGeom>
            <a:rect b="b" l="l" r="r" t="t"/>
            <a:pathLst>
              <a:path extrusionOk="0" h="2031" w="152">
                <a:moveTo>
                  <a:pt x="1" y="1"/>
                </a:moveTo>
                <a:lnTo>
                  <a:pt x="1"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5"/>
          <p:cNvSpPr/>
          <p:nvPr/>
        </p:nvSpPr>
        <p:spPr>
          <a:xfrm flipH="1">
            <a:off x="8876748" y="4295895"/>
            <a:ext cx="12528" cy="168507"/>
          </a:xfrm>
          <a:custGeom>
            <a:rect b="b" l="l" r="r" t="t"/>
            <a:pathLst>
              <a:path extrusionOk="0" h="2031" w="151">
                <a:moveTo>
                  <a:pt x="0" y="1"/>
                </a:moveTo>
                <a:lnTo>
                  <a:pt x="0"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5"/>
          <p:cNvSpPr/>
          <p:nvPr/>
        </p:nvSpPr>
        <p:spPr>
          <a:xfrm flipH="1">
            <a:off x="8783576" y="4295895"/>
            <a:ext cx="12528" cy="168507"/>
          </a:xfrm>
          <a:custGeom>
            <a:rect b="b" l="l" r="r" t="t"/>
            <a:pathLst>
              <a:path extrusionOk="0" h="2031" w="151">
                <a:moveTo>
                  <a:pt x="0" y="1"/>
                </a:moveTo>
                <a:lnTo>
                  <a:pt x="0" y="2031"/>
                </a:lnTo>
                <a:lnTo>
                  <a:pt x="151" y="2031"/>
                </a:lnTo>
                <a:lnTo>
                  <a:pt x="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5"/>
          <p:cNvSpPr/>
          <p:nvPr/>
        </p:nvSpPr>
        <p:spPr>
          <a:xfrm flipH="1">
            <a:off x="8627431" y="3215824"/>
            <a:ext cx="16179" cy="47457"/>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5"/>
          <p:cNvSpPr/>
          <p:nvPr/>
        </p:nvSpPr>
        <p:spPr>
          <a:xfrm flipH="1">
            <a:off x="8541725" y="3215824"/>
            <a:ext cx="16179" cy="47457"/>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5"/>
          <p:cNvSpPr/>
          <p:nvPr/>
        </p:nvSpPr>
        <p:spPr>
          <a:xfrm flipH="1">
            <a:off x="8499163" y="3215824"/>
            <a:ext cx="16262" cy="47457"/>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5"/>
          <p:cNvSpPr/>
          <p:nvPr/>
        </p:nvSpPr>
        <p:spPr>
          <a:xfrm flipH="1">
            <a:off x="8456601" y="3215824"/>
            <a:ext cx="16179" cy="47457"/>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5"/>
          <p:cNvSpPr/>
          <p:nvPr/>
        </p:nvSpPr>
        <p:spPr>
          <a:xfrm flipH="1">
            <a:off x="8411051" y="3215824"/>
            <a:ext cx="16262" cy="47457"/>
          </a:xfrm>
          <a:custGeom>
            <a:rect b="b" l="l" r="r" t="t"/>
            <a:pathLst>
              <a:path extrusionOk="0" h="572" w="196">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5"/>
          <p:cNvSpPr/>
          <p:nvPr/>
        </p:nvSpPr>
        <p:spPr>
          <a:xfrm flipH="1">
            <a:off x="8377118" y="3215824"/>
            <a:ext cx="16262" cy="47457"/>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5"/>
          <p:cNvSpPr/>
          <p:nvPr/>
        </p:nvSpPr>
        <p:spPr>
          <a:xfrm flipH="1">
            <a:off x="8239641" y="3215824"/>
            <a:ext cx="16096" cy="47457"/>
          </a:xfrm>
          <a:custGeom>
            <a:rect b="b" l="l" r="r" t="t"/>
            <a:pathLst>
              <a:path extrusionOk="0" h="572" w="194">
                <a:moveTo>
                  <a:pt x="0" y="0"/>
                </a:moveTo>
                <a:lnTo>
                  <a:pt x="0" y="571"/>
                </a:lnTo>
                <a:lnTo>
                  <a:pt x="194" y="571"/>
                </a:lnTo>
                <a:lnTo>
                  <a:pt x="1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5"/>
          <p:cNvSpPr/>
          <p:nvPr/>
        </p:nvSpPr>
        <p:spPr>
          <a:xfrm flipH="1">
            <a:off x="8320534" y="3215824"/>
            <a:ext cx="16262" cy="47457"/>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5"/>
          <p:cNvSpPr/>
          <p:nvPr/>
        </p:nvSpPr>
        <p:spPr>
          <a:xfrm flipH="1">
            <a:off x="8199982" y="3215824"/>
            <a:ext cx="16262" cy="47457"/>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5"/>
          <p:cNvSpPr/>
          <p:nvPr/>
        </p:nvSpPr>
        <p:spPr>
          <a:xfrm flipH="1">
            <a:off x="8001607" y="3028317"/>
            <a:ext cx="1229329" cy="294784"/>
          </a:xfrm>
          <a:custGeom>
            <a:rect b="b" l="l" r="r" t="t"/>
            <a:pathLst>
              <a:path extrusionOk="0" h="3553" w="14817">
                <a:moveTo>
                  <a:pt x="1" y="0"/>
                </a:moveTo>
                <a:lnTo>
                  <a:pt x="1" y="81"/>
                </a:lnTo>
                <a:lnTo>
                  <a:pt x="3098" y="81"/>
                </a:lnTo>
                <a:lnTo>
                  <a:pt x="6569" y="3552"/>
                </a:lnTo>
                <a:lnTo>
                  <a:pt x="14817" y="3552"/>
                </a:lnTo>
                <a:lnTo>
                  <a:pt x="14817" y="3473"/>
                </a:lnTo>
                <a:lnTo>
                  <a:pt x="6603" y="3473"/>
                </a:lnTo>
                <a:lnTo>
                  <a:pt x="31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5"/>
          <p:cNvSpPr/>
          <p:nvPr/>
        </p:nvSpPr>
        <p:spPr>
          <a:xfrm flipH="1">
            <a:off x="7984764" y="3302939"/>
            <a:ext cx="33602" cy="33602"/>
          </a:xfrm>
          <a:custGeom>
            <a:rect b="b" l="l" r="r" t="t"/>
            <a:pathLst>
              <a:path extrusionOk="0" h="405" w="405">
                <a:moveTo>
                  <a:pt x="202" y="0"/>
                </a:moveTo>
                <a:cubicBezTo>
                  <a:pt x="91" y="0"/>
                  <a:pt x="0" y="91"/>
                  <a:pt x="0" y="202"/>
                </a:cubicBezTo>
                <a:cubicBezTo>
                  <a:pt x="0" y="314"/>
                  <a:pt x="91" y="405"/>
                  <a:pt x="202" y="405"/>
                </a:cubicBezTo>
                <a:cubicBezTo>
                  <a:pt x="314" y="405"/>
                  <a:pt x="405" y="314"/>
                  <a:pt x="405" y="202"/>
                </a:cubicBezTo>
                <a:cubicBezTo>
                  <a:pt x="405" y="91"/>
                  <a:pt x="314" y="0"/>
                  <a:pt x="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5"/>
          <p:cNvSpPr/>
          <p:nvPr/>
        </p:nvSpPr>
        <p:spPr>
          <a:xfrm flipH="1">
            <a:off x="8056946" y="3089049"/>
            <a:ext cx="1229412" cy="294784"/>
          </a:xfrm>
          <a:custGeom>
            <a:rect b="b" l="l" r="r" t="t"/>
            <a:pathLst>
              <a:path extrusionOk="0" h="3553" w="14818">
                <a:moveTo>
                  <a:pt x="1" y="0"/>
                </a:moveTo>
                <a:lnTo>
                  <a:pt x="1" y="80"/>
                </a:lnTo>
                <a:lnTo>
                  <a:pt x="3098" y="80"/>
                </a:lnTo>
                <a:lnTo>
                  <a:pt x="6569" y="3552"/>
                </a:lnTo>
                <a:lnTo>
                  <a:pt x="14817" y="3552"/>
                </a:lnTo>
                <a:lnTo>
                  <a:pt x="14817" y="3473"/>
                </a:lnTo>
                <a:lnTo>
                  <a:pt x="6603" y="3473"/>
                </a:lnTo>
                <a:lnTo>
                  <a:pt x="31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5"/>
          <p:cNvSpPr/>
          <p:nvPr/>
        </p:nvSpPr>
        <p:spPr>
          <a:xfrm flipH="1">
            <a:off x="8040187" y="3363672"/>
            <a:ext cx="33602" cy="33602"/>
          </a:xfrm>
          <a:custGeom>
            <a:rect b="b" l="l" r="r" t="t"/>
            <a:pathLst>
              <a:path extrusionOk="0" h="405" w="405">
                <a:moveTo>
                  <a:pt x="202" y="0"/>
                </a:moveTo>
                <a:cubicBezTo>
                  <a:pt x="90" y="0"/>
                  <a:pt x="0" y="91"/>
                  <a:pt x="0" y="202"/>
                </a:cubicBezTo>
                <a:cubicBezTo>
                  <a:pt x="0" y="314"/>
                  <a:pt x="90" y="404"/>
                  <a:pt x="202" y="404"/>
                </a:cubicBezTo>
                <a:cubicBezTo>
                  <a:pt x="314" y="404"/>
                  <a:pt x="405" y="314"/>
                  <a:pt x="405" y="202"/>
                </a:cubicBezTo>
                <a:cubicBezTo>
                  <a:pt x="405" y="91"/>
                  <a:pt x="314" y="0"/>
                  <a:pt x="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5"/>
          <p:cNvSpPr/>
          <p:nvPr/>
        </p:nvSpPr>
        <p:spPr>
          <a:xfrm flipH="1">
            <a:off x="8112368" y="3149699"/>
            <a:ext cx="1229412" cy="294784"/>
          </a:xfrm>
          <a:custGeom>
            <a:rect b="b" l="l" r="r" t="t"/>
            <a:pathLst>
              <a:path extrusionOk="0" h="3553" w="14818">
                <a:moveTo>
                  <a:pt x="0" y="1"/>
                </a:moveTo>
                <a:lnTo>
                  <a:pt x="0" y="81"/>
                </a:lnTo>
                <a:lnTo>
                  <a:pt x="3098" y="81"/>
                </a:lnTo>
                <a:lnTo>
                  <a:pt x="6569" y="3553"/>
                </a:lnTo>
                <a:lnTo>
                  <a:pt x="14817" y="3553"/>
                </a:lnTo>
                <a:lnTo>
                  <a:pt x="14817" y="3473"/>
                </a:lnTo>
                <a:lnTo>
                  <a:pt x="6603" y="3473"/>
                </a:lnTo>
                <a:lnTo>
                  <a:pt x="3142" y="13"/>
                </a:lnTo>
                <a:lnTo>
                  <a:pt x="31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5"/>
          <p:cNvSpPr/>
          <p:nvPr/>
        </p:nvSpPr>
        <p:spPr>
          <a:xfrm flipH="1">
            <a:off x="8088391" y="3424321"/>
            <a:ext cx="33602" cy="33685"/>
          </a:xfrm>
          <a:custGeom>
            <a:rect b="b" l="l" r="r" t="t"/>
            <a:pathLst>
              <a:path extrusionOk="0" h="406" w="405">
                <a:moveTo>
                  <a:pt x="202" y="1"/>
                </a:moveTo>
                <a:cubicBezTo>
                  <a:pt x="91" y="1"/>
                  <a:pt x="1" y="92"/>
                  <a:pt x="1" y="203"/>
                </a:cubicBezTo>
                <a:cubicBezTo>
                  <a:pt x="1" y="314"/>
                  <a:pt x="91" y="405"/>
                  <a:pt x="202" y="405"/>
                </a:cubicBezTo>
                <a:cubicBezTo>
                  <a:pt x="314" y="405"/>
                  <a:pt x="405" y="314"/>
                  <a:pt x="405" y="203"/>
                </a:cubicBezTo>
                <a:cubicBezTo>
                  <a:pt x="405" y="92"/>
                  <a:pt x="314" y="1"/>
                  <a:pt x="2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5"/>
          <p:cNvSpPr/>
          <p:nvPr/>
        </p:nvSpPr>
        <p:spPr>
          <a:xfrm flipH="1">
            <a:off x="8167791" y="3210431"/>
            <a:ext cx="1229412" cy="294784"/>
          </a:xfrm>
          <a:custGeom>
            <a:rect b="b" l="l" r="r" t="t"/>
            <a:pathLst>
              <a:path extrusionOk="0" h="3553" w="14818">
                <a:moveTo>
                  <a:pt x="0" y="0"/>
                </a:moveTo>
                <a:lnTo>
                  <a:pt x="0" y="81"/>
                </a:lnTo>
                <a:lnTo>
                  <a:pt x="3097" y="81"/>
                </a:lnTo>
                <a:lnTo>
                  <a:pt x="6570" y="3552"/>
                </a:lnTo>
                <a:lnTo>
                  <a:pt x="14817" y="3552"/>
                </a:lnTo>
                <a:lnTo>
                  <a:pt x="14817" y="3473"/>
                </a:lnTo>
                <a:lnTo>
                  <a:pt x="6603" y="3473"/>
                </a:lnTo>
                <a:lnTo>
                  <a:pt x="31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5"/>
          <p:cNvSpPr/>
          <p:nvPr/>
        </p:nvSpPr>
        <p:spPr>
          <a:xfrm flipH="1">
            <a:off x="8151114" y="3485053"/>
            <a:ext cx="33519" cy="33602"/>
          </a:xfrm>
          <a:custGeom>
            <a:rect b="b" l="l" r="r" t="t"/>
            <a:pathLst>
              <a:path extrusionOk="0" h="405" w="404">
                <a:moveTo>
                  <a:pt x="202" y="1"/>
                </a:moveTo>
                <a:cubicBezTo>
                  <a:pt x="90" y="1"/>
                  <a:pt x="0" y="91"/>
                  <a:pt x="0" y="202"/>
                </a:cubicBezTo>
                <a:cubicBezTo>
                  <a:pt x="0" y="314"/>
                  <a:pt x="90" y="405"/>
                  <a:pt x="202" y="405"/>
                </a:cubicBezTo>
                <a:cubicBezTo>
                  <a:pt x="314" y="405"/>
                  <a:pt x="404" y="314"/>
                  <a:pt x="404" y="202"/>
                </a:cubicBezTo>
                <a:cubicBezTo>
                  <a:pt x="404" y="91"/>
                  <a:pt x="314" y="1"/>
                  <a:pt x="2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5"/>
          <p:cNvSpPr/>
          <p:nvPr/>
        </p:nvSpPr>
        <p:spPr>
          <a:xfrm flipH="1">
            <a:off x="9043347" y="3578392"/>
            <a:ext cx="33602" cy="33602"/>
          </a:xfrm>
          <a:custGeom>
            <a:rect b="b" l="l" r="r" t="t"/>
            <a:pathLst>
              <a:path extrusionOk="0" h="405" w="405">
                <a:moveTo>
                  <a:pt x="202" y="0"/>
                </a:moveTo>
                <a:cubicBezTo>
                  <a:pt x="90" y="0"/>
                  <a:pt x="0" y="91"/>
                  <a:pt x="0" y="203"/>
                </a:cubicBezTo>
                <a:cubicBezTo>
                  <a:pt x="0" y="314"/>
                  <a:pt x="90" y="404"/>
                  <a:pt x="202" y="404"/>
                </a:cubicBezTo>
                <a:cubicBezTo>
                  <a:pt x="314" y="404"/>
                  <a:pt x="404" y="314"/>
                  <a:pt x="404" y="203"/>
                </a:cubicBezTo>
                <a:cubicBezTo>
                  <a:pt x="404"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5"/>
          <p:cNvSpPr/>
          <p:nvPr/>
        </p:nvSpPr>
        <p:spPr>
          <a:xfrm flipH="1">
            <a:off x="8974235" y="3574990"/>
            <a:ext cx="40239" cy="40322"/>
          </a:xfrm>
          <a:custGeom>
            <a:rect b="b" l="l" r="r" t="t"/>
            <a:pathLst>
              <a:path extrusionOk="0" h="486" w="485">
                <a:moveTo>
                  <a:pt x="243" y="81"/>
                </a:moveTo>
                <a:cubicBezTo>
                  <a:pt x="332" y="81"/>
                  <a:pt x="404" y="154"/>
                  <a:pt x="404" y="244"/>
                </a:cubicBezTo>
                <a:cubicBezTo>
                  <a:pt x="404" y="333"/>
                  <a:pt x="332" y="405"/>
                  <a:pt x="243" y="405"/>
                </a:cubicBezTo>
                <a:cubicBezTo>
                  <a:pt x="153" y="405"/>
                  <a:pt x="80" y="333"/>
                  <a:pt x="80" y="244"/>
                </a:cubicBezTo>
                <a:cubicBezTo>
                  <a:pt x="80" y="154"/>
                  <a:pt x="153" y="81"/>
                  <a:pt x="243" y="81"/>
                </a:cubicBezTo>
                <a:close/>
                <a:moveTo>
                  <a:pt x="243" y="1"/>
                </a:moveTo>
                <a:cubicBezTo>
                  <a:pt x="109" y="1"/>
                  <a:pt x="1" y="110"/>
                  <a:pt x="1" y="244"/>
                </a:cubicBezTo>
                <a:cubicBezTo>
                  <a:pt x="1" y="376"/>
                  <a:pt x="109" y="486"/>
                  <a:pt x="243" y="486"/>
                </a:cubicBezTo>
                <a:cubicBezTo>
                  <a:pt x="376" y="486"/>
                  <a:pt x="484" y="376"/>
                  <a:pt x="484" y="244"/>
                </a:cubicBezTo>
                <a:cubicBezTo>
                  <a:pt x="484" y="110"/>
                  <a:pt x="376" y="1"/>
                  <a:pt x="2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5"/>
          <p:cNvSpPr/>
          <p:nvPr/>
        </p:nvSpPr>
        <p:spPr>
          <a:xfrm flipH="1">
            <a:off x="8911760" y="3578392"/>
            <a:ext cx="33602" cy="33602"/>
          </a:xfrm>
          <a:custGeom>
            <a:rect b="b" l="l" r="r" t="t"/>
            <a:pathLst>
              <a:path extrusionOk="0" h="405" w="405">
                <a:moveTo>
                  <a:pt x="202" y="0"/>
                </a:moveTo>
                <a:cubicBezTo>
                  <a:pt x="91" y="0"/>
                  <a:pt x="1" y="91"/>
                  <a:pt x="1" y="203"/>
                </a:cubicBezTo>
                <a:cubicBezTo>
                  <a:pt x="1" y="314"/>
                  <a:pt x="91" y="404"/>
                  <a:pt x="202" y="404"/>
                </a:cubicBezTo>
                <a:cubicBezTo>
                  <a:pt x="314" y="404"/>
                  <a:pt x="405" y="314"/>
                  <a:pt x="405" y="203"/>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5"/>
          <p:cNvSpPr/>
          <p:nvPr/>
        </p:nvSpPr>
        <p:spPr>
          <a:xfrm flipH="1">
            <a:off x="8845967" y="3578392"/>
            <a:ext cx="33602" cy="33602"/>
          </a:xfrm>
          <a:custGeom>
            <a:rect b="b" l="l" r="r" t="t"/>
            <a:pathLst>
              <a:path extrusionOk="0" h="405" w="405">
                <a:moveTo>
                  <a:pt x="203" y="0"/>
                </a:moveTo>
                <a:cubicBezTo>
                  <a:pt x="91" y="0"/>
                  <a:pt x="0" y="91"/>
                  <a:pt x="0" y="203"/>
                </a:cubicBezTo>
                <a:cubicBezTo>
                  <a:pt x="0" y="314"/>
                  <a:pt x="91" y="404"/>
                  <a:pt x="203" y="404"/>
                </a:cubicBezTo>
                <a:cubicBezTo>
                  <a:pt x="315" y="404"/>
                  <a:pt x="405" y="314"/>
                  <a:pt x="405" y="203"/>
                </a:cubicBezTo>
                <a:cubicBezTo>
                  <a:pt x="405" y="91"/>
                  <a:pt x="315"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5"/>
          <p:cNvSpPr/>
          <p:nvPr/>
        </p:nvSpPr>
        <p:spPr>
          <a:xfrm flipH="1">
            <a:off x="8780091" y="3578392"/>
            <a:ext cx="33602" cy="33602"/>
          </a:xfrm>
          <a:custGeom>
            <a:rect b="b" l="l" r="r" t="t"/>
            <a:pathLst>
              <a:path extrusionOk="0" h="405" w="405">
                <a:moveTo>
                  <a:pt x="202" y="0"/>
                </a:moveTo>
                <a:cubicBezTo>
                  <a:pt x="91" y="0"/>
                  <a:pt x="0" y="91"/>
                  <a:pt x="0" y="203"/>
                </a:cubicBezTo>
                <a:cubicBezTo>
                  <a:pt x="0" y="314"/>
                  <a:pt x="91" y="404"/>
                  <a:pt x="202" y="404"/>
                </a:cubicBezTo>
                <a:cubicBezTo>
                  <a:pt x="314" y="404"/>
                  <a:pt x="404" y="314"/>
                  <a:pt x="404" y="203"/>
                </a:cubicBezTo>
                <a:cubicBezTo>
                  <a:pt x="404"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5"/>
          <p:cNvSpPr/>
          <p:nvPr/>
        </p:nvSpPr>
        <p:spPr>
          <a:xfrm flipH="1">
            <a:off x="8714298" y="3578392"/>
            <a:ext cx="33685" cy="33602"/>
          </a:xfrm>
          <a:custGeom>
            <a:rect b="b" l="l" r="r" t="t"/>
            <a:pathLst>
              <a:path extrusionOk="0" h="405" w="406">
                <a:moveTo>
                  <a:pt x="204" y="0"/>
                </a:moveTo>
                <a:cubicBezTo>
                  <a:pt x="92" y="0"/>
                  <a:pt x="1" y="91"/>
                  <a:pt x="1" y="203"/>
                </a:cubicBezTo>
                <a:cubicBezTo>
                  <a:pt x="1" y="314"/>
                  <a:pt x="92" y="404"/>
                  <a:pt x="204" y="404"/>
                </a:cubicBezTo>
                <a:cubicBezTo>
                  <a:pt x="315" y="404"/>
                  <a:pt x="405" y="314"/>
                  <a:pt x="405" y="203"/>
                </a:cubicBezTo>
                <a:cubicBezTo>
                  <a:pt x="405" y="91"/>
                  <a:pt x="315" y="0"/>
                  <a:pt x="2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5"/>
          <p:cNvSpPr/>
          <p:nvPr/>
        </p:nvSpPr>
        <p:spPr>
          <a:xfrm flipH="1">
            <a:off x="8099094" y="3967509"/>
            <a:ext cx="33602" cy="33602"/>
          </a:xfrm>
          <a:custGeom>
            <a:rect b="b" l="l" r="r" t="t"/>
            <a:pathLst>
              <a:path extrusionOk="0" h="405" w="405">
                <a:moveTo>
                  <a:pt x="202" y="1"/>
                </a:moveTo>
                <a:cubicBezTo>
                  <a:pt x="90" y="1"/>
                  <a:pt x="0" y="91"/>
                  <a:pt x="0" y="202"/>
                </a:cubicBezTo>
                <a:cubicBezTo>
                  <a:pt x="0" y="314"/>
                  <a:pt x="90" y="405"/>
                  <a:pt x="202" y="405"/>
                </a:cubicBezTo>
                <a:cubicBezTo>
                  <a:pt x="314" y="405"/>
                  <a:pt x="405" y="314"/>
                  <a:pt x="405" y="202"/>
                </a:cubicBezTo>
                <a:cubicBezTo>
                  <a:pt x="405" y="91"/>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5"/>
          <p:cNvSpPr/>
          <p:nvPr/>
        </p:nvSpPr>
        <p:spPr>
          <a:xfrm flipH="1">
            <a:off x="8029982" y="3964190"/>
            <a:ext cx="40239" cy="40239"/>
          </a:xfrm>
          <a:custGeom>
            <a:rect b="b" l="l" r="r" t="t"/>
            <a:pathLst>
              <a:path extrusionOk="0" h="485" w="485">
                <a:moveTo>
                  <a:pt x="243" y="81"/>
                </a:moveTo>
                <a:cubicBezTo>
                  <a:pt x="332" y="81"/>
                  <a:pt x="404" y="153"/>
                  <a:pt x="404" y="242"/>
                </a:cubicBezTo>
                <a:cubicBezTo>
                  <a:pt x="404" y="332"/>
                  <a:pt x="332" y="405"/>
                  <a:pt x="243" y="405"/>
                </a:cubicBezTo>
                <a:cubicBezTo>
                  <a:pt x="153" y="405"/>
                  <a:pt x="80" y="332"/>
                  <a:pt x="80" y="242"/>
                </a:cubicBezTo>
                <a:cubicBezTo>
                  <a:pt x="80" y="153"/>
                  <a:pt x="153" y="81"/>
                  <a:pt x="243" y="81"/>
                </a:cubicBezTo>
                <a:close/>
                <a:moveTo>
                  <a:pt x="243" y="0"/>
                </a:moveTo>
                <a:cubicBezTo>
                  <a:pt x="109" y="0"/>
                  <a:pt x="1" y="109"/>
                  <a:pt x="1" y="242"/>
                </a:cubicBezTo>
                <a:cubicBezTo>
                  <a:pt x="1" y="376"/>
                  <a:pt x="109" y="484"/>
                  <a:pt x="243" y="484"/>
                </a:cubicBezTo>
                <a:cubicBezTo>
                  <a:pt x="376" y="484"/>
                  <a:pt x="485" y="376"/>
                  <a:pt x="485" y="242"/>
                </a:cubicBezTo>
                <a:cubicBezTo>
                  <a:pt x="485" y="109"/>
                  <a:pt x="376" y="0"/>
                  <a:pt x="2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5"/>
          <p:cNvSpPr/>
          <p:nvPr/>
        </p:nvSpPr>
        <p:spPr>
          <a:xfrm flipH="1">
            <a:off x="7967424" y="3967509"/>
            <a:ext cx="33685" cy="33602"/>
          </a:xfrm>
          <a:custGeom>
            <a:rect b="b" l="l" r="r" t="t"/>
            <a:pathLst>
              <a:path extrusionOk="0" h="405" w="406">
                <a:moveTo>
                  <a:pt x="203" y="1"/>
                </a:moveTo>
                <a:cubicBezTo>
                  <a:pt x="91" y="1"/>
                  <a:pt x="1" y="91"/>
                  <a:pt x="1" y="202"/>
                </a:cubicBezTo>
                <a:cubicBezTo>
                  <a:pt x="1" y="314"/>
                  <a:pt x="91" y="405"/>
                  <a:pt x="203" y="405"/>
                </a:cubicBezTo>
                <a:cubicBezTo>
                  <a:pt x="314" y="405"/>
                  <a:pt x="405" y="314"/>
                  <a:pt x="405" y="202"/>
                </a:cubicBezTo>
                <a:cubicBezTo>
                  <a:pt x="405" y="91"/>
                  <a:pt x="314" y="1"/>
                  <a:pt x="2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5"/>
          <p:cNvSpPr/>
          <p:nvPr/>
        </p:nvSpPr>
        <p:spPr>
          <a:xfrm flipH="1">
            <a:off x="7901631" y="3967509"/>
            <a:ext cx="33685" cy="33602"/>
          </a:xfrm>
          <a:custGeom>
            <a:rect b="b" l="l" r="r" t="t"/>
            <a:pathLst>
              <a:path extrusionOk="0" h="405" w="406">
                <a:moveTo>
                  <a:pt x="203" y="1"/>
                </a:moveTo>
                <a:cubicBezTo>
                  <a:pt x="92" y="1"/>
                  <a:pt x="1" y="91"/>
                  <a:pt x="1" y="202"/>
                </a:cubicBezTo>
                <a:cubicBezTo>
                  <a:pt x="1" y="314"/>
                  <a:pt x="92" y="405"/>
                  <a:pt x="203" y="405"/>
                </a:cubicBezTo>
                <a:cubicBezTo>
                  <a:pt x="315" y="405"/>
                  <a:pt x="405" y="314"/>
                  <a:pt x="405" y="202"/>
                </a:cubicBezTo>
                <a:cubicBezTo>
                  <a:pt x="405" y="91"/>
                  <a:pt x="315" y="1"/>
                  <a:pt x="2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5"/>
          <p:cNvSpPr/>
          <p:nvPr/>
        </p:nvSpPr>
        <p:spPr>
          <a:xfrm flipH="1">
            <a:off x="7832602" y="3964190"/>
            <a:ext cx="40156" cy="40239"/>
          </a:xfrm>
          <a:custGeom>
            <a:rect b="b" l="l" r="r" t="t"/>
            <a:pathLst>
              <a:path extrusionOk="0" h="485" w="484">
                <a:moveTo>
                  <a:pt x="242" y="81"/>
                </a:moveTo>
                <a:cubicBezTo>
                  <a:pt x="332" y="81"/>
                  <a:pt x="405" y="153"/>
                  <a:pt x="405" y="242"/>
                </a:cubicBezTo>
                <a:cubicBezTo>
                  <a:pt x="405" y="332"/>
                  <a:pt x="332" y="405"/>
                  <a:pt x="242" y="405"/>
                </a:cubicBezTo>
                <a:cubicBezTo>
                  <a:pt x="153" y="405"/>
                  <a:pt x="81" y="332"/>
                  <a:pt x="81" y="242"/>
                </a:cubicBezTo>
                <a:cubicBezTo>
                  <a:pt x="81" y="153"/>
                  <a:pt x="153" y="81"/>
                  <a:pt x="242" y="81"/>
                </a:cubicBezTo>
                <a:close/>
                <a:moveTo>
                  <a:pt x="242" y="0"/>
                </a:moveTo>
                <a:cubicBezTo>
                  <a:pt x="109" y="0"/>
                  <a:pt x="0" y="109"/>
                  <a:pt x="0" y="242"/>
                </a:cubicBezTo>
                <a:cubicBezTo>
                  <a:pt x="0" y="376"/>
                  <a:pt x="109" y="484"/>
                  <a:pt x="242" y="484"/>
                </a:cubicBezTo>
                <a:cubicBezTo>
                  <a:pt x="376" y="484"/>
                  <a:pt x="484" y="376"/>
                  <a:pt x="484" y="242"/>
                </a:cubicBezTo>
                <a:cubicBezTo>
                  <a:pt x="484" y="109"/>
                  <a:pt x="376" y="0"/>
                  <a:pt x="2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5"/>
          <p:cNvSpPr/>
          <p:nvPr/>
        </p:nvSpPr>
        <p:spPr>
          <a:xfrm flipH="1">
            <a:off x="7766726" y="3964190"/>
            <a:ext cx="40239" cy="40239"/>
          </a:xfrm>
          <a:custGeom>
            <a:rect b="b" l="l" r="r" t="t"/>
            <a:pathLst>
              <a:path extrusionOk="0" h="485" w="485">
                <a:moveTo>
                  <a:pt x="243" y="81"/>
                </a:moveTo>
                <a:cubicBezTo>
                  <a:pt x="332" y="81"/>
                  <a:pt x="404" y="153"/>
                  <a:pt x="404" y="242"/>
                </a:cubicBezTo>
                <a:cubicBezTo>
                  <a:pt x="404" y="332"/>
                  <a:pt x="332" y="405"/>
                  <a:pt x="243" y="405"/>
                </a:cubicBezTo>
                <a:cubicBezTo>
                  <a:pt x="153" y="405"/>
                  <a:pt x="80" y="332"/>
                  <a:pt x="80" y="242"/>
                </a:cubicBezTo>
                <a:cubicBezTo>
                  <a:pt x="80" y="153"/>
                  <a:pt x="153" y="81"/>
                  <a:pt x="243" y="81"/>
                </a:cubicBezTo>
                <a:close/>
                <a:moveTo>
                  <a:pt x="243" y="0"/>
                </a:moveTo>
                <a:cubicBezTo>
                  <a:pt x="109" y="0"/>
                  <a:pt x="1" y="109"/>
                  <a:pt x="1" y="242"/>
                </a:cubicBezTo>
                <a:cubicBezTo>
                  <a:pt x="1" y="376"/>
                  <a:pt x="109" y="484"/>
                  <a:pt x="243" y="484"/>
                </a:cubicBezTo>
                <a:cubicBezTo>
                  <a:pt x="376" y="484"/>
                  <a:pt x="485" y="376"/>
                  <a:pt x="485" y="242"/>
                </a:cubicBezTo>
                <a:cubicBezTo>
                  <a:pt x="485" y="109"/>
                  <a:pt x="376" y="0"/>
                  <a:pt x="2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5"/>
          <p:cNvSpPr/>
          <p:nvPr/>
        </p:nvSpPr>
        <p:spPr>
          <a:xfrm flipH="1">
            <a:off x="8847129" y="4875174"/>
            <a:ext cx="33602" cy="33519"/>
          </a:xfrm>
          <a:custGeom>
            <a:rect b="b" l="l" r="r" t="t"/>
            <a:pathLst>
              <a:path extrusionOk="0" h="404" w="405">
                <a:moveTo>
                  <a:pt x="203" y="0"/>
                </a:moveTo>
                <a:cubicBezTo>
                  <a:pt x="91" y="0"/>
                  <a:pt x="1" y="90"/>
                  <a:pt x="1" y="202"/>
                </a:cubicBezTo>
                <a:cubicBezTo>
                  <a:pt x="1"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5"/>
          <p:cNvSpPr/>
          <p:nvPr/>
        </p:nvSpPr>
        <p:spPr>
          <a:xfrm flipH="1">
            <a:off x="8778017" y="4871772"/>
            <a:ext cx="40156" cy="40239"/>
          </a:xfrm>
          <a:custGeom>
            <a:rect b="b" l="l" r="r" t="t"/>
            <a:pathLst>
              <a:path extrusionOk="0" h="485" w="484">
                <a:moveTo>
                  <a:pt x="242" y="80"/>
                </a:moveTo>
                <a:cubicBezTo>
                  <a:pt x="331" y="80"/>
                  <a:pt x="404" y="154"/>
                  <a:pt x="404" y="243"/>
                </a:cubicBezTo>
                <a:cubicBezTo>
                  <a:pt x="404" y="332"/>
                  <a:pt x="331" y="405"/>
                  <a:pt x="242" y="405"/>
                </a:cubicBezTo>
                <a:cubicBezTo>
                  <a:pt x="153" y="405"/>
                  <a:pt x="79" y="332"/>
                  <a:pt x="79" y="243"/>
                </a:cubicBezTo>
                <a:cubicBezTo>
                  <a:pt x="79" y="154"/>
                  <a:pt x="153" y="80"/>
                  <a:pt x="242" y="80"/>
                </a:cubicBezTo>
                <a:close/>
                <a:moveTo>
                  <a:pt x="242" y="1"/>
                </a:moveTo>
                <a:cubicBezTo>
                  <a:pt x="108" y="1"/>
                  <a:pt x="0" y="109"/>
                  <a:pt x="0" y="243"/>
                </a:cubicBezTo>
                <a:cubicBezTo>
                  <a:pt x="0" y="376"/>
                  <a:pt x="108" y="485"/>
                  <a:pt x="242" y="485"/>
                </a:cubicBezTo>
                <a:cubicBezTo>
                  <a:pt x="375" y="485"/>
                  <a:pt x="484" y="376"/>
                  <a:pt x="484" y="243"/>
                </a:cubicBezTo>
                <a:cubicBezTo>
                  <a:pt x="484" y="109"/>
                  <a:pt x="375" y="1"/>
                  <a:pt x="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5"/>
          <p:cNvSpPr/>
          <p:nvPr/>
        </p:nvSpPr>
        <p:spPr>
          <a:xfrm flipH="1">
            <a:off x="8712141" y="4871772"/>
            <a:ext cx="40322" cy="40239"/>
          </a:xfrm>
          <a:custGeom>
            <a:rect b="b" l="l" r="r" t="t"/>
            <a:pathLst>
              <a:path extrusionOk="0" h="485" w="486">
                <a:moveTo>
                  <a:pt x="244" y="80"/>
                </a:moveTo>
                <a:cubicBezTo>
                  <a:pt x="333" y="80"/>
                  <a:pt x="405" y="154"/>
                  <a:pt x="405" y="243"/>
                </a:cubicBezTo>
                <a:cubicBezTo>
                  <a:pt x="405" y="332"/>
                  <a:pt x="333" y="405"/>
                  <a:pt x="244" y="405"/>
                </a:cubicBezTo>
                <a:cubicBezTo>
                  <a:pt x="154" y="405"/>
                  <a:pt x="81" y="332"/>
                  <a:pt x="81" y="243"/>
                </a:cubicBezTo>
                <a:cubicBezTo>
                  <a:pt x="81" y="154"/>
                  <a:pt x="154" y="80"/>
                  <a:pt x="244" y="80"/>
                </a:cubicBezTo>
                <a:close/>
                <a:moveTo>
                  <a:pt x="244" y="1"/>
                </a:moveTo>
                <a:cubicBezTo>
                  <a:pt x="110" y="1"/>
                  <a:pt x="1" y="109"/>
                  <a:pt x="1" y="243"/>
                </a:cubicBezTo>
                <a:cubicBezTo>
                  <a:pt x="1" y="376"/>
                  <a:pt x="110" y="485"/>
                  <a:pt x="244" y="485"/>
                </a:cubicBezTo>
                <a:cubicBezTo>
                  <a:pt x="376" y="485"/>
                  <a:pt x="485" y="376"/>
                  <a:pt x="485" y="243"/>
                </a:cubicBezTo>
                <a:cubicBezTo>
                  <a:pt x="485" y="109"/>
                  <a:pt x="376" y="1"/>
                  <a:pt x="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5"/>
          <p:cNvSpPr/>
          <p:nvPr/>
        </p:nvSpPr>
        <p:spPr>
          <a:xfrm flipH="1">
            <a:off x="8649666" y="4875174"/>
            <a:ext cx="33602" cy="33519"/>
          </a:xfrm>
          <a:custGeom>
            <a:rect b="b" l="l" r="r" t="t"/>
            <a:pathLst>
              <a:path extrusionOk="0" h="404" w="405">
                <a:moveTo>
                  <a:pt x="202" y="0"/>
                </a:moveTo>
                <a:cubicBezTo>
                  <a:pt x="91" y="0"/>
                  <a:pt x="1" y="90"/>
                  <a:pt x="1" y="202"/>
                </a:cubicBezTo>
                <a:cubicBezTo>
                  <a:pt x="1" y="314"/>
                  <a:pt x="91" y="404"/>
                  <a:pt x="202" y="404"/>
                </a:cubicBezTo>
                <a:cubicBezTo>
                  <a:pt x="314" y="404"/>
                  <a:pt x="404" y="314"/>
                  <a:pt x="404" y="202"/>
                </a:cubicBezTo>
                <a:cubicBezTo>
                  <a:pt x="404" y="90"/>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5"/>
          <p:cNvSpPr/>
          <p:nvPr/>
        </p:nvSpPr>
        <p:spPr>
          <a:xfrm flipH="1">
            <a:off x="8580554" y="4871772"/>
            <a:ext cx="40239" cy="40239"/>
          </a:xfrm>
          <a:custGeom>
            <a:rect b="b" l="l" r="r" t="t"/>
            <a:pathLst>
              <a:path extrusionOk="0" h="485" w="485">
                <a:moveTo>
                  <a:pt x="243" y="80"/>
                </a:moveTo>
                <a:cubicBezTo>
                  <a:pt x="332" y="80"/>
                  <a:pt x="405" y="154"/>
                  <a:pt x="405" y="243"/>
                </a:cubicBezTo>
                <a:cubicBezTo>
                  <a:pt x="405" y="332"/>
                  <a:pt x="332" y="405"/>
                  <a:pt x="243" y="405"/>
                </a:cubicBezTo>
                <a:cubicBezTo>
                  <a:pt x="153" y="405"/>
                  <a:pt x="81" y="332"/>
                  <a:pt x="81" y="243"/>
                </a:cubicBezTo>
                <a:cubicBezTo>
                  <a:pt x="81" y="154"/>
                  <a:pt x="153" y="80"/>
                  <a:pt x="243" y="80"/>
                </a:cubicBezTo>
                <a:close/>
                <a:moveTo>
                  <a:pt x="243" y="1"/>
                </a:moveTo>
                <a:cubicBezTo>
                  <a:pt x="109" y="1"/>
                  <a:pt x="0" y="109"/>
                  <a:pt x="0" y="243"/>
                </a:cubicBezTo>
                <a:cubicBezTo>
                  <a:pt x="0" y="376"/>
                  <a:pt x="109" y="485"/>
                  <a:pt x="243" y="485"/>
                </a:cubicBezTo>
                <a:cubicBezTo>
                  <a:pt x="376" y="485"/>
                  <a:pt x="485" y="376"/>
                  <a:pt x="485" y="243"/>
                </a:cubicBezTo>
                <a:cubicBezTo>
                  <a:pt x="485" y="109"/>
                  <a:pt x="376" y="1"/>
                  <a:pt x="2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5"/>
          <p:cNvSpPr/>
          <p:nvPr/>
        </p:nvSpPr>
        <p:spPr>
          <a:xfrm flipH="1">
            <a:off x="8517997" y="4875174"/>
            <a:ext cx="33602" cy="33519"/>
          </a:xfrm>
          <a:custGeom>
            <a:rect b="b" l="l" r="r" t="t"/>
            <a:pathLst>
              <a:path extrusionOk="0" h="404" w="405">
                <a:moveTo>
                  <a:pt x="202" y="0"/>
                </a:moveTo>
                <a:cubicBezTo>
                  <a:pt x="90" y="0"/>
                  <a:pt x="0" y="90"/>
                  <a:pt x="0" y="202"/>
                </a:cubicBezTo>
                <a:cubicBezTo>
                  <a:pt x="0" y="314"/>
                  <a:pt x="90" y="404"/>
                  <a:pt x="202" y="404"/>
                </a:cubicBezTo>
                <a:cubicBezTo>
                  <a:pt x="314" y="404"/>
                  <a:pt x="404" y="314"/>
                  <a:pt x="404" y="202"/>
                </a:cubicBezTo>
                <a:cubicBezTo>
                  <a:pt x="404" y="90"/>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5"/>
          <p:cNvSpPr/>
          <p:nvPr/>
        </p:nvSpPr>
        <p:spPr>
          <a:xfrm flipH="1">
            <a:off x="6791111" y="3774195"/>
            <a:ext cx="2389630" cy="135984"/>
          </a:xfrm>
          <a:custGeom>
            <a:rect b="b" l="l" r="r" t="t"/>
            <a:pathLst>
              <a:path extrusionOk="0" h="1639" w="28802">
                <a:moveTo>
                  <a:pt x="26073" y="0"/>
                </a:moveTo>
                <a:lnTo>
                  <a:pt x="24516" y="1558"/>
                </a:lnTo>
                <a:lnTo>
                  <a:pt x="1" y="1558"/>
                </a:lnTo>
                <a:lnTo>
                  <a:pt x="1" y="1638"/>
                </a:lnTo>
                <a:lnTo>
                  <a:pt x="24549" y="1638"/>
                </a:lnTo>
                <a:lnTo>
                  <a:pt x="26107" y="81"/>
                </a:lnTo>
                <a:lnTo>
                  <a:pt x="28802" y="81"/>
                </a:lnTo>
                <a:lnTo>
                  <a:pt x="28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5"/>
          <p:cNvSpPr/>
          <p:nvPr/>
        </p:nvSpPr>
        <p:spPr>
          <a:xfrm flipH="1">
            <a:off x="7008154" y="3669324"/>
            <a:ext cx="2225188" cy="176223"/>
          </a:xfrm>
          <a:custGeom>
            <a:rect b="b" l="l" r="r" t="t"/>
            <a:pathLst>
              <a:path extrusionOk="0" h="2124" w="26820">
                <a:moveTo>
                  <a:pt x="26762" y="1"/>
                </a:moveTo>
                <a:lnTo>
                  <a:pt x="24720" y="2043"/>
                </a:lnTo>
                <a:lnTo>
                  <a:pt x="0" y="2043"/>
                </a:lnTo>
                <a:lnTo>
                  <a:pt x="0" y="2123"/>
                </a:lnTo>
                <a:lnTo>
                  <a:pt x="24753" y="2123"/>
                </a:lnTo>
                <a:lnTo>
                  <a:pt x="26819" y="58"/>
                </a:lnTo>
                <a:lnTo>
                  <a:pt x="267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064" name="Shape 1064"/>
        <p:cNvGrpSpPr/>
        <p:nvPr/>
      </p:nvGrpSpPr>
      <p:grpSpPr>
        <a:xfrm>
          <a:off x="0" y="0"/>
          <a:ext cx="0" cy="0"/>
          <a:chOff x="0" y="0"/>
          <a:chExt cx="0" cy="0"/>
        </a:xfrm>
      </p:grpSpPr>
      <p:sp>
        <p:nvSpPr>
          <p:cNvPr id="1065" name="Google Shape;1065;p44"/>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RESEARCH RESOURCES</a:t>
            </a:r>
            <a:endParaRPr/>
          </a:p>
        </p:txBody>
      </p:sp>
      <p:sp>
        <p:nvSpPr>
          <p:cNvPr id="1066" name="Google Shape;1066;p44"/>
          <p:cNvSpPr txBox="1"/>
          <p:nvPr>
            <p:ph idx="1" type="subTitle"/>
          </p:nvPr>
        </p:nvSpPr>
        <p:spPr>
          <a:xfrm>
            <a:off x="724100" y="1625075"/>
            <a:ext cx="5353500" cy="27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 Here you can list your reference websites or publications</a:t>
            </a:r>
            <a:endParaRPr>
              <a:solidFill>
                <a:schemeClr val="dk1"/>
              </a:solidFill>
            </a:endParaRPr>
          </a:p>
          <a:p>
            <a:pPr indent="0" lvl="0" marL="0" rtl="0" algn="l">
              <a:spcBef>
                <a:spcPts val="1600"/>
              </a:spcBef>
              <a:spcAft>
                <a:spcPts val="0"/>
              </a:spcAft>
              <a:buNone/>
            </a:pPr>
            <a:r>
              <a:rPr lang="en">
                <a:solidFill>
                  <a:schemeClr val="dk1"/>
                </a:solidFill>
              </a:rPr>
              <a:t>● Here you can list your reference websites or publications</a:t>
            </a:r>
            <a:endParaRPr>
              <a:solidFill>
                <a:schemeClr val="dk1"/>
              </a:solidFill>
            </a:endParaRPr>
          </a:p>
          <a:p>
            <a:pPr indent="0" lvl="0" marL="0" rtl="0" algn="l">
              <a:spcBef>
                <a:spcPts val="1600"/>
              </a:spcBef>
              <a:spcAft>
                <a:spcPts val="0"/>
              </a:spcAft>
              <a:buNone/>
            </a:pPr>
            <a:r>
              <a:rPr lang="en">
                <a:solidFill>
                  <a:schemeClr val="dk1"/>
                </a:solidFill>
              </a:rPr>
              <a:t>● Here you can list your reference websites or publications</a:t>
            </a:r>
            <a:endParaRPr>
              <a:solidFill>
                <a:schemeClr val="dk1"/>
              </a:solidFill>
            </a:endParaRPr>
          </a:p>
          <a:p>
            <a:pPr indent="0" lvl="0" marL="0" rtl="0" algn="l">
              <a:spcBef>
                <a:spcPts val="1600"/>
              </a:spcBef>
              <a:spcAft>
                <a:spcPts val="0"/>
              </a:spcAft>
              <a:buNone/>
            </a:pPr>
            <a:r>
              <a:rPr lang="en">
                <a:solidFill>
                  <a:schemeClr val="dk1"/>
                </a:solidFill>
              </a:rPr>
              <a:t>● Here you can list your reference websites or publications</a:t>
            </a:r>
            <a:endParaRPr>
              <a:solidFill>
                <a:schemeClr val="dk1"/>
              </a:solidFill>
            </a:endParaRPr>
          </a:p>
          <a:p>
            <a:pPr indent="0" lvl="0" marL="0" rtl="0" algn="l">
              <a:spcBef>
                <a:spcPts val="1600"/>
              </a:spcBef>
              <a:spcAft>
                <a:spcPts val="0"/>
              </a:spcAft>
              <a:buNone/>
            </a:pPr>
            <a:r>
              <a:rPr lang="en">
                <a:solidFill>
                  <a:schemeClr val="dk1"/>
                </a:solidFill>
              </a:rPr>
              <a:t>● Here you can list your reference websites or publications</a:t>
            </a:r>
            <a:endParaRPr>
              <a:solidFill>
                <a:schemeClr val="dk1"/>
              </a:solidFill>
            </a:endParaRPr>
          </a:p>
          <a:p>
            <a:pPr indent="0" lvl="0" marL="0" rtl="0" algn="l">
              <a:spcBef>
                <a:spcPts val="1600"/>
              </a:spcBef>
              <a:spcAft>
                <a:spcPts val="1600"/>
              </a:spcAft>
              <a:buNone/>
            </a:pPr>
            <a:r>
              <a:rPr lang="en">
                <a:solidFill>
                  <a:schemeClr val="dk1"/>
                </a:solidFill>
              </a:rPr>
              <a:t>● Here you can list your reference websites or publications</a:t>
            </a:r>
            <a:endParaRPr>
              <a:solidFill>
                <a:schemeClr val="dk1"/>
              </a:solidFill>
            </a:endParaRPr>
          </a:p>
        </p:txBody>
      </p:sp>
      <p:grpSp>
        <p:nvGrpSpPr>
          <p:cNvPr id="1067" name="Google Shape;1067;p44"/>
          <p:cNvGrpSpPr/>
          <p:nvPr/>
        </p:nvGrpSpPr>
        <p:grpSpPr>
          <a:xfrm>
            <a:off x="7481057" y="4461745"/>
            <a:ext cx="1001486" cy="107122"/>
            <a:chOff x="6308362" y="2194519"/>
            <a:chExt cx="1268185" cy="135666"/>
          </a:xfrm>
        </p:grpSpPr>
        <p:sp>
          <p:nvSpPr>
            <p:cNvPr id="1068" name="Google Shape;1068;p44"/>
            <p:cNvSpPr/>
            <p:nvPr/>
          </p:nvSpPr>
          <p:spPr>
            <a:xfrm flipH="1">
              <a:off x="7530297" y="2194519"/>
              <a:ext cx="46250" cy="135666"/>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4"/>
            <p:cNvSpPr/>
            <p:nvPr/>
          </p:nvSpPr>
          <p:spPr>
            <a:xfrm flipH="1">
              <a:off x="7285294" y="2194519"/>
              <a:ext cx="46250" cy="135666"/>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4"/>
            <p:cNvSpPr/>
            <p:nvPr/>
          </p:nvSpPr>
          <p:spPr>
            <a:xfrm flipH="1">
              <a:off x="7163622" y="2194519"/>
              <a:ext cx="46487" cy="135666"/>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4"/>
            <p:cNvSpPr/>
            <p:nvPr/>
          </p:nvSpPr>
          <p:spPr>
            <a:xfrm flipH="1">
              <a:off x="7041950" y="2194519"/>
              <a:ext cx="46250" cy="135666"/>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4"/>
            <p:cNvSpPr/>
            <p:nvPr/>
          </p:nvSpPr>
          <p:spPr>
            <a:xfrm flipH="1">
              <a:off x="6911740" y="2194519"/>
              <a:ext cx="46487" cy="135666"/>
            </a:xfrm>
            <a:custGeom>
              <a:rect b="b" l="l" r="r" t="t"/>
              <a:pathLst>
                <a:path extrusionOk="0" h="572" w="196">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4"/>
            <p:cNvSpPr/>
            <p:nvPr/>
          </p:nvSpPr>
          <p:spPr>
            <a:xfrm flipH="1">
              <a:off x="6814735" y="2194519"/>
              <a:ext cx="46487" cy="135666"/>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4"/>
            <p:cNvSpPr/>
            <p:nvPr/>
          </p:nvSpPr>
          <p:spPr>
            <a:xfrm flipH="1">
              <a:off x="6421733" y="2194519"/>
              <a:ext cx="46012" cy="135666"/>
            </a:xfrm>
            <a:custGeom>
              <a:rect b="b" l="l" r="r" t="t"/>
              <a:pathLst>
                <a:path extrusionOk="0" h="572" w="194">
                  <a:moveTo>
                    <a:pt x="0" y="0"/>
                  </a:moveTo>
                  <a:lnTo>
                    <a:pt x="0" y="571"/>
                  </a:lnTo>
                  <a:lnTo>
                    <a:pt x="194" y="571"/>
                  </a:lnTo>
                  <a:lnTo>
                    <a:pt x="1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4"/>
            <p:cNvSpPr/>
            <p:nvPr/>
          </p:nvSpPr>
          <p:spPr>
            <a:xfrm flipH="1">
              <a:off x="6652980" y="2194519"/>
              <a:ext cx="46487" cy="135666"/>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4"/>
            <p:cNvSpPr/>
            <p:nvPr/>
          </p:nvSpPr>
          <p:spPr>
            <a:xfrm flipH="1">
              <a:off x="6308362" y="2194519"/>
              <a:ext cx="46487" cy="135666"/>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44"/>
          <p:cNvGrpSpPr/>
          <p:nvPr/>
        </p:nvGrpSpPr>
        <p:grpSpPr>
          <a:xfrm>
            <a:off x="6860560" y="3373705"/>
            <a:ext cx="2671746" cy="927514"/>
            <a:chOff x="5693125" y="1658500"/>
            <a:chExt cx="4037700" cy="1401714"/>
          </a:xfrm>
        </p:grpSpPr>
        <p:sp>
          <p:nvSpPr>
            <p:cNvPr id="1078" name="Google Shape;1078;p44"/>
            <p:cNvSpPr/>
            <p:nvPr/>
          </p:nvSpPr>
          <p:spPr>
            <a:xfrm flipH="1">
              <a:off x="6216329" y="2179103"/>
              <a:ext cx="3514496" cy="842692"/>
            </a:xfrm>
            <a:custGeom>
              <a:rect b="b" l="l" r="r" t="t"/>
              <a:pathLst>
                <a:path extrusionOk="0" h="3553" w="14818">
                  <a:moveTo>
                    <a:pt x="0" y="0"/>
                  </a:moveTo>
                  <a:lnTo>
                    <a:pt x="0" y="81"/>
                  </a:lnTo>
                  <a:lnTo>
                    <a:pt x="3097" y="81"/>
                  </a:lnTo>
                  <a:lnTo>
                    <a:pt x="6570" y="3552"/>
                  </a:lnTo>
                  <a:lnTo>
                    <a:pt x="14817" y="3552"/>
                  </a:lnTo>
                  <a:lnTo>
                    <a:pt x="14817" y="3473"/>
                  </a:lnTo>
                  <a:lnTo>
                    <a:pt x="6603" y="3473"/>
                  </a:lnTo>
                  <a:lnTo>
                    <a:pt x="313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4"/>
            <p:cNvSpPr/>
            <p:nvPr/>
          </p:nvSpPr>
          <p:spPr>
            <a:xfrm flipH="1">
              <a:off x="5741263" y="1658500"/>
              <a:ext cx="3514259" cy="842692"/>
            </a:xfrm>
            <a:custGeom>
              <a:rect b="b" l="l" r="r" t="t"/>
              <a:pathLst>
                <a:path extrusionOk="0" h="3553" w="14817">
                  <a:moveTo>
                    <a:pt x="1" y="0"/>
                  </a:moveTo>
                  <a:lnTo>
                    <a:pt x="1" y="81"/>
                  </a:lnTo>
                  <a:lnTo>
                    <a:pt x="3098" y="81"/>
                  </a:lnTo>
                  <a:lnTo>
                    <a:pt x="6569" y="3552"/>
                  </a:lnTo>
                  <a:lnTo>
                    <a:pt x="14817" y="3552"/>
                  </a:lnTo>
                  <a:lnTo>
                    <a:pt x="14817" y="3473"/>
                  </a:lnTo>
                  <a:lnTo>
                    <a:pt x="6603" y="3473"/>
                  </a:lnTo>
                  <a:lnTo>
                    <a:pt x="31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4"/>
            <p:cNvSpPr/>
            <p:nvPr/>
          </p:nvSpPr>
          <p:spPr>
            <a:xfrm flipH="1">
              <a:off x="5693125" y="2443555"/>
              <a:ext cx="96057" cy="96057"/>
            </a:xfrm>
            <a:custGeom>
              <a:rect b="b" l="l" r="r" t="t"/>
              <a:pathLst>
                <a:path extrusionOk="0" h="405" w="405">
                  <a:moveTo>
                    <a:pt x="202" y="0"/>
                  </a:moveTo>
                  <a:cubicBezTo>
                    <a:pt x="91" y="0"/>
                    <a:pt x="0" y="91"/>
                    <a:pt x="0" y="202"/>
                  </a:cubicBezTo>
                  <a:cubicBezTo>
                    <a:pt x="0" y="314"/>
                    <a:pt x="91" y="405"/>
                    <a:pt x="202" y="405"/>
                  </a:cubicBezTo>
                  <a:cubicBezTo>
                    <a:pt x="314" y="405"/>
                    <a:pt x="405" y="314"/>
                    <a:pt x="405" y="202"/>
                  </a:cubicBezTo>
                  <a:cubicBezTo>
                    <a:pt x="405" y="91"/>
                    <a:pt x="314" y="0"/>
                    <a:pt x="2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4"/>
            <p:cNvSpPr/>
            <p:nvPr/>
          </p:nvSpPr>
          <p:spPr>
            <a:xfrm flipH="1">
              <a:off x="5899460" y="1832113"/>
              <a:ext cx="3514496" cy="842692"/>
            </a:xfrm>
            <a:custGeom>
              <a:rect b="b" l="l" r="r" t="t"/>
              <a:pathLst>
                <a:path extrusionOk="0" h="3553" w="14818">
                  <a:moveTo>
                    <a:pt x="1" y="0"/>
                  </a:moveTo>
                  <a:lnTo>
                    <a:pt x="1" y="80"/>
                  </a:lnTo>
                  <a:lnTo>
                    <a:pt x="3098" y="80"/>
                  </a:lnTo>
                  <a:lnTo>
                    <a:pt x="6569" y="3552"/>
                  </a:lnTo>
                  <a:lnTo>
                    <a:pt x="14817" y="3552"/>
                  </a:lnTo>
                  <a:lnTo>
                    <a:pt x="14817" y="3473"/>
                  </a:lnTo>
                  <a:lnTo>
                    <a:pt x="6603" y="3473"/>
                  </a:lnTo>
                  <a:lnTo>
                    <a:pt x="31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4"/>
            <p:cNvSpPr/>
            <p:nvPr/>
          </p:nvSpPr>
          <p:spPr>
            <a:xfrm flipH="1">
              <a:off x="5851559" y="2617168"/>
              <a:ext cx="96057" cy="96057"/>
            </a:xfrm>
            <a:custGeom>
              <a:rect b="b" l="l" r="r" t="t"/>
              <a:pathLst>
                <a:path extrusionOk="0" h="405" w="405">
                  <a:moveTo>
                    <a:pt x="202" y="0"/>
                  </a:moveTo>
                  <a:cubicBezTo>
                    <a:pt x="90" y="0"/>
                    <a:pt x="0" y="91"/>
                    <a:pt x="0" y="202"/>
                  </a:cubicBezTo>
                  <a:cubicBezTo>
                    <a:pt x="0" y="314"/>
                    <a:pt x="90" y="404"/>
                    <a:pt x="202" y="404"/>
                  </a:cubicBezTo>
                  <a:cubicBezTo>
                    <a:pt x="314" y="404"/>
                    <a:pt x="405" y="314"/>
                    <a:pt x="405" y="202"/>
                  </a:cubicBezTo>
                  <a:cubicBezTo>
                    <a:pt x="405" y="91"/>
                    <a:pt x="314" y="0"/>
                    <a:pt x="2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4"/>
            <p:cNvSpPr/>
            <p:nvPr/>
          </p:nvSpPr>
          <p:spPr>
            <a:xfrm flipH="1">
              <a:off x="6057895" y="2005489"/>
              <a:ext cx="3514496" cy="842692"/>
            </a:xfrm>
            <a:custGeom>
              <a:rect b="b" l="l" r="r" t="t"/>
              <a:pathLst>
                <a:path extrusionOk="0" h="3553" w="14818">
                  <a:moveTo>
                    <a:pt x="0" y="1"/>
                  </a:moveTo>
                  <a:lnTo>
                    <a:pt x="0" y="81"/>
                  </a:lnTo>
                  <a:lnTo>
                    <a:pt x="3098" y="81"/>
                  </a:lnTo>
                  <a:lnTo>
                    <a:pt x="6569" y="3553"/>
                  </a:lnTo>
                  <a:lnTo>
                    <a:pt x="14817" y="3553"/>
                  </a:lnTo>
                  <a:lnTo>
                    <a:pt x="14817" y="3473"/>
                  </a:lnTo>
                  <a:lnTo>
                    <a:pt x="6603" y="3473"/>
                  </a:lnTo>
                  <a:lnTo>
                    <a:pt x="3142" y="13"/>
                  </a:lnTo>
                  <a:lnTo>
                    <a:pt x="31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4"/>
            <p:cNvSpPr/>
            <p:nvPr/>
          </p:nvSpPr>
          <p:spPr>
            <a:xfrm flipH="1">
              <a:off x="5989359" y="2790544"/>
              <a:ext cx="96057" cy="96294"/>
            </a:xfrm>
            <a:custGeom>
              <a:rect b="b" l="l" r="r" t="t"/>
              <a:pathLst>
                <a:path extrusionOk="0" h="406" w="405">
                  <a:moveTo>
                    <a:pt x="202" y="1"/>
                  </a:moveTo>
                  <a:cubicBezTo>
                    <a:pt x="91" y="1"/>
                    <a:pt x="1" y="92"/>
                    <a:pt x="1" y="203"/>
                  </a:cubicBezTo>
                  <a:cubicBezTo>
                    <a:pt x="1" y="314"/>
                    <a:pt x="91" y="405"/>
                    <a:pt x="202" y="405"/>
                  </a:cubicBezTo>
                  <a:cubicBezTo>
                    <a:pt x="314" y="405"/>
                    <a:pt x="405" y="314"/>
                    <a:pt x="405" y="203"/>
                  </a:cubicBezTo>
                  <a:cubicBezTo>
                    <a:pt x="405" y="92"/>
                    <a:pt x="314" y="1"/>
                    <a:pt x="2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4"/>
            <p:cNvSpPr/>
            <p:nvPr/>
          </p:nvSpPr>
          <p:spPr>
            <a:xfrm flipH="1">
              <a:off x="6168665" y="2964158"/>
              <a:ext cx="95820" cy="96057"/>
            </a:xfrm>
            <a:custGeom>
              <a:rect b="b" l="l" r="r" t="t"/>
              <a:pathLst>
                <a:path extrusionOk="0" h="405" w="404">
                  <a:moveTo>
                    <a:pt x="202" y="1"/>
                  </a:moveTo>
                  <a:cubicBezTo>
                    <a:pt x="90" y="1"/>
                    <a:pt x="0" y="91"/>
                    <a:pt x="0" y="202"/>
                  </a:cubicBezTo>
                  <a:cubicBezTo>
                    <a:pt x="0" y="314"/>
                    <a:pt x="90" y="405"/>
                    <a:pt x="202" y="405"/>
                  </a:cubicBezTo>
                  <a:cubicBezTo>
                    <a:pt x="314" y="405"/>
                    <a:pt x="404" y="314"/>
                    <a:pt x="404" y="202"/>
                  </a:cubicBezTo>
                  <a:cubicBezTo>
                    <a:pt x="404" y="91"/>
                    <a:pt x="314" y="1"/>
                    <a:pt x="2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 name="Google Shape;1086;p44"/>
          <p:cNvGrpSpPr/>
          <p:nvPr/>
        </p:nvGrpSpPr>
        <p:grpSpPr>
          <a:xfrm>
            <a:off x="7737998" y="539512"/>
            <a:ext cx="734710" cy="81702"/>
            <a:chOff x="7435722" y="539507"/>
            <a:chExt cx="1036701" cy="115268"/>
          </a:xfrm>
        </p:grpSpPr>
        <p:sp>
          <p:nvSpPr>
            <p:cNvPr id="1087" name="Google Shape;1087;p44"/>
            <p:cNvSpPr/>
            <p:nvPr/>
          </p:nvSpPr>
          <p:spPr>
            <a:xfrm flipH="1">
              <a:off x="8376365" y="549231"/>
              <a:ext cx="96057" cy="96057"/>
            </a:xfrm>
            <a:custGeom>
              <a:rect b="b" l="l" r="r" t="t"/>
              <a:pathLst>
                <a:path extrusionOk="0" h="405" w="405">
                  <a:moveTo>
                    <a:pt x="202" y="0"/>
                  </a:moveTo>
                  <a:cubicBezTo>
                    <a:pt x="90" y="0"/>
                    <a:pt x="0" y="91"/>
                    <a:pt x="0" y="203"/>
                  </a:cubicBezTo>
                  <a:cubicBezTo>
                    <a:pt x="0" y="314"/>
                    <a:pt x="90" y="404"/>
                    <a:pt x="202" y="404"/>
                  </a:cubicBezTo>
                  <a:cubicBezTo>
                    <a:pt x="314" y="404"/>
                    <a:pt x="404" y="314"/>
                    <a:pt x="404" y="203"/>
                  </a:cubicBezTo>
                  <a:cubicBezTo>
                    <a:pt x="404" y="91"/>
                    <a:pt x="314" y="0"/>
                    <a:pt x="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4"/>
            <p:cNvSpPr/>
            <p:nvPr/>
          </p:nvSpPr>
          <p:spPr>
            <a:xfrm flipH="1">
              <a:off x="8178797" y="539507"/>
              <a:ext cx="115031" cy="115268"/>
            </a:xfrm>
            <a:custGeom>
              <a:rect b="b" l="l" r="r" t="t"/>
              <a:pathLst>
                <a:path extrusionOk="0" h="486" w="485">
                  <a:moveTo>
                    <a:pt x="243" y="81"/>
                  </a:moveTo>
                  <a:cubicBezTo>
                    <a:pt x="332" y="81"/>
                    <a:pt x="404" y="154"/>
                    <a:pt x="404" y="244"/>
                  </a:cubicBezTo>
                  <a:cubicBezTo>
                    <a:pt x="404" y="333"/>
                    <a:pt x="332" y="405"/>
                    <a:pt x="243" y="405"/>
                  </a:cubicBezTo>
                  <a:cubicBezTo>
                    <a:pt x="153" y="405"/>
                    <a:pt x="80" y="333"/>
                    <a:pt x="80" y="244"/>
                  </a:cubicBezTo>
                  <a:cubicBezTo>
                    <a:pt x="80" y="154"/>
                    <a:pt x="153" y="81"/>
                    <a:pt x="243" y="81"/>
                  </a:cubicBezTo>
                  <a:close/>
                  <a:moveTo>
                    <a:pt x="243" y="1"/>
                  </a:moveTo>
                  <a:cubicBezTo>
                    <a:pt x="109" y="1"/>
                    <a:pt x="1" y="110"/>
                    <a:pt x="1" y="244"/>
                  </a:cubicBezTo>
                  <a:cubicBezTo>
                    <a:pt x="1" y="376"/>
                    <a:pt x="109" y="486"/>
                    <a:pt x="243" y="486"/>
                  </a:cubicBezTo>
                  <a:cubicBezTo>
                    <a:pt x="376" y="486"/>
                    <a:pt x="484" y="376"/>
                    <a:pt x="484" y="244"/>
                  </a:cubicBezTo>
                  <a:cubicBezTo>
                    <a:pt x="484" y="110"/>
                    <a:pt x="376" y="1"/>
                    <a:pt x="2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4"/>
            <p:cNvSpPr/>
            <p:nvPr/>
          </p:nvSpPr>
          <p:spPr>
            <a:xfrm flipH="1">
              <a:off x="8000203" y="549231"/>
              <a:ext cx="96057" cy="96057"/>
            </a:xfrm>
            <a:custGeom>
              <a:rect b="b" l="l" r="r" t="t"/>
              <a:pathLst>
                <a:path extrusionOk="0" h="405" w="405">
                  <a:moveTo>
                    <a:pt x="202" y="0"/>
                  </a:moveTo>
                  <a:cubicBezTo>
                    <a:pt x="91" y="0"/>
                    <a:pt x="1" y="91"/>
                    <a:pt x="1" y="203"/>
                  </a:cubicBezTo>
                  <a:cubicBezTo>
                    <a:pt x="1" y="314"/>
                    <a:pt x="91" y="404"/>
                    <a:pt x="202" y="404"/>
                  </a:cubicBezTo>
                  <a:cubicBezTo>
                    <a:pt x="314" y="404"/>
                    <a:pt x="405" y="314"/>
                    <a:pt x="405" y="203"/>
                  </a:cubicBezTo>
                  <a:cubicBezTo>
                    <a:pt x="405" y="91"/>
                    <a:pt x="314" y="0"/>
                    <a:pt x="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4"/>
            <p:cNvSpPr/>
            <p:nvPr/>
          </p:nvSpPr>
          <p:spPr>
            <a:xfrm flipH="1">
              <a:off x="7812121" y="549231"/>
              <a:ext cx="96057" cy="96057"/>
            </a:xfrm>
            <a:custGeom>
              <a:rect b="b" l="l" r="r" t="t"/>
              <a:pathLst>
                <a:path extrusionOk="0" h="405" w="405">
                  <a:moveTo>
                    <a:pt x="203" y="0"/>
                  </a:moveTo>
                  <a:cubicBezTo>
                    <a:pt x="91" y="0"/>
                    <a:pt x="0" y="91"/>
                    <a:pt x="0" y="203"/>
                  </a:cubicBezTo>
                  <a:cubicBezTo>
                    <a:pt x="0" y="314"/>
                    <a:pt x="91" y="404"/>
                    <a:pt x="203" y="404"/>
                  </a:cubicBezTo>
                  <a:cubicBezTo>
                    <a:pt x="315" y="404"/>
                    <a:pt x="405" y="314"/>
                    <a:pt x="405" y="203"/>
                  </a:cubicBezTo>
                  <a:cubicBezTo>
                    <a:pt x="405" y="91"/>
                    <a:pt x="315"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4"/>
            <p:cNvSpPr/>
            <p:nvPr/>
          </p:nvSpPr>
          <p:spPr>
            <a:xfrm flipH="1">
              <a:off x="7623803" y="549231"/>
              <a:ext cx="96057" cy="96057"/>
            </a:xfrm>
            <a:custGeom>
              <a:rect b="b" l="l" r="r" t="t"/>
              <a:pathLst>
                <a:path extrusionOk="0" h="405" w="405">
                  <a:moveTo>
                    <a:pt x="202" y="0"/>
                  </a:moveTo>
                  <a:cubicBezTo>
                    <a:pt x="91" y="0"/>
                    <a:pt x="0" y="91"/>
                    <a:pt x="0" y="203"/>
                  </a:cubicBezTo>
                  <a:cubicBezTo>
                    <a:pt x="0" y="314"/>
                    <a:pt x="91" y="404"/>
                    <a:pt x="202" y="404"/>
                  </a:cubicBezTo>
                  <a:cubicBezTo>
                    <a:pt x="314" y="404"/>
                    <a:pt x="404" y="314"/>
                    <a:pt x="404" y="203"/>
                  </a:cubicBezTo>
                  <a:cubicBezTo>
                    <a:pt x="404" y="91"/>
                    <a:pt x="314" y="0"/>
                    <a:pt x="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4"/>
            <p:cNvSpPr/>
            <p:nvPr/>
          </p:nvSpPr>
          <p:spPr>
            <a:xfrm flipH="1">
              <a:off x="7435722" y="549231"/>
              <a:ext cx="96294" cy="96057"/>
            </a:xfrm>
            <a:custGeom>
              <a:rect b="b" l="l" r="r" t="t"/>
              <a:pathLst>
                <a:path extrusionOk="0" h="405" w="406">
                  <a:moveTo>
                    <a:pt x="204" y="0"/>
                  </a:moveTo>
                  <a:cubicBezTo>
                    <a:pt x="92" y="0"/>
                    <a:pt x="1" y="91"/>
                    <a:pt x="1" y="203"/>
                  </a:cubicBezTo>
                  <a:cubicBezTo>
                    <a:pt x="1" y="314"/>
                    <a:pt x="92" y="404"/>
                    <a:pt x="204" y="404"/>
                  </a:cubicBezTo>
                  <a:cubicBezTo>
                    <a:pt x="315" y="404"/>
                    <a:pt x="405" y="314"/>
                    <a:pt x="405" y="203"/>
                  </a:cubicBezTo>
                  <a:cubicBezTo>
                    <a:pt x="405" y="91"/>
                    <a:pt x="315" y="0"/>
                    <a:pt x="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6" name="Shape 1096"/>
        <p:cNvGrpSpPr/>
        <p:nvPr/>
      </p:nvGrpSpPr>
      <p:grpSpPr>
        <a:xfrm>
          <a:off x="0" y="0"/>
          <a:ext cx="0" cy="0"/>
          <a:chOff x="0" y="0"/>
          <a:chExt cx="0" cy="0"/>
        </a:xfrm>
      </p:grpSpPr>
      <p:sp>
        <p:nvSpPr>
          <p:cNvPr id="1097" name="Google Shape;1097;p45"/>
          <p:cNvSpPr txBox="1"/>
          <p:nvPr>
            <p:ph type="title"/>
          </p:nvPr>
        </p:nvSpPr>
        <p:spPr>
          <a:xfrm>
            <a:off x="819275" y="1786763"/>
            <a:ext cx="3304500" cy="132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 TITLE</a:t>
            </a:r>
            <a:endParaRPr/>
          </a:p>
        </p:txBody>
      </p:sp>
      <p:sp>
        <p:nvSpPr>
          <p:cNvPr id="1098" name="Google Shape;1098;p45"/>
          <p:cNvSpPr txBox="1"/>
          <p:nvPr>
            <p:ph idx="1" type="subTitle"/>
          </p:nvPr>
        </p:nvSpPr>
        <p:spPr>
          <a:xfrm>
            <a:off x="1319644" y="3316725"/>
            <a:ext cx="2304000" cy="63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1099" name="Google Shape;1099;p45"/>
          <p:cNvSpPr txBox="1"/>
          <p:nvPr>
            <p:ph idx="2" type="subTitle"/>
          </p:nvPr>
        </p:nvSpPr>
        <p:spPr>
          <a:xfrm>
            <a:off x="5634275" y="1706100"/>
            <a:ext cx="2779200" cy="173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 </a:t>
            </a:r>
            <a:r>
              <a:rPr lang="en"/>
              <a:t>The</a:t>
            </a:r>
            <a:r>
              <a:rPr lang="en"/>
              <a:t> planet’s name has nothing to do with the liquid metal</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103" name="Shape 1103"/>
        <p:cNvGrpSpPr/>
        <p:nvPr/>
      </p:nvGrpSpPr>
      <p:grpSpPr>
        <a:xfrm>
          <a:off x="0" y="0"/>
          <a:ext cx="0" cy="0"/>
          <a:chOff x="0" y="0"/>
          <a:chExt cx="0" cy="0"/>
        </a:xfrm>
      </p:grpSpPr>
      <p:sp>
        <p:nvSpPr>
          <p:cNvPr id="1104" name="Google Shape;1104;p46"/>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FACTORS TO CONSIDER</a:t>
            </a:r>
            <a:endParaRPr/>
          </a:p>
        </p:txBody>
      </p:sp>
      <p:sp>
        <p:nvSpPr>
          <p:cNvPr id="1105" name="Google Shape;1105;p46"/>
          <p:cNvSpPr/>
          <p:nvPr/>
        </p:nvSpPr>
        <p:spPr>
          <a:xfrm>
            <a:off x="1230225" y="2333726"/>
            <a:ext cx="1588819" cy="1376040"/>
          </a:xfrm>
          <a:custGeom>
            <a:rect b="b" l="l" r="r" t="t"/>
            <a:pathLst>
              <a:path extrusionOk="0" h="19608" w="22640">
                <a:moveTo>
                  <a:pt x="5660" y="1"/>
                </a:moveTo>
                <a:lnTo>
                  <a:pt x="0" y="9804"/>
                </a:lnTo>
                <a:lnTo>
                  <a:pt x="5660" y="19608"/>
                </a:lnTo>
                <a:lnTo>
                  <a:pt x="16980" y="19608"/>
                </a:lnTo>
                <a:lnTo>
                  <a:pt x="22639" y="9804"/>
                </a:lnTo>
                <a:lnTo>
                  <a:pt x="16980" y="1"/>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6"/>
          <p:cNvSpPr txBox="1"/>
          <p:nvPr/>
        </p:nvSpPr>
        <p:spPr>
          <a:xfrm>
            <a:off x="1438563" y="2832855"/>
            <a:ext cx="1172700" cy="24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latin typeface="Saira Thin"/>
                <a:ea typeface="Saira Thin"/>
                <a:cs typeface="Saira Thin"/>
                <a:sym typeface="Saira Thin"/>
              </a:rPr>
              <a:t>Mercury</a:t>
            </a:r>
            <a:endParaRPr sz="1600">
              <a:solidFill>
                <a:schemeClr val="lt1"/>
              </a:solidFill>
              <a:latin typeface="Saira Thin"/>
              <a:ea typeface="Saira Thin"/>
              <a:cs typeface="Saira Thin"/>
              <a:sym typeface="Saira Thin"/>
            </a:endParaRPr>
          </a:p>
        </p:txBody>
      </p:sp>
      <p:sp>
        <p:nvSpPr>
          <p:cNvPr id="1107" name="Google Shape;1107;p46"/>
          <p:cNvSpPr txBox="1"/>
          <p:nvPr/>
        </p:nvSpPr>
        <p:spPr>
          <a:xfrm>
            <a:off x="1530108" y="3128687"/>
            <a:ext cx="989700" cy="41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Lato"/>
                <a:ea typeface="Lato"/>
                <a:cs typeface="Lato"/>
                <a:sym typeface="Lato"/>
              </a:rPr>
              <a:t>Mercury is the smallest</a:t>
            </a:r>
            <a:endParaRPr sz="1200">
              <a:solidFill>
                <a:schemeClr val="dk1"/>
              </a:solidFill>
              <a:latin typeface="Lato"/>
              <a:ea typeface="Lato"/>
              <a:cs typeface="Lato"/>
              <a:sym typeface="Lato"/>
            </a:endParaRPr>
          </a:p>
        </p:txBody>
      </p:sp>
      <p:sp>
        <p:nvSpPr>
          <p:cNvPr id="1108" name="Google Shape;1108;p46"/>
          <p:cNvSpPr/>
          <p:nvPr/>
        </p:nvSpPr>
        <p:spPr>
          <a:xfrm>
            <a:off x="2493032" y="1577194"/>
            <a:ext cx="1588819" cy="1376040"/>
          </a:xfrm>
          <a:custGeom>
            <a:rect b="b" l="l" r="r" t="t"/>
            <a:pathLst>
              <a:path extrusionOk="0" h="19608" w="22640">
                <a:moveTo>
                  <a:pt x="5660" y="1"/>
                </a:moveTo>
                <a:lnTo>
                  <a:pt x="0" y="9804"/>
                </a:lnTo>
                <a:lnTo>
                  <a:pt x="5660" y="19608"/>
                </a:lnTo>
                <a:lnTo>
                  <a:pt x="16979" y="19608"/>
                </a:lnTo>
                <a:lnTo>
                  <a:pt x="22640" y="9804"/>
                </a:lnTo>
                <a:lnTo>
                  <a:pt x="16979" y="1"/>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6"/>
          <p:cNvSpPr txBox="1"/>
          <p:nvPr/>
        </p:nvSpPr>
        <p:spPr>
          <a:xfrm>
            <a:off x="2709899" y="2078387"/>
            <a:ext cx="1172700" cy="24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latin typeface="Saira Thin"/>
                <a:ea typeface="Saira Thin"/>
                <a:cs typeface="Saira Thin"/>
                <a:sym typeface="Saira Thin"/>
              </a:rPr>
              <a:t>Venus</a:t>
            </a:r>
            <a:endParaRPr sz="1600">
              <a:solidFill>
                <a:schemeClr val="lt1"/>
              </a:solidFill>
              <a:latin typeface="Saira Thin"/>
              <a:ea typeface="Saira Thin"/>
              <a:cs typeface="Saira Thin"/>
              <a:sym typeface="Saira Thin"/>
            </a:endParaRPr>
          </a:p>
        </p:txBody>
      </p:sp>
      <p:sp>
        <p:nvSpPr>
          <p:cNvPr id="1110" name="Google Shape;1110;p46"/>
          <p:cNvSpPr txBox="1"/>
          <p:nvPr/>
        </p:nvSpPr>
        <p:spPr>
          <a:xfrm>
            <a:off x="2801445" y="2374229"/>
            <a:ext cx="989700" cy="41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Lato"/>
                <a:ea typeface="Lato"/>
                <a:cs typeface="Lato"/>
                <a:sym typeface="Lato"/>
              </a:rPr>
              <a:t>Venus is the second</a:t>
            </a:r>
            <a:endParaRPr sz="1200">
              <a:solidFill>
                <a:schemeClr val="dk1"/>
              </a:solidFill>
              <a:latin typeface="Lato"/>
              <a:ea typeface="Lato"/>
              <a:cs typeface="Lato"/>
              <a:sym typeface="Lato"/>
            </a:endParaRPr>
          </a:p>
        </p:txBody>
      </p:sp>
      <p:sp>
        <p:nvSpPr>
          <p:cNvPr id="1111" name="Google Shape;1111;p46"/>
          <p:cNvSpPr/>
          <p:nvPr/>
        </p:nvSpPr>
        <p:spPr>
          <a:xfrm>
            <a:off x="2503489" y="3048220"/>
            <a:ext cx="1588959" cy="1376040"/>
          </a:xfrm>
          <a:custGeom>
            <a:rect b="b" l="l" r="r" t="t"/>
            <a:pathLst>
              <a:path extrusionOk="0" h="19608" w="22642">
                <a:moveTo>
                  <a:pt x="5660" y="0"/>
                </a:moveTo>
                <a:lnTo>
                  <a:pt x="1" y="9804"/>
                </a:lnTo>
                <a:lnTo>
                  <a:pt x="5660" y="19607"/>
                </a:lnTo>
                <a:lnTo>
                  <a:pt x="16981" y="19607"/>
                </a:lnTo>
                <a:lnTo>
                  <a:pt x="22641" y="9804"/>
                </a:lnTo>
                <a:lnTo>
                  <a:pt x="16981"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6"/>
          <p:cNvSpPr/>
          <p:nvPr/>
        </p:nvSpPr>
        <p:spPr>
          <a:xfrm>
            <a:off x="3777664" y="2304251"/>
            <a:ext cx="1588889" cy="1375970"/>
          </a:xfrm>
          <a:custGeom>
            <a:rect b="b" l="l" r="r" t="t"/>
            <a:pathLst>
              <a:path extrusionOk="0" h="19607" w="22641">
                <a:moveTo>
                  <a:pt x="5661" y="1"/>
                </a:moveTo>
                <a:lnTo>
                  <a:pt x="1" y="9803"/>
                </a:lnTo>
                <a:lnTo>
                  <a:pt x="5661" y="19607"/>
                </a:lnTo>
                <a:lnTo>
                  <a:pt x="16980" y="19607"/>
                </a:lnTo>
                <a:lnTo>
                  <a:pt x="22641" y="9803"/>
                </a:lnTo>
                <a:lnTo>
                  <a:pt x="16980" y="1"/>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6"/>
          <p:cNvSpPr txBox="1"/>
          <p:nvPr/>
        </p:nvSpPr>
        <p:spPr>
          <a:xfrm>
            <a:off x="3985644" y="2798354"/>
            <a:ext cx="1172700" cy="24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latin typeface="Saira Thin"/>
                <a:ea typeface="Saira Thin"/>
                <a:cs typeface="Saira Thin"/>
                <a:sym typeface="Saira Thin"/>
              </a:rPr>
              <a:t>Saturn</a:t>
            </a:r>
            <a:endParaRPr sz="1600">
              <a:solidFill>
                <a:schemeClr val="lt1"/>
              </a:solidFill>
              <a:latin typeface="Saira Thin"/>
              <a:ea typeface="Saira Thin"/>
              <a:cs typeface="Saira Thin"/>
              <a:sym typeface="Saira Thin"/>
            </a:endParaRPr>
          </a:p>
        </p:txBody>
      </p:sp>
      <p:sp>
        <p:nvSpPr>
          <p:cNvPr id="1114" name="Google Shape;1114;p46"/>
          <p:cNvSpPr txBox="1"/>
          <p:nvPr/>
        </p:nvSpPr>
        <p:spPr>
          <a:xfrm>
            <a:off x="4077189" y="3094196"/>
            <a:ext cx="989700" cy="41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Lato"/>
                <a:ea typeface="Lato"/>
                <a:cs typeface="Lato"/>
                <a:sym typeface="Lato"/>
              </a:rPr>
              <a:t>Saturn has rings</a:t>
            </a:r>
            <a:endParaRPr sz="1200">
              <a:solidFill>
                <a:schemeClr val="dk1"/>
              </a:solidFill>
              <a:latin typeface="Lato"/>
              <a:ea typeface="Lato"/>
              <a:cs typeface="Lato"/>
              <a:sym typeface="Lato"/>
            </a:endParaRPr>
          </a:p>
        </p:txBody>
      </p:sp>
      <p:sp>
        <p:nvSpPr>
          <p:cNvPr id="1115" name="Google Shape;1115;p46"/>
          <p:cNvSpPr/>
          <p:nvPr/>
        </p:nvSpPr>
        <p:spPr>
          <a:xfrm>
            <a:off x="5066367" y="3016991"/>
            <a:ext cx="1588819" cy="1376111"/>
          </a:xfrm>
          <a:custGeom>
            <a:rect b="b" l="l" r="r" t="t"/>
            <a:pathLst>
              <a:path extrusionOk="0" h="19609" w="22640">
                <a:moveTo>
                  <a:pt x="5660" y="1"/>
                </a:moveTo>
                <a:lnTo>
                  <a:pt x="0" y="9804"/>
                </a:lnTo>
                <a:lnTo>
                  <a:pt x="5660" y="19608"/>
                </a:lnTo>
                <a:lnTo>
                  <a:pt x="16980" y="19608"/>
                </a:lnTo>
                <a:lnTo>
                  <a:pt x="22640" y="9804"/>
                </a:lnTo>
                <a:lnTo>
                  <a:pt x="16980" y="1"/>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6"/>
          <p:cNvSpPr txBox="1"/>
          <p:nvPr/>
        </p:nvSpPr>
        <p:spPr>
          <a:xfrm>
            <a:off x="5259343" y="3530582"/>
            <a:ext cx="1172700" cy="24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latin typeface="Saira Thin"/>
                <a:ea typeface="Saira Thin"/>
                <a:cs typeface="Saira Thin"/>
                <a:sym typeface="Saira Thin"/>
              </a:rPr>
              <a:t>Mars</a:t>
            </a:r>
            <a:endParaRPr sz="1600">
              <a:solidFill>
                <a:schemeClr val="lt1"/>
              </a:solidFill>
              <a:latin typeface="Saira Thin"/>
              <a:ea typeface="Saira Thin"/>
              <a:cs typeface="Saira Thin"/>
              <a:sym typeface="Saira Thin"/>
            </a:endParaRPr>
          </a:p>
        </p:txBody>
      </p:sp>
      <p:sp>
        <p:nvSpPr>
          <p:cNvPr id="1117" name="Google Shape;1117;p46"/>
          <p:cNvSpPr txBox="1"/>
          <p:nvPr/>
        </p:nvSpPr>
        <p:spPr>
          <a:xfrm>
            <a:off x="5350888" y="3826414"/>
            <a:ext cx="989700" cy="41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Lato"/>
                <a:ea typeface="Lato"/>
                <a:cs typeface="Lato"/>
                <a:sym typeface="Lato"/>
              </a:rPr>
              <a:t>Mars is a cold place</a:t>
            </a:r>
            <a:endParaRPr sz="1200">
              <a:solidFill>
                <a:schemeClr val="dk1"/>
              </a:solidFill>
              <a:latin typeface="Lato"/>
              <a:ea typeface="Lato"/>
              <a:cs typeface="Lato"/>
              <a:sym typeface="Lato"/>
            </a:endParaRPr>
          </a:p>
        </p:txBody>
      </p:sp>
      <p:sp>
        <p:nvSpPr>
          <p:cNvPr id="1118" name="Google Shape;1118;p46"/>
          <p:cNvSpPr/>
          <p:nvPr/>
        </p:nvSpPr>
        <p:spPr>
          <a:xfrm>
            <a:off x="6324893" y="2253932"/>
            <a:ext cx="1588889" cy="1375970"/>
          </a:xfrm>
          <a:custGeom>
            <a:rect b="b" l="l" r="r" t="t"/>
            <a:pathLst>
              <a:path extrusionOk="0" h="19607" w="22641">
                <a:moveTo>
                  <a:pt x="5660" y="1"/>
                </a:moveTo>
                <a:lnTo>
                  <a:pt x="1" y="9803"/>
                </a:lnTo>
                <a:lnTo>
                  <a:pt x="5660" y="19607"/>
                </a:lnTo>
                <a:lnTo>
                  <a:pt x="16981" y="19607"/>
                </a:lnTo>
                <a:lnTo>
                  <a:pt x="22640" y="9803"/>
                </a:lnTo>
                <a:lnTo>
                  <a:pt x="16981" y="1"/>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6"/>
          <p:cNvSpPr txBox="1"/>
          <p:nvPr/>
        </p:nvSpPr>
        <p:spPr>
          <a:xfrm>
            <a:off x="6533029" y="2750667"/>
            <a:ext cx="1172700" cy="24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latin typeface="Saira Thin"/>
                <a:ea typeface="Saira Thin"/>
                <a:cs typeface="Saira Thin"/>
                <a:sym typeface="Saira Thin"/>
              </a:rPr>
              <a:t>Jupiter</a:t>
            </a:r>
            <a:endParaRPr sz="1600">
              <a:solidFill>
                <a:schemeClr val="lt1"/>
              </a:solidFill>
              <a:latin typeface="Saira Thin"/>
              <a:ea typeface="Saira Thin"/>
              <a:cs typeface="Saira Thin"/>
              <a:sym typeface="Saira Thin"/>
            </a:endParaRPr>
          </a:p>
        </p:txBody>
      </p:sp>
      <p:sp>
        <p:nvSpPr>
          <p:cNvPr id="1120" name="Google Shape;1120;p46"/>
          <p:cNvSpPr txBox="1"/>
          <p:nvPr/>
        </p:nvSpPr>
        <p:spPr>
          <a:xfrm>
            <a:off x="6624574" y="3046500"/>
            <a:ext cx="989700" cy="41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Lato"/>
                <a:ea typeface="Lato"/>
                <a:cs typeface="Lato"/>
                <a:sym typeface="Lato"/>
              </a:rPr>
              <a:t>Jupiter is the biggest</a:t>
            </a:r>
            <a:endParaRPr sz="1200">
              <a:solidFill>
                <a:schemeClr val="dk1"/>
              </a:solidFill>
              <a:latin typeface="Lato"/>
              <a:ea typeface="Lato"/>
              <a:cs typeface="Lato"/>
              <a:sym typeface="Lato"/>
            </a:endParaRPr>
          </a:p>
        </p:txBody>
      </p:sp>
      <p:sp>
        <p:nvSpPr>
          <p:cNvPr id="1121" name="Google Shape;1121;p46"/>
          <p:cNvSpPr/>
          <p:nvPr/>
        </p:nvSpPr>
        <p:spPr>
          <a:xfrm>
            <a:off x="5041664" y="1542526"/>
            <a:ext cx="1588889" cy="1376040"/>
          </a:xfrm>
          <a:custGeom>
            <a:rect b="b" l="l" r="r" t="t"/>
            <a:pathLst>
              <a:path extrusionOk="0" h="19608" w="22641">
                <a:moveTo>
                  <a:pt x="5661" y="1"/>
                </a:moveTo>
                <a:lnTo>
                  <a:pt x="1" y="9804"/>
                </a:lnTo>
                <a:lnTo>
                  <a:pt x="5661" y="19608"/>
                </a:lnTo>
                <a:lnTo>
                  <a:pt x="16980" y="19608"/>
                </a:lnTo>
                <a:lnTo>
                  <a:pt x="22641" y="9804"/>
                </a:lnTo>
                <a:lnTo>
                  <a:pt x="16980"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6"/>
          <p:cNvSpPr/>
          <p:nvPr/>
        </p:nvSpPr>
        <p:spPr>
          <a:xfrm>
            <a:off x="6933660" y="2421977"/>
            <a:ext cx="368296" cy="275411"/>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 name="Google Shape;1123;p46"/>
          <p:cNvGrpSpPr/>
          <p:nvPr/>
        </p:nvGrpSpPr>
        <p:grpSpPr>
          <a:xfrm>
            <a:off x="5668967" y="3151556"/>
            <a:ext cx="354091" cy="325637"/>
            <a:chOff x="6195998" y="1983102"/>
            <a:chExt cx="368308" cy="338746"/>
          </a:xfrm>
        </p:grpSpPr>
        <p:sp>
          <p:nvSpPr>
            <p:cNvPr id="1124" name="Google Shape;1124;p46"/>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6"/>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6"/>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 name="Google Shape;1127;p46"/>
          <p:cNvGrpSpPr/>
          <p:nvPr/>
        </p:nvGrpSpPr>
        <p:grpSpPr>
          <a:xfrm>
            <a:off x="5682108" y="1974413"/>
            <a:ext cx="357136" cy="450208"/>
            <a:chOff x="8010427" y="3348503"/>
            <a:chExt cx="278795" cy="351615"/>
          </a:xfrm>
        </p:grpSpPr>
        <p:sp>
          <p:nvSpPr>
            <p:cNvPr id="1128" name="Google Shape;1128;p46"/>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6"/>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6"/>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6"/>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 name="Google Shape;1132;p46"/>
          <p:cNvGrpSpPr/>
          <p:nvPr/>
        </p:nvGrpSpPr>
        <p:grpSpPr>
          <a:xfrm>
            <a:off x="3192123" y="1686222"/>
            <a:ext cx="212234" cy="338712"/>
            <a:chOff x="5829984" y="3350032"/>
            <a:chExt cx="220755" cy="352348"/>
          </a:xfrm>
        </p:grpSpPr>
        <p:sp>
          <p:nvSpPr>
            <p:cNvPr id="1133" name="Google Shape;1133;p46"/>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6"/>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6"/>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6"/>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46"/>
          <p:cNvGrpSpPr/>
          <p:nvPr/>
        </p:nvGrpSpPr>
        <p:grpSpPr>
          <a:xfrm>
            <a:off x="4385161" y="2393858"/>
            <a:ext cx="353693" cy="351084"/>
            <a:chOff x="5305077" y="1502633"/>
            <a:chExt cx="367893" cy="365218"/>
          </a:xfrm>
        </p:grpSpPr>
        <p:sp>
          <p:nvSpPr>
            <p:cNvPr id="1138" name="Google Shape;1138;p46"/>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6"/>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 name="Google Shape;1140;p46"/>
          <p:cNvGrpSpPr/>
          <p:nvPr/>
        </p:nvGrpSpPr>
        <p:grpSpPr>
          <a:xfrm>
            <a:off x="3111264" y="3503086"/>
            <a:ext cx="373993" cy="466153"/>
            <a:chOff x="8007400" y="2902278"/>
            <a:chExt cx="285230" cy="355597"/>
          </a:xfrm>
        </p:grpSpPr>
        <p:sp>
          <p:nvSpPr>
            <p:cNvPr id="1141" name="Google Shape;1141;p46"/>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6"/>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 name="Google Shape;1143;p46"/>
          <p:cNvGrpSpPr/>
          <p:nvPr/>
        </p:nvGrpSpPr>
        <p:grpSpPr>
          <a:xfrm>
            <a:off x="1936241" y="2437775"/>
            <a:ext cx="177964" cy="341652"/>
            <a:chOff x="4969421" y="2902852"/>
            <a:chExt cx="185109" cy="355406"/>
          </a:xfrm>
        </p:grpSpPr>
        <p:sp>
          <p:nvSpPr>
            <p:cNvPr id="1144" name="Google Shape;1144;p46"/>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6"/>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6"/>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6"/>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6"/>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6"/>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153" name="Shape 1153"/>
        <p:cNvGrpSpPr/>
        <p:nvPr/>
      </p:nvGrpSpPr>
      <p:grpSpPr>
        <a:xfrm>
          <a:off x="0" y="0"/>
          <a:ext cx="0" cy="0"/>
          <a:chOff x="0" y="0"/>
          <a:chExt cx="0" cy="0"/>
        </a:xfrm>
      </p:grpSpPr>
      <p:sp>
        <p:nvSpPr>
          <p:cNvPr id="1154" name="Google Shape;1154;p47"/>
          <p:cNvSpPr/>
          <p:nvPr/>
        </p:nvSpPr>
        <p:spPr>
          <a:xfrm>
            <a:off x="717925" y="2110950"/>
            <a:ext cx="7759200" cy="303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latin typeface="Nunito"/>
              <a:ea typeface="Nunito"/>
              <a:cs typeface="Nunito"/>
              <a:sym typeface="Nunito"/>
            </a:endParaRPr>
          </a:p>
        </p:txBody>
      </p:sp>
      <p:sp>
        <p:nvSpPr>
          <p:cNvPr id="1155" name="Google Shape;1155;p47"/>
          <p:cNvSpPr/>
          <p:nvPr/>
        </p:nvSpPr>
        <p:spPr>
          <a:xfrm>
            <a:off x="717925" y="1568575"/>
            <a:ext cx="7759200" cy="496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7"/>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CLINICAL TRIAL</a:t>
            </a:r>
            <a:endParaRPr/>
          </a:p>
        </p:txBody>
      </p:sp>
      <p:grpSp>
        <p:nvGrpSpPr>
          <p:cNvPr id="1157" name="Google Shape;1157;p47"/>
          <p:cNvGrpSpPr/>
          <p:nvPr/>
        </p:nvGrpSpPr>
        <p:grpSpPr>
          <a:xfrm>
            <a:off x="1394026" y="2835984"/>
            <a:ext cx="562999" cy="701894"/>
            <a:chOff x="8007397" y="2902281"/>
            <a:chExt cx="242944" cy="302880"/>
          </a:xfrm>
        </p:grpSpPr>
        <p:sp>
          <p:nvSpPr>
            <p:cNvPr id="1158" name="Google Shape;1158;p47"/>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7"/>
            <p:cNvSpPr/>
            <p:nvPr/>
          </p:nvSpPr>
          <p:spPr>
            <a:xfrm>
              <a:off x="8007397" y="2902281"/>
              <a:ext cx="242944" cy="302880"/>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 name="Google Shape;1160;p47"/>
          <p:cNvSpPr txBox="1"/>
          <p:nvPr>
            <p:ph idx="4294967295" type="title"/>
          </p:nvPr>
        </p:nvSpPr>
        <p:spPr>
          <a:xfrm>
            <a:off x="2677342" y="1626000"/>
            <a:ext cx="1895700" cy="35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600">
                <a:solidFill>
                  <a:schemeClr val="lt2"/>
                </a:solidFill>
                <a:latin typeface="Saira Thin"/>
                <a:ea typeface="Saira Thin"/>
                <a:cs typeface="Saira Thin"/>
                <a:sym typeface="Saira Thin"/>
              </a:rPr>
              <a:t>Phase 1</a:t>
            </a:r>
            <a:endParaRPr b="0" sz="1600">
              <a:solidFill>
                <a:schemeClr val="lt2"/>
              </a:solidFill>
              <a:latin typeface="Saira Thin"/>
              <a:ea typeface="Saira Thin"/>
              <a:cs typeface="Saira Thin"/>
              <a:sym typeface="Saira Thin"/>
            </a:endParaRPr>
          </a:p>
        </p:txBody>
      </p:sp>
      <p:sp>
        <p:nvSpPr>
          <p:cNvPr id="1161" name="Google Shape;1161;p47"/>
          <p:cNvSpPr txBox="1"/>
          <p:nvPr>
            <p:ph idx="4294967295" type="subTitle"/>
          </p:nvPr>
        </p:nvSpPr>
        <p:spPr>
          <a:xfrm>
            <a:off x="2677358" y="2083050"/>
            <a:ext cx="1895700" cy="35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t>Human Safety</a:t>
            </a:r>
            <a:endParaRPr b="1" sz="1400"/>
          </a:p>
        </p:txBody>
      </p:sp>
      <p:sp>
        <p:nvSpPr>
          <p:cNvPr id="1162" name="Google Shape;1162;p47"/>
          <p:cNvSpPr txBox="1"/>
          <p:nvPr>
            <p:ph idx="4294967295" type="title"/>
          </p:nvPr>
        </p:nvSpPr>
        <p:spPr>
          <a:xfrm>
            <a:off x="4627034" y="1626000"/>
            <a:ext cx="1895700" cy="35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600">
                <a:solidFill>
                  <a:schemeClr val="lt2"/>
                </a:solidFill>
                <a:latin typeface="Saira Thin"/>
                <a:ea typeface="Saira Thin"/>
                <a:cs typeface="Saira Thin"/>
                <a:sym typeface="Saira Thin"/>
              </a:rPr>
              <a:t>Phase 2</a:t>
            </a:r>
            <a:endParaRPr b="0" sz="1600">
              <a:solidFill>
                <a:schemeClr val="lt2"/>
              </a:solidFill>
              <a:latin typeface="Saira Thin"/>
              <a:ea typeface="Saira Thin"/>
              <a:cs typeface="Saira Thin"/>
              <a:sym typeface="Saira Thin"/>
            </a:endParaRPr>
          </a:p>
        </p:txBody>
      </p:sp>
      <p:sp>
        <p:nvSpPr>
          <p:cNvPr id="1163" name="Google Shape;1163;p47"/>
          <p:cNvSpPr txBox="1"/>
          <p:nvPr>
            <p:ph idx="4294967295" type="subTitle"/>
          </p:nvPr>
        </p:nvSpPr>
        <p:spPr>
          <a:xfrm>
            <a:off x="4627042" y="2083050"/>
            <a:ext cx="1895700" cy="35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t>Expanded Safety</a:t>
            </a:r>
            <a:endParaRPr b="1" sz="1400"/>
          </a:p>
        </p:txBody>
      </p:sp>
      <p:sp>
        <p:nvSpPr>
          <p:cNvPr id="1164" name="Google Shape;1164;p47"/>
          <p:cNvSpPr txBox="1"/>
          <p:nvPr>
            <p:ph idx="4294967295" type="title"/>
          </p:nvPr>
        </p:nvSpPr>
        <p:spPr>
          <a:xfrm>
            <a:off x="727650" y="1626000"/>
            <a:ext cx="1895700" cy="35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600">
                <a:solidFill>
                  <a:schemeClr val="lt2"/>
                </a:solidFill>
                <a:latin typeface="Saira Thin"/>
                <a:ea typeface="Saira Thin"/>
                <a:cs typeface="Saira Thin"/>
                <a:sym typeface="Saira Thin"/>
              </a:rPr>
              <a:t>Preclinical</a:t>
            </a:r>
            <a:endParaRPr b="0" sz="1600">
              <a:solidFill>
                <a:schemeClr val="lt2"/>
              </a:solidFill>
              <a:latin typeface="Saira Thin"/>
              <a:ea typeface="Saira Thin"/>
              <a:cs typeface="Saira Thin"/>
              <a:sym typeface="Saira Thin"/>
            </a:endParaRPr>
          </a:p>
        </p:txBody>
      </p:sp>
      <p:sp>
        <p:nvSpPr>
          <p:cNvPr id="1165" name="Google Shape;1165;p47"/>
          <p:cNvSpPr txBox="1"/>
          <p:nvPr>
            <p:ph idx="4294967295" type="subTitle"/>
          </p:nvPr>
        </p:nvSpPr>
        <p:spPr>
          <a:xfrm>
            <a:off x="727675" y="2083050"/>
            <a:ext cx="1895700" cy="35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t>Lab Studies</a:t>
            </a:r>
            <a:endParaRPr b="1" sz="1400"/>
          </a:p>
        </p:txBody>
      </p:sp>
      <p:sp>
        <p:nvSpPr>
          <p:cNvPr id="1166" name="Google Shape;1166;p47"/>
          <p:cNvSpPr txBox="1"/>
          <p:nvPr>
            <p:ph idx="4294967295" type="subTitle"/>
          </p:nvPr>
        </p:nvSpPr>
        <p:spPr>
          <a:xfrm>
            <a:off x="843375" y="3774700"/>
            <a:ext cx="1664400" cy="612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a:t>Mercury is the smallest planet</a:t>
            </a:r>
            <a:endParaRPr sz="1400"/>
          </a:p>
        </p:txBody>
      </p:sp>
      <p:sp>
        <p:nvSpPr>
          <p:cNvPr id="1167" name="Google Shape;1167;p47"/>
          <p:cNvSpPr txBox="1"/>
          <p:nvPr>
            <p:ph idx="4294967295" type="title"/>
          </p:nvPr>
        </p:nvSpPr>
        <p:spPr>
          <a:xfrm>
            <a:off x="6576725" y="1626000"/>
            <a:ext cx="1895700" cy="35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600">
                <a:solidFill>
                  <a:schemeClr val="lt2"/>
                </a:solidFill>
                <a:latin typeface="Saira Thin"/>
                <a:ea typeface="Saira Thin"/>
                <a:cs typeface="Saira Thin"/>
                <a:sym typeface="Saira Thin"/>
              </a:rPr>
              <a:t>Phase 3</a:t>
            </a:r>
            <a:endParaRPr b="0" sz="1600">
              <a:solidFill>
                <a:schemeClr val="lt2"/>
              </a:solidFill>
              <a:latin typeface="Saira Thin"/>
              <a:ea typeface="Saira Thin"/>
              <a:cs typeface="Saira Thin"/>
              <a:sym typeface="Saira Thin"/>
            </a:endParaRPr>
          </a:p>
        </p:txBody>
      </p:sp>
      <p:sp>
        <p:nvSpPr>
          <p:cNvPr id="1168" name="Google Shape;1168;p47"/>
          <p:cNvSpPr txBox="1"/>
          <p:nvPr>
            <p:ph idx="4294967295" type="subTitle"/>
          </p:nvPr>
        </p:nvSpPr>
        <p:spPr>
          <a:xfrm>
            <a:off x="6576725" y="2083050"/>
            <a:ext cx="1895700" cy="35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t>Efficacy &amp; Safety</a:t>
            </a:r>
            <a:endParaRPr b="1" sz="1400"/>
          </a:p>
        </p:txBody>
      </p:sp>
      <p:grpSp>
        <p:nvGrpSpPr>
          <p:cNvPr id="1169" name="Google Shape;1169;p47"/>
          <p:cNvGrpSpPr/>
          <p:nvPr/>
        </p:nvGrpSpPr>
        <p:grpSpPr>
          <a:xfrm>
            <a:off x="3276509" y="2697067"/>
            <a:ext cx="185798" cy="423421"/>
            <a:chOff x="6410063" y="4135124"/>
            <a:chExt cx="159950" cy="364516"/>
          </a:xfrm>
        </p:grpSpPr>
        <p:sp>
          <p:nvSpPr>
            <p:cNvPr id="1170" name="Google Shape;1170;p47"/>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7"/>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7"/>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7"/>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 name="Google Shape;1174;p47"/>
          <p:cNvGrpSpPr/>
          <p:nvPr/>
        </p:nvGrpSpPr>
        <p:grpSpPr>
          <a:xfrm>
            <a:off x="3680076" y="2697510"/>
            <a:ext cx="249021" cy="422979"/>
            <a:chOff x="6924652" y="4135505"/>
            <a:chExt cx="214378" cy="364135"/>
          </a:xfrm>
        </p:grpSpPr>
        <p:sp>
          <p:nvSpPr>
            <p:cNvPr id="1175" name="Google Shape;1175;p47"/>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7"/>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7"/>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7"/>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 name="Google Shape;1179;p47"/>
          <p:cNvGrpSpPr/>
          <p:nvPr/>
        </p:nvGrpSpPr>
        <p:grpSpPr>
          <a:xfrm>
            <a:off x="5248581" y="2697067"/>
            <a:ext cx="185798" cy="423421"/>
            <a:chOff x="6410063" y="4135124"/>
            <a:chExt cx="159950" cy="364516"/>
          </a:xfrm>
        </p:grpSpPr>
        <p:sp>
          <p:nvSpPr>
            <p:cNvPr id="1180" name="Google Shape;1180;p47"/>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7"/>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7"/>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7"/>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 name="Google Shape;1184;p47"/>
          <p:cNvGrpSpPr/>
          <p:nvPr/>
        </p:nvGrpSpPr>
        <p:grpSpPr>
          <a:xfrm>
            <a:off x="5652149" y="2697510"/>
            <a:ext cx="249021" cy="422979"/>
            <a:chOff x="6924652" y="4135505"/>
            <a:chExt cx="214378" cy="364135"/>
          </a:xfrm>
        </p:grpSpPr>
        <p:sp>
          <p:nvSpPr>
            <p:cNvPr id="1185" name="Google Shape;1185;p47"/>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7"/>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7"/>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7"/>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 name="Google Shape;1189;p47"/>
          <p:cNvGrpSpPr/>
          <p:nvPr/>
        </p:nvGrpSpPr>
        <p:grpSpPr>
          <a:xfrm>
            <a:off x="5248581" y="3253362"/>
            <a:ext cx="185798" cy="423421"/>
            <a:chOff x="6410063" y="4135124"/>
            <a:chExt cx="159950" cy="364516"/>
          </a:xfrm>
        </p:grpSpPr>
        <p:sp>
          <p:nvSpPr>
            <p:cNvPr id="1190" name="Google Shape;1190;p47"/>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7"/>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7"/>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7"/>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 name="Google Shape;1194;p47"/>
          <p:cNvGrpSpPr/>
          <p:nvPr/>
        </p:nvGrpSpPr>
        <p:grpSpPr>
          <a:xfrm>
            <a:off x="5652149" y="3253805"/>
            <a:ext cx="249021" cy="422979"/>
            <a:chOff x="6924652" y="4135505"/>
            <a:chExt cx="214378" cy="364135"/>
          </a:xfrm>
        </p:grpSpPr>
        <p:sp>
          <p:nvSpPr>
            <p:cNvPr id="1195" name="Google Shape;1195;p47"/>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7"/>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7"/>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7"/>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 name="Google Shape;1199;p47"/>
          <p:cNvGrpSpPr/>
          <p:nvPr/>
        </p:nvGrpSpPr>
        <p:grpSpPr>
          <a:xfrm>
            <a:off x="6753856" y="2697067"/>
            <a:ext cx="185798" cy="423421"/>
            <a:chOff x="6410063" y="4135124"/>
            <a:chExt cx="159950" cy="364516"/>
          </a:xfrm>
        </p:grpSpPr>
        <p:sp>
          <p:nvSpPr>
            <p:cNvPr id="1200" name="Google Shape;1200;p47"/>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7"/>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7"/>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7"/>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 name="Google Shape;1204;p47"/>
          <p:cNvGrpSpPr/>
          <p:nvPr/>
        </p:nvGrpSpPr>
        <p:grpSpPr>
          <a:xfrm>
            <a:off x="7157424" y="2697510"/>
            <a:ext cx="249021" cy="422979"/>
            <a:chOff x="6924652" y="4135505"/>
            <a:chExt cx="214378" cy="364135"/>
          </a:xfrm>
        </p:grpSpPr>
        <p:sp>
          <p:nvSpPr>
            <p:cNvPr id="1205" name="Google Shape;1205;p47"/>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7"/>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7"/>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7"/>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 name="Google Shape;1209;p47"/>
          <p:cNvGrpSpPr/>
          <p:nvPr/>
        </p:nvGrpSpPr>
        <p:grpSpPr>
          <a:xfrm>
            <a:off x="6753856" y="3253362"/>
            <a:ext cx="185798" cy="423421"/>
            <a:chOff x="6410063" y="4135124"/>
            <a:chExt cx="159950" cy="364516"/>
          </a:xfrm>
        </p:grpSpPr>
        <p:sp>
          <p:nvSpPr>
            <p:cNvPr id="1210" name="Google Shape;1210;p47"/>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7"/>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7"/>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7"/>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 name="Google Shape;1214;p47"/>
          <p:cNvGrpSpPr/>
          <p:nvPr/>
        </p:nvGrpSpPr>
        <p:grpSpPr>
          <a:xfrm>
            <a:off x="7157424" y="3253805"/>
            <a:ext cx="249021" cy="422979"/>
            <a:chOff x="6924652" y="4135505"/>
            <a:chExt cx="214378" cy="364135"/>
          </a:xfrm>
        </p:grpSpPr>
        <p:sp>
          <p:nvSpPr>
            <p:cNvPr id="1215" name="Google Shape;1215;p47"/>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7"/>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7"/>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7"/>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47"/>
          <p:cNvGrpSpPr/>
          <p:nvPr/>
        </p:nvGrpSpPr>
        <p:grpSpPr>
          <a:xfrm>
            <a:off x="7657931" y="2697067"/>
            <a:ext cx="185798" cy="423421"/>
            <a:chOff x="6410063" y="4135124"/>
            <a:chExt cx="159950" cy="364516"/>
          </a:xfrm>
        </p:grpSpPr>
        <p:sp>
          <p:nvSpPr>
            <p:cNvPr id="1220" name="Google Shape;1220;p47"/>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7"/>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7"/>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7"/>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 name="Google Shape;1224;p47"/>
          <p:cNvGrpSpPr/>
          <p:nvPr/>
        </p:nvGrpSpPr>
        <p:grpSpPr>
          <a:xfrm>
            <a:off x="8061499" y="2697510"/>
            <a:ext cx="249021" cy="422979"/>
            <a:chOff x="6924652" y="4135505"/>
            <a:chExt cx="214378" cy="364135"/>
          </a:xfrm>
        </p:grpSpPr>
        <p:sp>
          <p:nvSpPr>
            <p:cNvPr id="1225" name="Google Shape;1225;p47"/>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7"/>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7"/>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7"/>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 name="Google Shape;1229;p47"/>
          <p:cNvGrpSpPr/>
          <p:nvPr/>
        </p:nvGrpSpPr>
        <p:grpSpPr>
          <a:xfrm>
            <a:off x="7657931" y="3253362"/>
            <a:ext cx="185798" cy="423421"/>
            <a:chOff x="6410063" y="4135124"/>
            <a:chExt cx="159950" cy="364516"/>
          </a:xfrm>
        </p:grpSpPr>
        <p:sp>
          <p:nvSpPr>
            <p:cNvPr id="1230" name="Google Shape;1230;p47"/>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7"/>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7"/>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7"/>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 name="Google Shape;1234;p47"/>
          <p:cNvGrpSpPr/>
          <p:nvPr/>
        </p:nvGrpSpPr>
        <p:grpSpPr>
          <a:xfrm>
            <a:off x="8061499" y="3253805"/>
            <a:ext cx="249021" cy="422979"/>
            <a:chOff x="6924652" y="4135505"/>
            <a:chExt cx="214378" cy="364135"/>
          </a:xfrm>
        </p:grpSpPr>
        <p:sp>
          <p:nvSpPr>
            <p:cNvPr id="1235" name="Google Shape;1235;p47"/>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7"/>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7"/>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7"/>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 name="Google Shape;1239;p47"/>
          <p:cNvGrpSpPr/>
          <p:nvPr/>
        </p:nvGrpSpPr>
        <p:grpSpPr>
          <a:xfrm>
            <a:off x="3233892" y="3619163"/>
            <a:ext cx="347435" cy="345534"/>
            <a:chOff x="3527780" y="2885263"/>
            <a:chExt cx="347435" cy="345534"/>
          </a:xfrm>
        </p:grpSpPr>
        <p:sp>
          <p:nvSpPr>
            <p:cNvPr id="1240" name="Google Shape;1240;p47"/>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7"/>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7"/>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7"/>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7"/>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7"/>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7"/>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7"/>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7"/>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7"/>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7"/>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7"/>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7"/>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7"/>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7"/>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7"/>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7"/>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7"/>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7"/>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7"/>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7"/>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7"/>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7"/>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 name="Google Shape;1263;p47"/>
          <p:cNvGrpSpPr/>
          <p:nvPr/>
        </p:nvGrpSpPr>
        <p:grpSpPr>
          <a:xfrm>
            <a:off x="3669080" y="3619163"/>
            <a:ext cx="347435" cy="345534"/>
            <a:chOff x="3527780" y="2885263"/>
            <a:chExt cx="347435" cy="345534"/>
          </a:xfrm>
        </p:grpSpPr>
        <p:sp>
          <p:nvSpPr>
            <p:cNvPr id="1264" name="Google Shape;1264;p47"/>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7"/>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7"/>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7"/>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7"/>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7"/>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7"/>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7"/>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7"/>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7"/>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7"/>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7"/>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7"/>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7"/>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7"/>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7"/>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7"/>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7"/>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7"/>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7"/>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7"/>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7"/>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7"/>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 name="Google Shape;1287;p47"/>
          <p:cNvGrpSpPr/>
          <p:nvPr/>
        </p:nvGrpSpPr>
        <p:grpSpPr>
          <a:xfrm>
            <a:off x="3233892" y="4120738"/>
            <a:ext cx="347435" cy="345534"/>
            <a:chOff x="3527780" y="2885263"/>
            <a:chExt cx="347435" cy="345534"/>
          </a:xfrm>
        </p:grpSpPr>
        <p:sp>
          <p:nvSpPr>
            <p:cNvPr id="1288" name="Google Shape;1288;p47"/>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7"/>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7"/>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7"/>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7"/>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7"/>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7"/>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7"/>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7"/>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7"/>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7"/>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7"/>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7"/>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7"/>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7"/>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7"/>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7"/>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7"/>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7"/>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7"/>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7"/>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7"/>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7"/>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 name="Google Shape;1311;p47"/>
          <p:cNvGrpSpPr/>
          <p:nvPr/>
        </p:nvGrpSpPr>
        <p:grpSpPr>
          <a:xfrm>
            <a:off x="3669080" y="4120738"/>
            <a:ext cx="347435" cy="345534"/>
            <a:chOff x="3527780" y="2885263"/>
            <a:chExt cx="347435" cy="345534"/>
          </a:xfrm>
        </p:grpSpPr>
        <p:sp>
          <p:nvSpPr>
            <p:cNvPr id="1312" name="Google Shape;1312;p47"/>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7"/>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7"/>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7"/>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7"/>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7"/>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7"/>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7"/>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7"/>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7"/>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7"/>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7"/>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7"/>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7"/>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7"/>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7"/>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7"/>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7"/>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7"/>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7"/>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7"/>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7"/>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7"/>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 name="Google Shape;1335;p47"/>
          <p:cNvGrpSpPr/>
          <p:nvPr/>
        </p:nvGrpSpPr>
        <p:grpSpPr>
          <a:xfrm>
            <a:off x="5183580" y="4042063"/>
            <a:ext cx="347435" cy="345534"/>
            <a:chOff x="3527780" y="2885263"/>
            <a:chExt cx="347435" cy="345534"/>
          </a:xfrm>
        </p:grpSpPr>
        <p:sp>
          <p:nvSpPr>
            <p:cNvPr id="1336" name="Google Shape;1336;p47"/>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7"/>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7"/>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7"/>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7"/>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7"/>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7"/>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7"/>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7"/>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7"/>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7"/>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7"/>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7"/>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7"/>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7"/>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7"/>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7"/>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7"/>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7"/>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7"/>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7"/>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7"/>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7"/>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 name="Google Shape;1359;p47"/>
          <p:cNvGrpSpPr/>
          <p:nvPr/>
        </p:nvGrpSpPr>
        <p:grpSpPr>
          <a:xfrm>
            <a:off x="5618767" y="4042063"/>
            <a:ext cx="347435" cy="345534"/>
            <a:chOff x="3527780" y="2885263"/>
            <a:chExt cx="347435" cy="345534"/>
          </a:xfrm>
        </p:grpSpPr>
        <p:sp>
          <p:nvSpPr>
            <p:cNvPr id="1360" name="Google Shape;1360;p47"/>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7"/>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7"/>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7"/>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7"/>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7"/>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7"/>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7"/>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7"/>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7"/>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7"/>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7"/>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7"/>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7"/>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7"/>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7"/>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7"/>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7"/>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7"/>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7"/>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7"/>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7"/>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7"/>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 name="Google Shape;1383;p47"/>
          <p:cNvGrpSpPr/>
          <p:nvPr/>
        </p:nvGrpSpPr>
        <p:grpSpPr>
          <a:xfrm>
            <a:off x="7350855" y="3997501"/>
            <a:ext cx="347435" cy="345534"/>
            <a:chOff x="3527780" y="2885263"/>
            <a:chExt cx="347435" cy="345534"/>
          </a:xfrm>
        </p:grpSpPr>
        <p:sp>
          <p:nvSpPr>
            <p:cNvPr id="1384" name="Google Shape;1384;p47"/>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7"/>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7"/>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7"/>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7"/>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7"/>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7"/>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7"/>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7"/>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7"/>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7"/>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7"/>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7"/>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7"/>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7"/>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7"/>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7"/>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7"/>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7"/>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7"/>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7"/>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7"/>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7"/>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410" name="Shape 1410"/>
        <p:cNvGrpSpPr/>
        <p:nvPr/>
      </p:nvGrpSpPr>
      <p:grpSpPr>
        <a:xfrm>
          <a:off x="0" y="0"/>
          <a:ext cx="0" cy="0"/>
          <a:chOff x="0" y="0"/>
          <a:chExt cx="0" cy="0"/>
        </a:xfrm>
      </p:grpSpPr>
      <p:sp>
        <p:nvSpPr>
          <p:cNvPr id="1411" name="Google Shape;1411;p48"/>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TRIAL TIMELINE</a:t>
            </a:r>
            <a:endParaRPr/>
          </a:p>
        </p:txBody>
      </p:sp>
      <p:sp>
        <p:nvSpPr>
          <p:cNvPr id="1412" name="Google Shape;1412;p48"/>
          <p:cNvSpPr txBox="1"/>
          <p:nvPr>
            <p:ph idx="4294967295" type="title"/>
          </p:nvPr>
        </p:nvSpPr>
        <p:spPr>
          <a:xfrm>
            <a:off x="3624151" y="1495612"/>
            <a:ext cx="1895700" cy="44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600">
                <a:solidFill>
                  <a:schemeClr val="lt1"/>
                </a:solidFill>
                <a:latin typeface="Saira Thin"/>
                <a:ea typeface="Saira Thin"/>
                <a:cs typeface="Saira Thin"/>
                <a:sym typeface="Saira Thin"/>
              </a:rPr>
              <a:t>Experimentation</a:t>
            </a:r>
            <a:endParaRPr b="0" sz="1600">
              <a:solidFill>
                <a:schemeClr val="lt1"/>
              </a:solidFill>
              <a:latin typeface="Saira Thin"/>
              <a:ea typeface="Saira Thin"/>
              <a:cs typeface="Saira Thin"/>
              <a:sym typeface="Saira Thin"/>
            </a:endParaRPr>
          </a:p>
        </p:txBody>
      </p:sp>
      <p:sp>
        <p:nvSpPr>
          <p:cNvPr id="1413" name="Google Shape;1413;p48"/>
          <p:cNvSpPr txBox="1"/>
          <p:nvPr>
            <p:ph idx="4294967295" type="subTitle"/>
          </p:nvPr>
        </p:nvSpPr>
        <p:spPr>
          <a:xfrm>
            <a:off x="3624163" y="1832713"/>
            <a:ext cx="1895700" cy="64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400"/>
              <a:t>Saturn is the ringed one and a gas giant</a:t>
            </a:r>
            <a:endParaRPr sz="1400"/>
          </a:p>
          <a:p>
            <a:pPr indent="0" lvl="0" marL="0" rtl="0" algn="ctr">
              <a:spcBef>
                <a:spcPts val="1600"/>
              </a:spcBef>
              <a:spcAft>
                <a:spcPts val="1600"/>
              </a:spcAft>
              <a:buNone/>
            </a:pPr>
            <a:r>
              <a:t/>
            </a:r>
            <a:endParaRPr sz="1400"/>
          </a:p>
        </p:txBody>
      </p:sp>
      <p:sp>
        <p:nvSpPr>
          <p:cNvPr id="1414" name="Google Shape;1414;p48"/>
          <p:cNvSpPr txBox="1"/>
          <p:nvPr>
            <p:ph idx="4294967295" type="title"/>
          </p:nvPr>
        </p:nvSpPr>
        <p:spPr>
          <a:xfrm>
            <a:off x="6535115" y="1495612"/>
            <a:ext cx="1895700" cy="44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600">
                <a:solidFill>
                  <a:schemeClr val="lt1"/>
                </a:solidFill>
                <a:latin typeface="Saira Thin"/>
                <a:ea typeface="Saira Thin"/>
                <a:cs typeface="Saira Thin"/>
                <a:sym typeface="Saira Thin"/>
              </a:rPr>
              <a:t>Conclusions</a:t>
            </a:r>
            <a:endParaRPr b="0" sz="1600">
              <a:solidFill>
                <a:schemeClr val="lt1"/>
              </a:solidFill>
              <a:latin typeface="Saira Thin"/>
              <a:ea typeface="Saira Thin"/>
              <a:cs typeface="Saira Thin"/>
              <a:sym typeface="Saira Thin"/>
            </a:endParaRPr>
          </a:p>
        </p:txBody>
      </p:sp>
      <p:sp>
        <p:nvSpPr>
          <p:cNvPr id="1415" name="Google Shape;1415;p48"/>
          <p:cNvSpPr txBox="1"/>
          <p:nvPr>
            <p:ph idx="4294967295" type="subTitle"/>
          </p:nvPr>
        </p:nvSpPr>
        <p:spPr>
          <a:xfrm>
            <a:off x="6535125" y="1832713"/>
            <a:ext cx="1895700" cy="645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1400"/>
              <a:t>Earth is the planet where we live on</a:t>
            </a:r>
            <a:endParaRPr sz="1400"/>
          </a:p>
        </p:txBody>
      </p:sp>
      <p:sp>
        <p:nvSpPr>
          <p:cNvPr id="1416" name="Google Shape;1416;p48"/>
          <p:cNvSpPr txBox="1"/>
          <p:nvPr>
            <p:ph idx="4294967295" type="title"/>
          </p:nvPr>
        </p:nvSpPr>
        <p:spPr>
          <a:xfrm>
            <a:off x="713213" y="1495612"/>
            <a:ext cx="1895700" cy="44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600">
                <a:solidFill>
                  <a:schemeClr val="lt1"/>
                </a:solidFill>
                <a:latin typeface="Saira Thin"/>
                <a:ea typeface="Saira Thin"/>
                <a:cs typeface="Saira Thin"/>
                <a:sym typeface="Saira Thin"/>
              </a:rPr>
              <a:t>Research</a:t>
            </a:r>
            <a:endParaRPr b="0" sz="1600">
              <a:solidFill>
                <a:schemeClr val="lt1"/>
              </a:solidFill>
              <a:latin typeface="Saira Thin"/>
              <a:ea typeface="Saira Thin"/>
              <a:cs typeface="Saira Thin"/>
              <a:sym typeface="Saira Thin"/>
            </a:endParaRPr>
          </a:p>
        </p:txBody>
      </p:sp>
      <p:sp>
        <p:nvSpPr>
          <p:cNvPr id="1417" name="Google Shape;1417;p48"/>
          <p:cNvSpPr txBox="1"/>
          <p:nvPr>
            <p:ph idx="4294967295" type="subTitle"/>
          </p:nvPr>
        </p:nvSpPr>
        <p:spPr>
          <a:xfrm>
            <a:off x="713226" y="1832713"/>
            <a:ext cx="1895700" cy="64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400"/>
              <a:t>Venus is the second planet from the Sun</a:t>
            </a:r>
            <a:endParaRPr sz="1400"/>
          </a:p>
          <a:p>
            <a:pPr indent="0" lvl="0" marL="0" rtl="0" algn="ctr">
              <a:spcBef>
                <a:spcPts val="1600"/>
              </a:spcBef>
              <a:spcAft>
                <a:spcPts val="1600"/>
              </a:spcAft>
              <a:buNone/>
            </a:pPr>
            <a:r>
              <a:t/>
            </a:r>
            <a:endParaRPr sz="1400"/>
          </a:p>
        </p:txBody>
      </p:sp>
      <p:sp>
        <p:nvSpPr>
          <p:cNvPr id="1418" name="Google Shape;1418;p48"/>
          <p:cNvSpPr txBox="1"/>
          <p:nvPr>
            <p:ph type="title"/>
          </p:nvPr>
        </p:nvSpPr>
        <p:spPr>
          <a:xfrm>
            <a:off x="5001376" y="3447802"/>
            <a:ext cx="1895700" cy="44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600">
                <a:solidFill>
                  <a:schemeClr val="lt1"/>
                </a:solidFill>
                <a:latin typeface="Saira Thin"/>
                <a:ea typeface="Saira Thin"/>
                <a:cs typeface="Saira Thin"/>
                <a:sym typeface="Saira Thin"/>
              </a:rPr>
              <a:t>Results</a:t>
            </a:r>
            <a:endParaRPr b="0" sz="1600">
              <a:solidFill>
                <a:schemeClr val="lt1"/>
              </a:solidFill>
              <a:latin typeface="Saira Thin"/>
              <a:ea typeface="Saira Thin"/>
              <a:cs typeface="Saira Thin"/>
              <a:sym typeface="Saira Thin"/>
            </a:endParaRPr>
          </a:p>
        </p:txBody>
      </p:sp>
      <p:sp>
        <p:nvSpPr>
          <p:cNvPr id="1419" name="Google Shape;1419;p48"/>
          <p:cNvSpPr txBox="1"/>
          <p:nvPr>
            <p:ph idx="4294967295" type="subTitle"/>
          </p:nvPr>
        </p:nvSpPr>
        <p:spPr>
          <a:xfrm>
            <a:off x="5001387" y="3784903"/>
            <a:ext cx="1895700" cy="645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1400"/>
              <a:t>Despite being red, Mars is a cold place</a:t>
            </a:r>
            <a:endParaRPr sz="1400"/>
          </a:p>
        </p:txBody>
      </p:sp>
      <p:sp>
        <p:nvSpPr>
          <p:cNvPr id="1420" name="Google Shape;1420;p48"/>
          <p:cNvSpPr txBox="1"/>
          <p:nvPr>
            <p:ph idx="4294967295" type="title"/>
          </p:nvPr>
        </p:nvSpPr>
        <p:spPr>
          <a:xfrm>
            <a:off x="2212771" y="3447802"/>
            <a:ext cx="1895700" cy="44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600">
                <a:solidFill>
                  <a:schemeClr val="lt1"/>
                </a:solidFill>
                <a:latin typeface="Saira Thin"/>
                <a:ea typeface="Saira Thin"/>
                <a:cs typeface="Saira Thin"/>
                <a:sym typeface="Saira Thin"/>
              </a:rPr>
              <a:t>Preclinical</a:t>
            </a:r>
            <a:endParaRPr b="0" sz="1600">
              <a:solidFill>
                <a:schemeClr val="lt1"/>
              </a:solidFill>
              <a:latin typeface="Saira Thin"/>
              <a:ea typeface="Saira Thin"/>
              <a:cs typeface="Saira Thin"/>
              <a:sym typeface="Saira Thin"/>
            </a:endParaRPr>
          </a:p>
        </p:txBody>
      </p:sp>
      <p:sp>
        <p:nvSpPr>
          <p:cNvPr id="1421" name="Google Shape;1421;p48"/>
          <p:cNvSpPr txBox="1"/>
          <p:nvPr>
            <p:ph idx="4294967295" type="subTitle"/>
          </p:nvPr>
        </p:nvSpPr>
        <p:spPr>
          <a:xfrm>
            <a:off x="2212784" y="3784903"/>
            <a:ext cx="1895700" cy="645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t>Mercury </a:t>
            </a:r>
            <a:r>
              <a:rPr lang="en"/>
              <a:t>is the smallest planet</a:t>
            </a:r>
            <a:endParaRPr/>
          </a:p>
        </p:txBody>
      </p:sp>
      <p:cxnSp>
        <p:nvCxnSpPr>
          <p:cNvPr id="1422" name="Google Shape;1422;p48"/>
          <p:cNvCxnSpPr/>
          <p:nvPr/>
        </p:nvCxnSpPr>
        <p:spPr>
          <a:xfrm>
            <a:off x="1656000" y="2990350"/>
            <a:ext cx="5832000" cy="0"/>
          </a:xfrm>
          <a:prstGeom prst="straightConnector1">
            <a:avLst/>
          </a:prstGeom>
          <a:noFill/>
          <a:ln cap="flat" cmpd="sng" w="9525">
            <a:solidFill>
              <a:schemeClr val="lt1"/>
            </a:solidFill>
            <a:prstDash val="solid"/>
            <a:round/>
            <a:headEnd len="med" w="med" type="none"/>
            <a:tailEnd len="med" w="med" type="none"/>
          </a:ln>
        </p:spPr>
      </p:cxnSp>
      <p:sp>
        <p:nvSpPr>
          <p:cNvPr id="1423" name="Google Shape;1423;p48"/>
          <p:cNvSpPr/>
          <p:nvPr/>
        </p:nvSpPr>
        <p:spPr>
          <a:xfrm>
            <a:off x="1338225" y="2667550"/>
            <a:ext cx="645600" cy="645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8"/>
          <p:cNvSpPr/>
          <p:nvPr/>
        </p:nvSpPr>
        <p:spPr>
          <a:xfrm>
            <a:off x="2837825" y="2667550"/>
            <a:ext cx="645600" cy="645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8"/>
          <p:cNvSpPr/>
          <p:nvPr/>
        </p:nvSpPr>
        <p:spPr>
          <a:xfrm>
            <a:off x="4270025" y="2667550"/>
            <a:ext cx="645600" cy="645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8"/>
          <p:cNvSpPr/>
          <p:nvPr/>
        </p:nvSpPr>
        <p:spPr>
          <a:xfrm>
            <a:off x="5626425" y="2667550"/>
            <a:ext cx="645600" cy="645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8"/>
          <p:cNvSpPr/>
          <p:nvPr/>
        </p:nvSpPr>
        <p:spPr>
          <a:xfrm>
            <a:off x="7160175" y="2667550"/>
            <a:ext cx="645600" cy="645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8" name="Google Shape;1428;p48"/>
          <p:cNvGrpSpPr/>
          <p:nvPr/>
        </p:nvGrpSpPr>
        <p:grpSpPr>
          <a:xfrm>
            <a:off x="7343524" y="2818301"/>
            <a:ext cx="284366" cy="344097"/>
            <a:chOff x="5864861" y="2772517"/>
            <a:chExt cx="284366" cy="344097"/>
          </a:xfrm>
        </p:grpSpPr>
        <p:sp>
          <p:nvSpPr>
            <p:cNvPr id="1429" name="Google Shape;1429;p48"/>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8"/>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8"/>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8"/>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8"/>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8"/>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 name="Google Shape;1435;p48"/>
          <p:cNvGrpSpPr/>
          <p:nvPr/>
        </p:nvGrpSpPr>
        <p:grpSpPr>
          <a:xfrm>
            <a:off x="1521677" y="2814542"/>
            <a:ext cx="278795" cy="351615"/>
            <a:chOff x="8010427" y="3348503"/>
            <a:chExt cx="278795" cy="351615"/>
          </a:xfrm>
        </p:grpSpPr>
        <p:sp>
          <p:nvSpPr>
            <p:cNvPr id="1436" name="Google Shape;1436;p48"/>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8"/>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8"/>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8"/>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0" name="Google Shape;1440;p48"/>
          <p:cNvSpPr/>
          <p:nvPr/>
        </p:nvSpPr>
        <p:spPr>
          <a:xfrm>
            <a:off x="4387845" y="2806865"/>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1" name="Google Shape;1441;p48"/>
          <p:cNvGrpSpPr/>
          <p:nvPr/>
        </p:nvGrpSpPr>
        <p:grpSpPr>
          <a:xfrm>
            <a:off x="5848815" y="2815824"/>
            <a:ext cx="218687" cy="349052"/>
            <a:chOff x="4054103" y="2430191"/>
            <a:chExt cx="218687" cy="349052"/>
          </a:xfrm>
        </p:grpSpPr>
        <p:sp>
          <p:nvSpPr>
            <p:cNvPr id="1442" name="Google Shape;1442;p48"/>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8"/>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48"/>
          <p:cNvGrpSpPr/>
          <p:nvPr/>
        </p:nvGrpSpPr>
        <p:grpSpPr>
          <a:xfrm>
            <a:off x="2970874" y="2807327"/>
            <a:ext cx="379489" cy="366046"/>
            <a:chOff x="1284212" y="1963766"/>
            <a:chExt cx="379489" cy="366046"/>
          </a:xfrm>
        </p:grpSpPr>
        <p:sp>
          <p:nvSpPr>
            <p:cNvPr id="1445" name="Google Shape;1445;p48"/>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8"/>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0" name="Shape 1450"/>
        <p:cNvGrpSpPr/>
        <p:nvPr/>
      </p:nvGrpSpPr>
      <p:grpSpPr>
        <a:xfrm>
          <a:off x="0" y="0"/>
          <a:ext cx="0" cy="0"/>
          <a:chOff x="0" y="0"/>
          <a:chExt cx="0" cy="0"/>
        </a:xfrm>
      </p:grpSpPr>
      <p:sp>
        <p:nvSpPr>
          <p:cNvPr id="1451" name="Google Shape;1451;p49"/>
          <p:cNvSpPr/>
          <p:nvPr/>
        </p:nvSpPr>
        <p:spPr>
          <a:xfrm>
            <a:off x="6693038" y="1602850"/>
            <a:ext cx="1301100" cy="12657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9"/>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PHASE 1</a:t>
            </a:r>
            <a:endParaRPr/>
          </a:p>
        </p:txBody>
      </p:sp>
      <p:sp>
        <p:nvSpPr>
          <p:cNvPr id="1453" name="Google Shape;1453;p49"/>
          <p:cNvSpPr txBox="1"/>
          <p:nvPr/>
        </p:nvSpPr>
        <p:spPr>
          <a:xfrm>
            <a:off x="2670445" y="2598438"/>
            <a:ext cx="1203000" cy="475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1"/>
                </a:solidFill>
                <a:latin typeface="Nunito"/>
                <a:ea typeface="Nunito"/>
                <a:cs typeface="Nunito"/>
                <a:sym typeface="Nunito"/>
              </a:rPr>
              <a:t>20 - 80 Participants</a:t>
            </a:r>
            <a:endParaRPr>
              <a:solidFill>
                <a:schemeClr val="dk1"/>
              </a:solidFill>
              <a:latin typeface="Nunito"/>
              <a:ea typeface="Nunito"/>
              <a:cs typeface="Nunito"/>
              <a:sym typeface="Nunito"/>
            </a:endParaRPr>
          </a:p>
        </p:txBody>
      </p:sp>
      <p:sp>
        <p:nvSpPr>
          <p:cNvPr id="1454" name="Google Shape;1454;p49"/>
          <p:cNvSpPr txBox="1"/>
          <p:nvPr/>
        </p:nvSpPr>
        <p:spPr>
          <a:xfrm>
            <a:off x="4694513" y="2166150"/>
            <a:ext cx="1753500" cy="810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1"/>
                </a:solidFill>
                <a:latin typeface="Nunito"/>
                <a:ea typeface="Nunito"/>
                <a:cs typeface="Nunito"/>
                <a:sym typeface="Nunito"/>
              </a:rPr>
              <a:t>Mercury is the </a:t>
            </a:r>
            <a:r>
              <a:rPr lang="en">
                <a:solidFill>
                  <a:schemeClr val="dk1"/>
                </a:solidFill>
                <a:latin typeface="Nunito"/>
                <a:ea typeface="Nunito"/>
                <a:cs typeface="Nunito"/>
                <a:sym typeface="Nunito"/>
              </a:rPr>
              <a:t>closest</a:t>
            </a:r>
            <a:r>
              <a:rPr lang="en">
                <a:solidFill>
                  <a:schemeClr val="dk1"/>
                </a:solidFill>
                <a:latin typeface="Nunito"/>
                <a:ea typeface="Nunito"/>
                <a:cs typeface="Nunito"/>
                <a:sym typeface="Nunito"/>
              </a:rPr>
              <a:t> planet to the Sun and the smallest one</a:t>
            </a:r>
            <a:endParaRPr>
              <a:solidFill>
                <a:schemeClr val="dk1"/>
              </a:solidFill>
              <a:latin typeface="Nunito"/>
              <a:ea typeface="Nunito"/>
              <a:cs typeface="Nunito"/>
              <a:sym typeface="Nunito"/>
            </a:endParaRPr>
          </a:p>
        </p:txBody>
      </p:sp>
      <p:sp>
        <p:nvSpPr>
          <p:cNvPr id="1455" name="Google Shape;1455;p49"/>
          <p:cNvSpPr txBox="1"/>
          <p:nvPr/>
        </p:nvSpPr>
        <p:spPr>
          <a:xfrm>
            <a:off x="6746558" y="1890313"/>
            <a:ext cx="1247700" cy="43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chemeClr val="dk1"/>
                </a:solidFill>
                <a:latin typeface="Saira Thin"/>
                <a:ea typeface="Saira Thin"/>
                <a:cs typeface="Saira Thin"/>
                <a:sym typeface="Saira Thin"/>
              </a:rPr>
              <a:t>80%</a:t>
            </a:r>
            <a:endParaRPr sz="3600">
              <a:solidFill>
                <a:schemeClr val="dk1"/>
              </a:solidFill>
              <a:latin typeface="Saira Thin"/>
              <a:ea typeface="Saira Thin"/>
              <a:cs typeface="Saira Thin"/>
              <a:sym typeface="Saira Thin"/>
            </a:endParaRPr>
          </a:p>
        </p:txBody>
      </p:sp>
      <p:sp>
        <p:nvSpPr>
          <p:cNvPr id="1456" name="Google Shape;1456;p49"/>
          <p:cNvSpPr txBox="1"/>
          <p:nvPr/>
        </p:nvSpPr>
        <p:spPr>
          <a:xfrm>
            <a:off x="6693038" y="2390584"/>
            <a:ext cx="1355100" cy="19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Saira Thin"/>
                <a:ea typeface="Saira Thin"/>
                <a:cs typeface="Saira Thin"/>
                <a:sym typeface="Saira Thin"/>
              </a:rPr>
              <a:t>s</a:t>
            </a:r>
            <a:r>
              <a:rPr lang="en">
                <a:solidFill>
                  <a:schemeClr val="dk1"/>
                </a:solidFill>
                <a:latin typeface="Saira Thin"/>
                <a:ea typeface="Saira Thin"/>
                <a:cs typeface="Saira Thin"/>
                <a:sym typeface="Saira Thin"/>
              </a:rPr>
              <a:t>uccess rate</a:t>
            </a:r>
            <a:endParaRPr>
              <a:solidFill>
                <a:schemeClr val="dk1"/>
              </a:solidFill>
              <a:latin typeface="Saira Thin"/>
              <a:ea typeface="Saira Thin"/>
              <a:cs typeface="Saira Thin"/>
              <a:sym typeface="Saira Thin"/>
            </a:endParaRPr>
          </a:p>
        </p:txBody>
      </p:sp>
      <p:sp>
        <p:nvSpPr>
          <p:cNvPr id="1457" name="Google Shape;1457;p49"/>
          <p:cNvSpPr txBox="1"/>
          <p:nvPr/>
        </p:nvSpPr>
        <p:spPr>
          <a:xfrm>
            <a:off x="1299685" y="1565613"/>
            <a:ext cx="2503200" cy="24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latin typeface="Saira Thin"/>
                <a:ea typeface="Saira Thin"/>
                <a:cs typeface="Saira Thin"/>
                <a:sym typeface="Saira Thin"/>
              </a:rPr>
              <a:t>Sample</a:t>
            </a:r>
            <a:endParaRPr sz="1600">
              <a:solidFill>
                <a:schemeClr val="lt1"/>
              </a:solidFill>
              <a:latin typeface="Saira Thin"/>
              <a:ea typeface="Saira Thin"/>
              <a:cs typeface="Saira Thin"/>
              <a:sym typeface="Saira Thin"/>
            </a:endParaRPr>
          </a:p>
        </p:txBody>
      </p:sp>
      <p:sp>
        <p:nvSpPr>
          <p:cNvPr id="1458" name="Google Shape;1458;p49"/>
          <p:cNvSpPr txBox="1"/>
          <p:nvPr/>
        </p:nvSpPr>
        <p:spPr>
          <a:xfrm>
            <a:off x="1229100" y="2598438"/>
            <a:ext cx="1438800" cy="475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1"/>
                </a:solidFill>
                <a:latin typeface="Nunito"/>
                <a:ea typeface="Nunito"/>
                <a:cs typeface="Nunito"/>
                <a:sym typeface="Nunito"/>
              </a:rPr>
              <a:t>Young healthy people</a:t>
            </a:r>
            <a:endParaRPr>
              <a:solidFill>
                <a:schemeClr val="dk1"/>
              </a:solidFill>
              <a:latin typeface="Nunito"/>
              <a:ea typeface="Nunito"/>
              <a:cs typeface="Nunito"/>
              <a:sym typeface="Nunito"/>
            </a:endParaRPr>
          </a:p>
        </p:txBody>
      </p:sp>
      <p:sp>
        <p:nvSpPr>
          <p:cNvPr id="1459" name="Google Shape;1459;p49"/>
          <p:cNvSpPr txBox="1"/>
          <p:nvPr/>
        </p:nvSpPr>
        <p:spPr>
          <a:xfrm>
            <a:off x="4754213" y="1571677"/>
            <a:ext cx="1634100" cy="47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600">
                <a:solidFill>
                  <a:schemeClr val="lt1"/>
                </a:solidFill>
                <a:latin typeface="Saira Thin"/>
                <a:ea typeface="Saira Thin"/>
                <a:cs typeface="Saira Thin"/>
                <a:sym typeface="Saira Thin"/>
              </a:rPr>
              <a:t>Secondary</a:t>
            </a:r>
            <a:endParaRPr sz="1600">
              <a:solidFill>
                <a:schemeClr val="lt1"/>
              </a:solidFill>
              <a:latin typeface="Saira Thin"/>
              <a:ea typeface="Saira Thin"/>
              <a:cs typeface="Saira Thin"/>
              <a:sym typeface="Saira Thin"/>
            </a:endParaRPr>
          </a:p>
          <a:p>
            <a:pPr indent="0" lvl="0" marL="0" rtl="0" algn="ctr">
              <a:spcBef>
                <a:spcPts val="0"/>
              </a:spcBef>
              <a:spcAft>
                <a:spcPts val="0"/>
              </a:spcAft>
              <a:buClr>
                <a:schemeClr val="dk1"/>
              </a:buClr>
              <a:buSzPts val="1100"/>
              <a:buFont typeface="Arial"/>
              <a:buNone/>
            </a:pPr>
            <a:r>
              <a:rPr lang="en" sz="1600">
                <a:solidFill>
                  <a:schemeClr val="lt1"/>
                </a:solidFill>
                <a:latin typeface="Saira Thin"/>
                <a:ea typeface="Saira Thin"/>
                <a:cs typeface="Saira Thin"/>
                <a:sym typeface="Saira Thin"/>
              </a:rPr>
              <a:t>Effects</a:t>
            </a:r>
            <a:endParaRPr sz="1600">
              <a:solidFill>
                <a:schemeClr val="lt1"/>
              </a:solidFill>
              <a:latin typeface="Saira Thin"/>
              <a:ea typeface="Saira Thin"/>
              <a:cs typeface="Saira Thin"/>
              <a:sym typeface="Saira Thin"/>
            </a:endParaRPr>
          </a:p>
        </p:txBody>
      </p:sp>
      <p:sp>
        <p:nvSpPr>
          <p:cNvPr id="1460" name="Google Shape;1460;p49"/>
          <p:cNvSpPr txBox="1"/>
          <p:nvPr>
            <p:ph idx="4294967295" type="subTitle"/>
          </p:nvPr>
        </p:nvSpPr>
        <p:spPr>
          <a:xfrm>
            <a:off x="981800" y="3662446"/>
            <a:ext cx="3138900" cy="6129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Clr>
                <a:schemeClr val="dk1"/>
              </a:buClr>
              <a:buSzPts val="1100"/>
              <a:buFont typeface="Arial"/>
              <a:buNone/>
            </a:pPr>
            <a:r>
              <a:rPr lang="en"/>
              <a:t>Venus has a beautiful name and is the second planet from the Sun</a:t>
            </a:r>
            <a:endParaRPr/>
          </a:p>
        </p:txBody>
      </p:sp>
      <p:graphicFrame>
        <p:nvGraphicFramePr>
          <p:cNvPr id="1461" name="Google Shape;1461;p49"/>
          <p:cNvGraphicFramePr/>
          <p:nvPr/>
        </p:nvGraphicFramePr>
        <p:xfrm>
          <a:off x="4496400" y="3348725"/>
          <a:ext cx="3000000" cy="3000000"/>
        </p:xfrm>
        <a:graphic>
          <a:graphicData uri="http://schemas.openxmlformats.org/drawingml/2006/table">
            <a:tbl>
              <a:tblPr>
                <a:noFill/>
                <a:tableStyleId>{09032936-9F38-4971-926F-454564839644}</a:tableStyleId>
              </a:tblPr>
              <a:tblGrid>
                <a:gridCol w="1874925"/>
                <a:gridCol w="1874925"/>
              </a:tblGrid>
              <a:tr h="366725">
                <a:tc>
                  <a:txBody>
                    <a:bodyPr/>
                    <a:lstStyle/>
                    <a:p>
                      <a:pPr indent="0" lvl="0" marL="0" rtl="0" algn="ctr">
                        <a:spcBef>
                          <a:spcPts val="0"/>
                        </a:spcBef>
                        <a:spcAft>
                          <a:spcPts val="0"/>
                        </a:spcAft>
                        <a:buNone/>
                      </a:pPr>
                      <a:r>
                        <a:rPr lang="en">
                          <a:solidFill>
                            <a:schemeClr val="lt2"/>
                          </a:solidFill>
                          <a:latin typeface="Saira Thin"/>
                          <a:ea typeface="Saira Thin"/>
                          <a:cs typeface="Saira Thin"/>
                          <a:sym typeface="Saira Thin"/>
                        </a:rPr>
                        <a:t>Goal</a:t>
                      </a:r>
                      <a:endParaRPr>
                        <a:solidFill>
                          <a:schemeClr val="lt2"/>
                        </a:solidFill>
                        <a:latin typeface="Saira Thin"/>
                        <a:ea typeface="Saira Thin"/>
                        <a:cs typeface="Saira Thin"/>
                        <a:sym typeface="Saira Thin"/>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Saira Thin"/>
                          <a:ea typeface="Saira Thin"/>
                          <a:cs typeface="Saira Thin"/>
                          <a:sym typeface="Saira Thin"/>
                        </a:rPr>
                        <a:t>6 Months</a:t>
                      </a:r>
                      <a:endParaRPr>
                        <a:solidFill>
                          <a:schemeClr val="lt2"/>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r>
              <a:tr h="366725">
                <a:tc>
                  <a:txBody>
                    <a:bodyPr/>
                    <a:lstStyle/>
                    <a:p>
                      <a:pPr indent="0" lvl="0" marL="0" rtl="0" algn="ctr">
                        <a:spcBef>
                          <a:spcPts val="0"/>
                        </a:spcBef>
                        <a:spcAft>
                          <a:spcPts val="0"/>
                        </a:spcAft>
                        <a:buNone/>
                      </a:pPr>
                      <a:r>
                        <a:rPr lang="en">
                          <a:solidFill>
                            <a:schemeClr val="dk1"/>
                          </a:solidFill>
                          <a:latin typeface="Nunito"/>
                          <a:ea typeface="Nunito"/>
                          <a:cs typeface="Nunito"/>
                          <a:sym typeface="Nunito"/>
                        </a:rPr>
                        <a:t>Study the safety of</a:t>
                      </a:r>
                      <a:endParaRPr>
                        <a:solidFill>
                          <a:schemeClr val="dk1"/>
                        </a:solidFill>
                        <a:latin typeface="Nunito"/>
                        <a:ea typeface="Nunito"/>
                        <a:cs typeface="Nunito"/>
                        <a:sym typeface="Nunito"/>
                      </a:endParaRPr>
                    </a:p>
                    <a:p>
                      <a:pPr indent="0" lvl="0" marL="0" rtl="0" algn="ctr">
                        <a:spcBef>
                          <a:spcPts val="0"/>
                        </a:spcBef>
                        <a:spcAft>
                          <a:spcPts val="0"/>
                        </a:spcAft>
                        <a:buNone/>
                      </a:pPr>
                      <a:r>
                        <a:rPr lang="en">
                          <a:solidFill>
                            <a:schemeClr val="dk1"/>
                          </a:solidFill>
                          <a:latin typeface="Nunito"/>
                          <a:ea typeface="Nunito"/>
                          <a:cs typeface="Nunito"/>
                          <a:sym typeface="Nunito"/>
                        </a:rPr>
                        <a:t>medication</a:t>
                      </a:r>
                      <a:endParaRPr>
                        <a:solidFill>
                          <a:schemeClr val="dk1"/>
                        </a:solidFill>
                        <a:latin typeface="Nunito"/>
                        <a:ea typeface="Nunito"/>
                        <a:cs typeface="Nunito"/>
                        <a:sym typeface="Nuni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Nunito"/>
                          <a:ea typeface="Nunito"/>
                          <a:cs typeface="Nunito"/>
                          <a:sym typeface="Nunito"/>
                        </a:rPr>
                        <a:t>Experimentation</a:t>
                      </a:r>
                      <a:endParaRPr>
                        <a:solidFill>
                          <a:schemeClr val="dk1"/>
                        </a:solidFill>
                        <a:latin typeface="Nunito"/>
                        <a:ea typeface="Nunito"/>
                        <a:cs typeface="Nunito"/>
                        <a:sym typeface="Nunito"/>
                      </a:endParaRPr>
                    </a:p>
                    <a:p>
                      <a:pPr indent="0" lvl="0" marL="0" rtl="0" algn="ctr">
                        <a:spcBef>
                          <a:spcPts val="0"/>
                        </a:spcBef>
                        <a:spcAft>
                          <a:spcPts val="0"/>
                        </a:spcAft>
                        <a:buNone/>
                      </a:pPr>
                      <a:r>
                        <a:rPr lang="en">
                          <a:solidFill>
                            <a:schemeClr val="dk1"/>
                          </a:solidFill>
                          <a:latin typeface="Nunito"/>
                          <a:ea typeface="Nunito"/>
                          <a:cs typeface="Nunito"/>
                          <a:sym typeface="Nunito"/>
                        </a:rPr>
                        <a:t>time</a:t>
                      </a:r>
                      <a:endParaRPr>
                        <a:solidFill>
                          <a:schemeClr val="dk1"/>
                        </a:solidFill>
                        <a:latin typeface="Nunito"/>
                        <a:ea typeface="Nunito"/>
                        <a:cs typeface="Nunito"/>
                        <a:sym typeface="Nuni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r>
            </a:tbl>
          </a:graphicData>
        </a:graphic>
      </p:graphicFrame>
      <p:grpSp>
        <p:nvGrpSpPr>
          <p:cNvPr id="1462" name="Google Shape;1462;p49"/>
          <p:cNvGrpSpPr/>
          <p:nvPr/>
        </p:nvGrpSpPr>
        <p:grpSpPr>
          <a:xfrm>
            <a:off x="1756759" y="1940050"/>
            <a:ext cx="383483" cy="491972"/>
            <a:chOff x="6974158" y="2789537"/>
            <a:chExt cx="255247" cy="327458"/>
          </a:xfrm>
        </p:grpSpPr>
        <p:sp>
          <p:nvSpPr>
            <p:cNvPr id="1463" name="Google Shape;1463;p49"/>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9"/>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9"/>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9"/>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9"/>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9"/>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 name="Google Shape;1469;p49"/>
          <p:cNvGrpSpPr/>
          <p:nvPr/>
        </p:nvGrpSpPr>
        <p:grpSpPr>
          <a:xfrm>
            <a:off x="3088433" y="1941195"/>
            <a:ext cx="367023" cy="490255"/>
            <a:chOff x="7530697" y="2790299"/>
            <a:chExt cx="244291" cy="326314"/>
          </a:xfrm>
        </p:grpSpPr>
        <p:sp>
          <p:nvSpPr>
            <p:cNvPr id="1470" name="Google Shape;1470;p49"/>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9"/>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9"/>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9"/>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9"/>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9"/>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6" name="Google Shape;1476;p49"/>
          <p:cNvSpPr txBox="1"/>
          <p:nvPr/>
        </p:nvSpPr>
        <p:spPr>
          <a:xfrm>
            <a:off x="1299685" y="3419433"/>
            <a:ext cx="2503200" cy="24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latin typeface="Saira Thin"/>
                <a:ea typeface="Saira Thin"/>
                <a:cs typeface="Saira Thin"/>
                <a:sym typeface="Saira Thin"/>
              </a:rPr>
              <a:t>Sample Results</a:t>
            </a:r>
            <a:endParaRPr sz="1600">
              <a:solidFill>
                <a:schemeClr val="lt1"/>
              </a:solidFill>
              <a:latin typeface="Saira Thin"/>
              <a:ea typeface="Saira Thin"/>
              <a:cs typeface="Saira Thin"/>
              <a:sym typeface="Saira Thi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480" name="Shape 1480"/>
        <p:cNvGrpSpPr/>
        <p:nvPr/>
      </p:nvGrpSpPr>
      <p:grpSpPr>
        <a:xfrm>
          <a:off x="0" y="0"/>
          <a:ext cx="0" cy="0"/>
          <a:chOff x="0" y="0"/>
          <a:chExt cx="0" cy="0"/>
        </a:xfrm>
      </p:grpSpPr>
      <p:sp>
        <p:nvSpPr>
          <p:cNvPr id="1481" name="Google Shape;1481;p50"/>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TENDENCY</a:t>
            </a:r>
            <a:endParaRPr/>
          </a:p>
        </p:txBody>
      </p:sp>
      <p:sp>
        <p:nvSpPr>
          <p:cNvPr id="1482" name="Google Shape;1482;p50"/>
          <p:cNvSpPr txBox="1"/>
          <p:nvPr>
            <p:ph idx="4294967295" type="subTitle"/>
          </p:nvPr>
        </p:nvSpPr>
        <p:spPr>
          <a:xfrm>
            <a:off x="713225" y="2019250"/>
            <a:ext cx="3592500" cy="1414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t>Mercury is the </a:t>
            </a:r>
            <a:r>
              <a:rPr lang="en"/>
              <a:t>closest</a:t>
            </a:r>
            <a:r>
              <a:rPr lang="en"/>
              <a:t> planet to the Sun and the smallest one in the Solar System—it’s only a bit larger than the Moon. The planet’s name has nothing to do with the liquid metal</a:t>
            </a:r>
            <a:endParaRPr/>
          </a:p>
        </p:txBody>
      </p:sp>
      <p:sp>
        <p:nvSpPr>
          <p:cNvPr id="1483" name="Google Shape;1483;p50"/>
          <p:cNvSpPr txBox="1"/>
          <p:nvPr>
            <p:ph idx="4294967295" type="subTitle"/>
          </p:nvPr>
        </p:nvSpPr>
        <p:spPr>
          <a:xfrm>
            <a:off x="4765050" y="3749600"/>
            <a:ext cx="3707400" cy="612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t>To modify this graph, click on it, follow the link, change the data and paste the resulting graph here</a:t>
            </a:r>
            <a:endParaRPr sz="1000"/>
          </a:p>
        </p:txBody>
      </p:sp>
      <p:pic>
        <p:nvPicPr>
          <p:cNvPr id="1484" name="Google Shape;1484;p50" title="Points scored">
            <a:hlinkClick r:id="rId3"/>
          </p:cNvPr>
          <p:cNvPicPr preferRelativeResize="0"/>
          <p:nvPr/>
        </p:nvPicPr>
        <p:blipFill>
          <a:blip r:embed="rId4">
            <a:alphaModFix/>
          </a:blip>
          <a:stretch>
            <a:fillRect/>
          </a:stretch>
        </p:blipFill>
        <p:spPr>
          <a:xfrm>
            <a:off x="4765075" y="1304800"/>
            <a:ext cx="3707385" cy="2292400"/>
          </a:xfrm>
          <a:prstGeom prst="rect">
            <a:avLst/>
          </a:prstGeom>
          <a:noFill/>
          <a:ln>
            <a:noFill/>
          </a:ln>
        </p:spPr>
      </p:pic>
      <p:sp>
        <p:nvSpPr>
          <p:cNvPr id="1485" name="Google Shape;1485;p50"/>
          <p:cNvSpPr/>
          <p:nvPr/>
        </p:nvSpPr>
        <p:spPr>
          <a:xfrm>
            <a:off x="816425" y="3597200"/>
            <a:ext cx="210000" cy="210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0"/>
          <p:cNvSpPr/>
          <p:nvPr/>
        </p:nvSpPr>
        <p:spPr>
          <a:xfrm>
            <a:off x="2682550" y="3597200"/>
            <a:ext cx="210000" cy="210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0"/>
          <p:cNvSpPr txBox="1"/>
          <p:nvPr/>
        </p:nvSpPr>
        <p:spPr>
          <a:xfrm>
            <a:off x="1084684" y="3542300"/>
            <a:ext cx="1370400" cy="319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Saturn</a:t>
            </a:r>
            <a:endParaRPr>
              <a:solidFill>
                <a:schemeClr val="dk1"/>
              </a:solidFill>
              <a:latin typeface="Nunito"/>
              <a:ea typeface="Nunito"/>
              <a:cs typeface="Nunito"/>
              <a:sym typeface="Nunito"/>
            </a:endParaRPr>
          </a:p>
        </p:txBody>
      </p:sp>
      <p:sp>
        <p:nvSpPr>
          <p:cNvPr id="1488" name="Google Shape;1488;p50"/>
          <p:cNvSpPr txBox="1"/>
          <p:nvPr/>
        </p:nvSpPr>
        <p:spPr>
          <a:xfrm>
            <a:off x="2956734" y="3542300"/>
            <a:ext cx="1370400" cy="319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Earth</a:t>
            </a:r>
            <a:endParaRPr>
              <a:solidFill>
                <a:schemeClr val="dk1"/>
              </a:solidFill>
              <a:latin typeface="Nunito"/>
              <a:ea typeface="Nunito"/>
              <a:cs typeface="Nunito"/>
              <a:sym typeface="Nuni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2" name="Shape 1492"/>
        <p:cNvGrpSpPr/>
        <p:nvPr/>
      </p:nvGrpSpPr>
      <p:grpSpPr>
        <a:xfrm>
          <a:off x="0" y="0"/>
          <a:ext cx="0" cy="0"/>
          <a:chOff x="0" y="0"/>
          <a:chExt cx="0" cy="0"/>
        </a:xfrm>
      </p:grpSpPr>
      <p:sp>
        <p:nvSpPr>
          <p:cNvPr id="1493" name="Google Shape;1493;p51"/>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1494" name="Google Shape;1494;p51"/>
          <p:cNvSpPr txBox="1"/>
          <p:nvPr>
            <p:ph idx="4294967295" type="subTitle"/>
          </p:nvPr>
        </p:nvSpPr>
        <p:spPr>
          <a:xfrm>
            <a:off x="4749000" y="1460975"/>
            <a:ext cx="3513300" cy="3621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600">
                <a:latin typeface="Saira Thin"/>
                <a:ea typeface="Saira Thin"/>
                <a:cs typeface="Saira Thin"/>
                <a:sym typeface="Saira Thin"/>
              </a:rPr>
              <a:t>Experiment B</a:t>
            </a:r>
            <a:endParaRPr sz="1600">
              <a:latin typeface="Saira Thin"/>
              <a:ea typeface="Saira Thin"/>
              <a:cs typeface="Saira Thin"/>
              <a:sym typeface="Saira Thin"/>
            </a:endParaRPr>
          </a:p>
        </p:txBody>
      </p:sp>
      <p:sp>
        <p:nvSpPr>
          <p:cNvPr id="1495" name="Google Shape;1495;p51"/>
          <p:cNvSpPr txBox="1"/>
          <p:nvPr>
            <p:ph idx="4294967295" type="subTitle"/>
          </p:nvPr>
        </p:nvSpPr>
        <p:spPr>
          <a:xfrm>
            <a:off x="881675" y="1460975"/>
            <a:ext cx="3513300" cy="3621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600">
                <a:solidFill>
                  <a:schemeClr val="lt1"/>
                </a:solidFill>
                <a:latin typeface="Saira Thin"/>
                <a:ea typeface="Saira Thin"/>
                <a:cs typeface="Saira Thin"/>
                <a:sym typeface="Saira Thin"/>
              </a:rPr>
              <a:t>Experiment A</a:t>
            </a:r>
            <a:endParaRPr sz="1600">
              <a:solidFill>
                <a:schemeClr val="lt1"/>
              </a:solidFill>
              <a:latin typeface="Saira Thin"/>
              <a:ea typeface="Saira Thin"/>
              <a:cs typeface="Saira Thin"/>
              <a:sym typeface="Saira Thin"/>
            </a:endParaRPr>
          </a:p>
        </p:txBody>
      </p:sp>
      <p:graphicFrame>
        <p:nvGraphicFramePr>
          <p:cNvPr id="1496" name="Google Shape;1496;p51"/>
          <p:cNvGraphicFramePr/>
          <p:nvPr/>
        </p:nvGraphicFramePr>
        <p:xfrm>
          <a:off x="881663" y="2020575"/>
          <a:ext cx="3000000" cy="3000000"/>
        </p:xfrm>
        <a:graphic>
          <a:graphicData uri="http://schemas.openxmlformats.org/drawingml/2006/table">
            <a:tbl>
              <a:tblPr>
                <a:noFill/>
                <a:tableStyleId>{09032936-9F38-4971-926F-454564839644}</a:tableStyleId>
              </a:tblPr>
              <a:tblGrid>
                <a:gridCol w="1149050"/>
                <a:gridCol w="788100"/>
                <a:gridCol w="788100"/>
                <a:gridCol w="788100"/>
              </a:tblGrid>
              <a:tr h="440650">
                <a:tc>
                  <a:txBody>
                    <a:bodyPr/>
                    <a:lstStyle/>
                    <a:p>
                      <a:pPr indent="0" lvl="0" marL="0" rtl="0" algn="ctr">
                        <a:spcBef>
                          <a:spcPts val="0"/>
                        </a:spcBef>
                        <a:spcAft>
                          <a:spcPts val="0"/>
                        </a:spcAft>
                        <a:buNone/>
                      </a:pPr>
                      <a:r>
                        <a:t/>
                      </a:r>
                      <a:endParaRPr>
                        <a:solidFill>
                          <a:schemeClr val="lt2"/>
                        </a:solidFill>
                        <a:latin typeface="Nunito"/>
                        <a:ea typeface="Nunito"/>
                        <a:cs typeface="Nunito"/>
                        <a:sym typeface="Nunit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gridSpan="3">
                  <a:txBody>
                    <a:bodyPr/>
                    <a:lstStyle/>
                    <a:p>
                      <a:pPr indent="0" lvl="0" marL="0" rtl="0" algn="ctr">
                        <a:spcBef>
                          <a:spcPts val="0"/>
                        </a:spcBef>
                        <a:spcAft>
                          <a:spcPts val="0"/>
                        </a:spcAft>
                        <a:buNone/>
                      </a:pPr>
                      <a:r>
                        <a:rPr lang="en">
                          <a:solidFill>
                            <a:schemeClr val="accent5"/>
                          </a:solidFill>
                          <a:latin typeface="Nunito"/>
                          <a:ea typeface="Nunito"/>
                          <a:cs typeface="Nunito"/>
                          <a:sym typeface="Nunito"/>
                        </a:rPr>
                        <a:t>Outcome</a:t>
                      </a:r>
                      <a:endParaRPr>
                        <a:solidFill>
                          <a:schemeClr val="dk1"/>
                        </a:solidFill>
                        <a:latin typeface="Nunito"/>
                        <a:ea typeface="Nunito"/>
                        <a:cs typeface="Nunito"/>
                        <a:sym typeface="Nunit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c hMerge="1"/>
                <a:tc hMerge="1"/>
              </a:tr>
              <a:tr h="440650">
                <a:tc>
                  <a:txBody>
                    <a:bodyPr/>
                    <a:lstStyle/>
                    <a:p>
                      <a:pPr indent="0" lvl="0" marL="0" rtl="0" algn="ctr">
                        <a:spcBef>
                          <a:spcPts val="0"/>
                        </a:spcBef>
                        <a:spcAft>
                          <a:spcPts val="0"/>
                        </a:spcAft>
                        <a:buNone/>
                      </a:pPr>
                      <a:r>
                        <a:rPr lang="en">
                          <a:solidFill>
                            <a:schemeClr val="lt2"/>
                          </a:solidFill>
                          <a:latin typeface="Nunito"/>
                          <a:ea typeface="Nunito"/>
                          <a:cs typeface="Nunito"/>
                          <a:sym typeface="Nunito"/>
                        </a:rPr>
                        <a:t>Treatment</a:t>
                      </a:r>
                      <a:endParaRPr>
                        <a:solidFill>
                          <a:schemeClr val="lt2"/>
                        </a:solidFill>
                        <a:latin typeface="Nunito"/>
                        <a:ea typeface="Nunito"/>
                        <a:cs typeface="Nunito"/>
                        <a:sym typeface="Nuni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Nunito"/>
                          <a:ea typeface="Nunito"/>
                          <a:cs typeface="Nunito"/>
                          <a:sym typeface="Nunito"/>
                        </a:rPr>
                        <a:t>Test 1</a:t>
                      </a:r>
                      <a:endParaRPr>
                        <a:solidFill>
                          <a:schemeClr val="dk1"/>
                        </a:solidFill>
                        <a:latin typeface="Nunito"/>
                        <a:ea typeface="Nunito"/>
                        <a:cs typeface="Nunito"/>
                        <a:sym typeface="Nuni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dk1"/>
                          </a:solidFill>
                          <a:latin typeface="Nunito"/>
                          <a:ea typeface="Nunito"/>
                          <a:cs typeface="Nunito"/>
                          <a:sym typeface="Nunito"/>
                        </a:rPr>
                        <a:t>Test 2</a:t>
                      </a:r>
                      <a:endParaRPr>
                        <a:solidFill>
                          <a:schemeClr val="dk1"/>
                        </a:solidFill>
                        <a:latin typeface="Nunito"/>
                        <a:ea typeface="Nunito"/>
                        <a:cs typeface="Nunito"/>
                        <a:sym typeface="Nuni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dk1"/>
                          </a:solidFill>
                          <a:latin typeface="Nunito"/>
                          <a:ea typeface="Nunito"/>
                          <a:cs typeface="Nunito"/>
                          <a:sym typeface="Nunito"/>
                        </a:rPr>
                        <a:t>Test 3</a:t>
                      </a:r>
                      <a:endParaRPr>
                        <a:solidFill>
                          <a:schemeClr val="dk1"/>
                        </a:solidFill>
                        <a:latin typeface="Nunito"/>
                        <a:ea typeface="Nunito"/>
                        <a:cs typeface="Nunito"/>
                        <a:sym typeface="Nuni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4"/>
                    </a:solidFill>
                  </a:tcPr>
                </a:tc>
              </a:tr>
              <a:tr h="440650">
                <a:tc>
                  <a:txBody>
                    <a:bodyPr/>
                    <a:lstStyle/>
                    <a:p>
                      <a:pPr indent="0" lvl="0" marL="0" rtl="0" algn="ctr">
                        <a:spcBef>
                          <a:spcPts val="0"/>
                        </a:spcBef>
                        <a:spcAft>
                          <a:spcPts val="0"/>
                        </a:spcAft>
                        <a:buNone/>
                      </a:pPr>
                      <a:r>
                        <a:rPr lang="en">
                          <a:solidFill>
                            <a:schemeClr val="lt2"/>
                          </a:solidFill>
                          <a:latin typeface="Nunito"/>
                          <a:ea typeface="Nunito"/>
                          <a:cs typeface="Nunito"/>
                          <a:sym typeface="Nunito"/>
                        </a:rPr>
                        <a:t>Group 1</a:t>
                      </a:r>
                      <a:endParaRPr>
                        <a:solidFill>
                          <a:schemeClr val="lt2"/>
                        </a:solidFill>
                        <a:latin typeface="Nunito"/>
                        <a:ea typeface="Nunito"/>
                        <a:cs typeface="Nunito"/>
                        <a:sym typeface="Nuni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Nunito"/>
                          <a:ea typeface="Nunito"/>
                          <a:cs typeface="Nunito"/>
                          <a:sym typeface="Nunito"/>
                        </a:rPr>
                        <a:t>314</a:t>
                      </a:r>
                      <a:endParaRPr>
                        <a:solidFill>
                          <a:schemeClr val="dk1"/>
                        </a:solidFill>
                        <a:latin typeface="Nunito"/>
                        <a:ea typeface="Nunito"/>
                        <a:cs typeface="Nunito"/>
                        <a:sym typeface="Nuni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Nunito"/>
                          <a:ea typeface="Nunito"/>
                          <a:cs typeface="Nunito"/>
                          <a:sym typeface="Nunito"/>
                        </a:rPr>
                        <a:t>234</a:t>
                      </a:r>
                      <a:endParaRPr>
                        <a:solidFill>
                          <a:schemeClr val="dk1"/>
                        </a:solidFill>
                        <a:latin typeface="Nunito"/>
                        <a:ea typeface="Nunito"/>
                        <a:cs typeface="Nunito"/>
                        <a:sym typeface="Nuni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Nunito"/>
                          <a:ea typeface="Nunito"/>
                          <a:cs typeface="Nunito"/>
                          <a:sym typeface="Nunito"/>
                        </a:rPr>
                        <a:t>567</a:t>
                      </a:r>
                      <a:endParaRPr>
                        <a:solidFill>
                          <a:schemeClr val="dk1"/>
                        </a:solidFill>
                        <a:latin typeface="Nunito"/>
                        <a:ea typeface="Nunito"/>
                        <a:cs typeface="Nunito"/>
                        <a:sym typeface="Nuni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40650">
                <a:tc>
                  <a:txBody>
                    <a:bodyPr/>
                    <a:lstStyle/>
                    <a:p>
                      <a:pPr indent="0" lvl="0" marL="0" rtl="0" algn="ctr">
                        <a:spcBef>
                          <a:spcPts val="0"/>
                        </a:spcBef>
                        <a:spcAft>
                          <a:spcPts val="0"/>
                        </a:spcAft>
                        <a:buNone/>
                      </a:pPr>
                      <a:r>
                        <a:rPr lang="en">
                          <a:solidFill>
                            <a:schemeClr val="lt2"/>
                          </a:solidFill>
                          <a:latin typeface="Nunito"/>
                          <a:ea typeface="Nunito"/>
                          <a:cs typeface="Nunito"/>
                          <a:sym typeface="Nunito"/>
                        </a:rPr>
                        <a:t>Group 2</a:t>
                      </a:r>
                      <a:endParaRPr>
                        <a:solidFill>
                          <a:schemeClr val="lt2"/>
                        </a:solidFill>
                        <a:latin typeface="Nunito"/>
                        <a:ea typeface="Nunito"/>
                        <a:cs typeface="Nunito"/>
                        <a:sym typeface="Nuni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Nunito"/>
                          <a:ea typeface="Nunito"/>
                          <a:cs typeface="Nunito"/>
                          <a:sym typeface="Nunito"/>
                        </a:rPr>
                        <a:t>678</a:t>
                      </a:r>
                      <a:endParaRPr>
                        <a:solidFill>
                          <a:schemeClr val="dk1"/>
                        </a:solidFill>
                        <a:latin typeface="Nunito"/>
                        <a:ea typeface="Nunito"/>
                        <a:cs typeface="Nunito"/>
                        <a:sym typeface="Nuni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Nunito"/>
                          <a:ea typeface="Nunito"/>
                          <a:cs typeface="Nunito"/>
                          <a:sym typeface="Nunito"/>
                        </a:rPr>
                        <a:t>456</a:t>
                      </a:r>
                      <a:endParaRPr>
                        <a:solidFill>
                          <a:schemeClr val="dk1"/>
                        </a:solidFill>
                        <a:latin typeface="Nunito"/>
                        <a:ea typeface="Nunito"/>
                        <a:cs typeface="Nunito"/>
                        <a:sym typeface="Nuni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Nunito"/>
                          <a:ea typeface="Nunito"/>
                          <a:cs typeface="Nunito"/>
                          <a:sym typeface="Nunito"/>
                        </a:rPr>
                        <a:t>342</a:t>
                      </a:r>
                      <a:endParaRPr>
                        <a:solidFill>
                          <a:schemeClr val="dk1"/>
                        </a:solidFill>
                        <a:latin typeface="Nunito"/>
                        <a:ea typeface="Nunito"/>
                        <a:cs typeface="Nunito"/>
                        <a:sym typeface="Nuni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40650">
                <a:tc>
                  <a:txBody>
                    <a:bodyPr/>
                    <a:lstStyle/>
                    <a:p>
                      <a:pPr indent="0" lvl="0" marL="0" rtl="0" algn="ctr">
                        <a:spcBef>
                          <a:spcPts val="0"/>
                        </a:spcBef>
                        <a:spcAft>
                          <a:spcPts val="0"/>
                        </a:spcAft>
                        <a:buNone/>
                      </a:pPr>
                      <a:r>
                        <a:rPr lang="en">
                          <a:solidFill>
                            <a:schemeClr val="lt2"/>
                          </a:solidFill>
                          <a:latin typeface="Nunito"/>
                          <a:ea typeface="Nunito"/>
                          <a:cs typeface="Nunito"/>
                          <a:sym typeface="Nunito"/>
                        </a:rPr>
                        <a:t>Group 3</a:t>
                      </a:r>
                      <a:endParaRPr>
                        <a:solidFill>
                          <a:schemeClr val="lt2"/>
                        </a:solidFill>
                        <a:latin typeface="Nunito"/>
                        <a:ea typeface="Nunito"/>
                        <a:cs typeface="Nunito"/>
                        <a:sym typeface="Nuni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Nunito"/>
                          <a:ea typeface="Nunito"/>
                          <a:cs typeface="Nunito"/>
                          <a:sym typeface="Nunito"/>
                        </a:rPr>
                        <a:t>234</a:t>
                      </a:r>
                      <a:endParaRPr>
                        <a:solidFill>
                          <a:schemeClr val="dk1"/>
                        </a:solidFill>
                        <a:latin typeface="Nunito"/>
                        <a:ea typeface="Nunito"/>
                        <a:cs typeface="Nunito"/>
                        <a:sym typeface="Nuni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Nunito"/>
                          <a:ea typeface="Nunito"/>
                          <a:cs typeface="Nunito"/>
                          <a:sym typeface="Nunito"/>
                        </a:rPr>
                        <a:t>333</a:t>
                      </a:r>
                      <a:endParaRPr>
                        <a:solidFill>
                          <a:schemeClr val="dk1"/>
                        </a:solidFill>
                        <a:latin typeface="Nunito"/>
                        <a:ea typeface="Nunito"/>
                        <a:cs typeface="Nunito"/>
                        <a:sym typeface="Nuni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Nunito"/>
                          <a:ea typeface="Nunito"/>
                          <a:cs typeface="Nunito"/>
                          <a:sym typeface="Nunito"/>
                        </a:rPr>
                        <a:t>126</a:t>
                      </a:r>
                      <a:endParaRPr>
                        <a:solidFill>
                          <a:schemeClr val="dk1"/>
                        </a:solidFill>
                        <a:latin typeface="Nunito"/>
                        <a:ea typeface="Nunito"/>
                        <a:cs typeface="Nunito"/>
                        <a:sym typeface="Nuni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graphicFrame>
        <p:nvGraphicFramePr>
          <p:cNvPr id="1497" name="Google Shape;1497;p51"/>
          <p:cNvGraphicFramePr/>
          <p:nvPr/>
        </p:nvGraphicFramePr>
        <p:xfrm>
          <a:off x="4748988" y="2020575"/>
          <a:ext cx="3000000" cy="3000000"/>
        </p:xfrm>
        <a:graphic>
          <a:graphicData uri="http://schemas.openxmlformats.org/drawingml/2006/table">
            <a:tbl>
              <a:tblPr>
                <a:noFill/>
                <a:tableStyleId>{09032936-9F38-4971-926F-454564839644}</a:tableStyleId>
              </a:tblPr>
              <a:tblGrid>
                <a:gridCol w="1149050"/>
                <a:gridCol w="788100"/>
                <a:gridCol w="788100"/>
                <a:gridCol w="788100"/>
              </a:tblGrid>
              <a:tr h="440650">
                <a:tc>
                  <a:txBody>
                    <a:bodyPr/>
                    <a:lstStyle/>
                    <a:p>
                      <a:pPr indent="0" lvl="0" marL="0" rtl="0" algn="ctr">
                        <a:spcBef>
                          <a:spcPts val="0"/>
                        </a:spcBef>
                        <a:spcAft>
                          <a:spcPts val="0"/>
                        </a:spcAft>
                        <a:buNone/>
                      </a:pPr>
                      <a:r>
                        <a:t/>
                      </a:r>
                      <a:endParaRPr>
                        <a:solidFill>
                          <a:schemeClr val="lt2"/>
                        </a:solidFill>
                        <a:latin typeface="Nunito"/>
                        <a:ea typeface="Nunito"/>
                        <a:cs typeface="Nunito"/>
                        <a:sym typeface="Nunit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gridSpan="3">
                  <a:txBody>
                    <a:bodyPr/>
                    <a:lstStyle/>
                    <a:p>
                      <a:pPr indent="0" lvl="0" marL="0" rtl="0" algn="ctr">
                        <a:spcBef>
                          <a:spcPts val="0"/>
                        </a:spcBef>
                        <a:spcAft>
                          <a:spcPts val="0"/>
                        </a:spcAft>
                        <a:buNone/>
                      </a:pPr>
                      <a:r>
                        <a:rPr lang="en">
                          <a:solidFill>
                            <a:schemeClr val="accent5"/>
                          </a:solidFill>
                          <a:latin typeface="Lato"/>
                          <a:ea typeface="Lato"/>
                          <a:cs typeface="Lato"/>
                          <a:sym typeface="Lato"/>
                        </a:rPr>
                        <a:t>Outcome</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hMerge="1"/>
                <a:tc hMerge="1"/>
              </a:tr>
              <a:tr h="440650">
                <a:tc>
                  <a:txBody>
                    <a:bodyPr/>
                    <a:lstStyle/>
                    <a:p>
                      <a:pPr indent="0" lvl="0" marL="0" rtl="0" algn="ctr">
                        <a:spcBef>
                          <a:spcPts val="0"/>
                        </a:spcBef>
                        <a:spcAft>
                          <a:spcPts val="0"/>
                        </a:spcAft>
                        <a:buNone/>
                      </a:pPr>
                      <a:r>
                        <a:rPr lang="en">
                          <a:solidFill>
                            <a:schemeClr val="lt2"/>
                          </a:solidFill>
                          <a:latin typeface="Lato"/>
                          <a:ea typeface="Lato"/>
                          <a:cs typeface="Lato"/>
                          <a:sym typeface="Lato"/>
                        </a:rPr>
                        <a:t>Treatment</a:t>
                      </a:r>
                      <a:endParaRPr>
                        <a:solidFill>
                          <a:schemeClr val="lt2"/>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Test 1</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Test 2</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Test 3</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440650">
                <a:tc>
                  <a:txBody>
                    <a:bodyPr/>
                    <a:lstStyle/>
                    <a:p>
                      <a:pPr indent="0" lvl="0" marL="0" rtl="0" algn="ctr">
                        <a:spcBef>
                          <a:spcPts val="0"/>
                        </a:spcBef>
                        <a:spcAft>
                          <a:spcPts val="0"/>
                        </a:spcAft>
                        <a:buNone/>
                      </a:pPr>
                      <a:r>
                        <a:rPr lang="en">
                          <a:solidFill>
                            <a:schemeClr val="lt2"/>
                          </a:solidFill>
                          <a:latin typeface="Lato"/>
                          <a:ea typeface="Lato"/>
                          <a:cs typeface="Lato"/>
                          <a:sym typeface="Lato"/>
                        </a:rPr>
                        <a:t>Group 1</a:t>
                      </a:r>
                      <a:endParaRPr>
                        <a:solidFill>
                          <a:schemeClr val="lt2"/>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189</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285</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474</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0650">
                <a:tc>
                  <a:txBody>
                    <a:bodyPr/>
                    <a:lstStyle/>
                    <a:p>
                      <a:pPr indent="0" lvl="0" marL="0" rtl="0" algn="ctr">
                        <a:spcBef>
                          <a:spcPts val="0"/>
                        </a:spcBef>
                        <a:spcAft>
                          <a:spcPts val="0"/>
                        </a:spcAft>
                        <a:buNone/>
                      </a:pPr>
                      <a:r>
                        <a:rPr lang="en">
                          <a:solidFill>
                            <a:schemeClr val="lt2"/>
                          </a:solidFill>
                          <a:latin typeface="Lato"/>
                          <a:ea typeface="Lato"/>
                          <a:cs typeface="Lato"/>
                          <a:sym typeface="Lato"/>
                        </a:rPr>
                        <a:t>Group 2</a:t>
                      </a:r>
                      <a:endParaRPr>
                        <a:solidFill>
                          <a:schemeClr val="lt2"/>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210</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234</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444</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0650">
                <a:tc>
                  <a:txBody>
                    <a:bodyPr/>
                    <a:lstStyle/>
                    <a:p>
                      <a:pPr indent="0" lvl="0" marL="0" rtl="0" algn="ctr">
                        <a:spcBef>
                          <a:spcPts val="0"/>
                        </a:spcBef>
                        <a:spcAft>
                          <a:spcPts val="0"/>
                        </a:spcAft>
                        <a:buNone/>
                      </a:pPr>
                      <a:r>
                        <a:rPr lang="en">
                          <a:solidFill>
                            <a:schemeClr val="lt2"/>
                          </a:solidFill>
                          <a:latin typeface="Lato"/>
                          <a:ea typeface="Lato"/>
                          <a:cs typeface="Lato"/>
                          <a:sym typeface="Lato"/>
                        </a:rPr>
                        <a:t>Group 3</a:t>
                      </a:r>
                      <a:endParaRPr>
                        <a:solidFill>
                          <a:schemeClr val="lt2"/>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367</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123</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396</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1" name="Shape 1501"/>
        <p:cNvGrpSpPr/>
        <p:nvPr/>
      </p:nvGrpSpPr>
      <p:grpSpPr>
        <a:xfrm>
          <a:off x="0" y="0"/>
          <a:ext cx="0" cy="0"/>
          <a:chOff x="0" y="0"/>
          <a:chExt cx="0" cy="0"/>
        </a:xfrm>
      </p:grpSpPr>
      <p:sp>
        <p:nvSpPr>
          <p:cNvPr id="1502" name="Google Shape;1502;p52"/>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grpSp>
        <p:nvGrpSpPr>
          <p:cNvPr id="1503" name="Google Shape;1503;p52"/>
          <p:cNvGrpSpPr/>
          <p:nvPr/>
        </p:nvGrpSpPr>
        <p:grpSpPr>
          <a:xfrm>
            <a:off x="2181171" y="1317856"/>
            <a:ext cx="4820713" cy="3193835"/>
            <a:chOff x="235800" y="830650"/>
            <a:chExt cx="6978450" cy="4588844"/>
          </a:xfrm>
        </p:grpSpPr>
        <p:sp>
          <p:nvSpPr>
            <p:cNvPr id="1504" name="Google Shape;1504;p52"/>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2"/>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2"/>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2"/>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2"/>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2"/>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0" name="Google Shape;1510;p52"/>
          <p:cNvSpPr txBox="1"/>
          <p:nvPr/>
        </p:nvSpPr>
        <p:spPr>
          <a:xfrm>
            <a:off x="6695200" y="2669068"/>
            <a:ext cx="1573500" cy="487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latin typeface="Nunito"/>
                <a:ea typeface="Nunito"/>
                <a:cs typeface="Nunito"/>
                <a:sym typeface="Nunito"/>
              </a:rPr>
              <a:t>Despite being red, Mars is cold</a:t>
            </a:r>
            <a:endParaRPr>
              <a:solidFill>
                <a:schemeClr val="dk1"/>
              </a:solidFill>
              <a:latin typeface="Nunito"/>
              <a:ea typeface="Nunito"/>
              <a:cs typeface="Nunito"/>
              <a:sym typeface="Nunito"/>
            </a:endParaRPr>
          </a:p>
        </p:txBody>
      </p:sp>
      <p:sp>
        <p:nvSpPr>
          <p:cNvPr id="1511" name="Google Shape;1511;p52"/>
          <p:cNvSpPr txBox="1"/>
          <p:nvPr/>
        </p:nvSpPr>
        <p:spPr>
          <a:xfrm>
            <a:off x="5124050" y="4051068"/>
            <a:ext cx="1573500" cy="487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latin typeface="Nunito"/>
                <a:ea typeface="Nunito"/>
                <a:cs typeface="Nunito"/>
                <a:sym typeface="Nunito"/>
              </a:rPr>
              <a:t>Neptune is the farthest planet</a:t>
            </a:r>
            <a:endParaRPr>
              <a:solidFill>
                <a:schemeClr val="dk1"/>
              </a:solidFill>
              <a:latin typeface="Nunito"/>
              <a:ea typeface="Nunito"/>
              <a:cs typeface="Nunito"/>
              <a:sym typeface="Nunito"/>
            </a:endParaRPr>
          </a:p>
        </p:txBody>
      </p:sp>
      <p:sp>
        <p:nvSpPr>
          <p:cNvPr id="1512" name="Google Shape;1512;p52"/>
          <p:cNvSpPr txBox="1"/>
          <p:nvPr/>
        </p:nvSpPr>
        <p:spPr>
          <a:xfrm>
            <a:off x="721925" y="2874995"/>
            <a:ext cx="1573500" cy="4872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a:solidFill>
                  <a:schemeClr val="dk1"/>
                </a:solidFill>
                <a:latin typeface="Nunito"/>
                <a:ea typeface="Nunito"/>
                <a:cs typeface="Nunito"/>
                <a:sym typeface="Nunito"/>
              </a:rPr>
              <a:t>Mercury is the smallest planet</a:t>
            </a:r>
            <a:endParaRPr>
              <a:solidFill>
                <a:schemeClr val="dk1"/>
              </a:solidFill>
              <a:latin typeface="Nunito"/>
              <a:ea typeface="Nunito"/>
              <a:cs typeface="Nunito"/>
              <a:sym typeface="Nunito"/>
            </a:endParaRPr>
          </a:p>
        </p:txBody>
      </p:sp>
      <p:sp>
        <p:nvSpPr>
          <p:cNvPr id="1513" name="Google Shape;1513;p52"/>
          <p:cNvSpPr txBox="1"/>
          <p:nvPr/>
        </p:nvSpPr>
        <p:spPr>
          <a:xfrm>
            <a:off x="650475" y="2543692"/>
            <a:ext cx="1644900" cy="297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600">
                <a:solidFill>
                  <a:schemeClr val="lt1"/>
                </a:solidFill>
                <a:latin typeface="Saira Thin"/>
                <a:ea typeface="Saira Thin"/>
                <a:cs typeface="Saira Thin"/>
                <a:sym typeface="Saira Thin"/>
              </a:rPr>
              <a:t>Mercury</a:t>
            </a:r>
            <a:endParaRPr sz="1600">
              <a:solidFill>
                <a:schemeClr val="lt1"/>
              </a:solidFill>
              <a:latin typeface="Saira Thin"/>
              <a:ea typeface="Saira Thin"/>
              <a:cs typeface="Saira Thin"/>
              <a:sym typeface="Saira Thin"/>
            </a:endParaRPr>
          </a:p>
        </p:txBody>
      </p:sp>
      <p:sp>
        <p:nvSpPr>
          <p:cNvPr id="1514" name="Google Shape;1514;p52"/>
          <p:cNvSpPr txBox="1"/>
          <p:nvPr/>
        </p:nvSpPr>
        <p:spPr>
          <a:xfrm>
            <a:off x="5124051" y="3719787"/>
            <a:ext cx="1644900" cy="297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Saira Thin"/>
                <a:ea typeface="Saira Thin"/>
                <a:cs typeface="Saira Thin"/>
                <a:sym typeface="Saira Thin"/>
              </a:rPr>
              <a:t>Neptune</a:t>
            </a:r>
            <a:endParaRPr sz="1600">
              <a:solidFill>
                <a:schemeClr val="lt1"/>
              </a:solidFill>
              <a:latin typeface="Saira Thin"/>
              <a:ea typeface="Saira Thin"/>
              <a:cs typeface="Saira Thin"/>
              <a:sym typeface="Saira Thin"/>
            </a:endParaRPr>
          </a:p>
        </p:txBody>
      </p:sp>
      <p:sp>
        <p:nvSpPr>
          <p:cNvPr id="1515" name="Google Shape;1515;p52"/>
          <p:cNvSpPr txBox="1"/>
          <p:nvPr/>
        </p:nvSpPr>
        <p:spPr>
          <a:xfrm>
            <a:off x="6695212" y="2337764"/>
            <a:ext cx="1644900" cy="297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Saira Thin"/>
                <a:ea typeface="Saira Thin"/>
                <a:cs typeface="Saira Thin"/>
                <a:sym typeface="Saira Thin"/>
              </a:rPr>
              <a:t>Mars</a:t>
            </a:r>
            <a:endParaRPr sz="1600">
              <a:solidFill>
                <a:schemeClr val="lt1"/>
              </a:solidFill>
              <a:latin typeface="Saira Thin"/>
              <a:ea typeface="Saira Thin"/>
              <a:cs typeface="Saira Thin"/>
              <a:sym typeface="Saira Thin"/>
            </a:endParaRPr>
          </a:p>
        </p:txBody>
      </p:sp>
      <p:sp>
        <p:nvSpPr>
          <p:cNvPr id="1516" name="Google Shape;1516;p52"/>
          <p:cNvSpPr/>
          <p:nvPr/>
        </p:nvSpPr>
        <p:spPr>
          <a:xfrm>
            <a:off x="2773350" y="2596325"/>
            <a:ext cx="132000" cy="132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17" name="Google Shape;1517;p52"/>
          <p:cNvCxnSpPr>
            <a:stCxn id="1516" idx="2"/>
            <a:endCxn id="1513" idx="3"/>
          </p:cNvCxnSpPr>
          <p:nvPr/>
        </p:nvCxnSpPr>
        <p:spPr>
          <a:xfrm flipH="1">
            <a:off x="2295450" y="2662325"/>
            <a:ext cx="477900" cy="30000"/>
          </a:xfrm>
          <a:prstGeom prst="straightConnector1">
            <a:avLst/>
          </a:prstGeom>
          <a:noFill/>
          <a:ln cap="flat" cmpd="sng" w="9525">
            <a:solidFill>
              <a:schemeClr val="lt1"/>
            </a:solidFill>
            <a:prstDash val="solid"/>
            <a:round/>
            <a:headEnd len="med" w="med" type="none"/>
            <a:tailEnd len="med" w="med" type="none"/>
          </a:ln>
        </p:spPr>
      </p:cxnSp>
      <p:sp>
        <p:nvSpPr>
          <p:cNvPr id="1518" name="Google Shape;1518;p52"/>
          <p:cNvSpPr/>
          <p:nvPr/>
        </p:nvSpPr>
        <p:spPr>
          <a:xfrm>
            <a:off x="4809450" y="3607100"/>
            <a:ext cx="132000" cy="132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19" name="Google Shape;1519;p52"/>
          <p:cNvCxnSpPr>
            <a:stCxn id="1518" idx="5"/>
            <a:endCxn id="1514" idx="1"/>
          </p:cNvCxnSpPr>
          <p:nvPr/>
        </p:nvCxnSpPr>
        <p:spPr>
          <a:xfrm>
            <a:off x="4922119" y="3719769"/>
            <a:ext cx="201900" cy="148800"/>
          </a:xfrm>
          <a:prstGeom prst="straightConnector1">
            <a:avLst/>
          </a:prstGeom>
          <a:noFill/>
          <a:ln cap="flat" cmpd="sng" w="9525">
            <a:solidFill>
              <a:schemeClr val="lt1"/>
            </a:solidFill>
            <a:prstDash val="solid"/>
            <a:round/>
            <a:headEnd len="med" w="med" type="none"/>
            <a:tailEnd len="med" w="med" type="none"/>
          </a:ln>
        </p:spPr>
      </p:cxnSp>
      <p:sp>
        <p:nvSpPr>
          <p:cNvPr id="1520" name="Google Shape;1520;p52"/>
          <p:cNvSpPr/>
          <p:nvPr/>
        </p:nvSpPr>
        <p:spPr>
          <a:xfrm>
            <a:off x="6191225" y="2289250"/>
            <a:ext cx="132000" cy="132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21" name="Google Shape;1521;p52"/>
          <p:cNvCxnSpPr>
            <a:stCxn id="1520" idx="5"/>
            <a:endCxn id="1515" idx="1"/>
          </p:cNvCxnSpPr>
          <p:nvPr/>
        </p:nvCxnSpPr>
        <p:spPr>
          <a:xfrm>
            <a:off x="6303894" y="2401919"/>
            <a:ext cx="391200" cy="846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525" name="Shape 1525"/>
        <p:cNvGrpSpPr/>
        <p:nvPr/>
      </p:nvGrpSpPr>
      <p:grpSpPr>
        <a:xfrm>
          <a:off x="0" y="0"/>
          <a:ext cx="0" cy="0"/>
          <a:chOff x="0" y="0"/>
          <a:chExt cx="0" cy="0"/>
        </a:xfrm>
      </p:grpSpPr>
      <p:sp>
        <p:nvSpPr>
          <p:cNvPr id="1526" name="Google Shape;1526;p53"/>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RESULTS ANALYSIS</a:t>
            </a:r>
            <a:endParaRPr/>
          </a:p>
        </p:txBody>
      </p:sp>
      <p:grpSp>
        <p:nvGrpSpPr>
          <p:cNvPr id="1527" name="Google Shape;1527;p53"/>
          <p:cNvGrpSpPr/>
          <p:nvPr/>
        </p:nvGrpSpPr>
        <p:grpSpPr>
          <a:xfrm>
            <a:off x="4771244" y="1226422"/>
            <a:ext cx="1810288" cy="3506392"/>
            <a:chOff x="968924" y="1459252"/>
            <a:chExt cx="1605434" cy="3109606"/>
          </a:xfrm>
        </p:grpSpPr>
        <p:sp>
          <p:nvSpPr>
            <p:cNvPr id="1528" name="Google Shape;1528;p53"/>
            <p:cNvSpPr/>
            <p:nvPr/>
          </p:nvSpPr>
          <p:spPr>
            <a:xfrm>
              <a:off x="968924" y="1556850"/>
              <a:ext cx="759581" cy="3012008"/>
            </a:xfrm>
            <a:custGeom>
              <a:rect b="b" l="l" r="r" t="t"/>
              <a:pathLst>
                <a:path extrusionOk="0" h="66384" w="16741">
                  <a:moveTo>
                    <a:pt x="3267" y="18048"/>
                  </a:moveTo>
                  <a:cubicBezTo>
                    <a:pt x="3287" y="18111"/>
                    <a:pt x="3302" y="18174"/>
                    <a:pt x="3323" y="18237"/>
                  </a:cubicBezTo>
                  <a:cubicBezTo>
                    <a:pt x="3539" y="18904"/>
                    <a:pt x="3810" y="19553"/>
                    <a:pt x="4003" y="20228"/>
                  </a:cubicBezTo>
                  <a:cubicBezTo>
                    <a:pt x="4224" y="21004"/>
                    <a:pt x="4340" y="21813"/>
                    <a:pt x="4288" y="22618"/>
                  </a:cubicBezTo>
                  <a:cubicBezTo>
                    <a:pt x="4176" y="24393"/>
                    <a:pt x="3274" y="26008"/>
                    <a:pt x="2747" y="27706"/>
                  </a:cubicBezTo>
                  <a:cubicBezTo>
                    <a:pt x="2528" y="28410"/>
                    <a:pt x="2375" y="29133"/>
                    <a:pt x="2285" y="29864"/>
                  </a:cubicBezTo>
                  <a:cubicBezTo>
                    <a:pt x="2284" y="29869"/>
                    <a:pt x="2283" y="29873"/>
                    <a:pt x="2283" y="29877"/>
                  </a:cubicBezTo>
                  <a:cubicBezTo>
                    <a:pt x="2283" y="29877"/>
                    <a:pt x="1972" y="30777"/>
                    <a:pt x="1983" y="32847"/>
                  </a:cubicBezTo>
                  <a:cubicBezTo>
                    <a:pt x="1948" y="32787"/>
                    <a:pt x="1913" y="32726"/>
                    <a:pt x="1880" y="32665"/>
                  </a:cubicBezTo>
                  <a:cubicBezTo>
                    <a:pt x="1751" y="32429"/>
                    <a:pt x="1634" y="32182"/>
                    <a:pt x="1555" y="31925"/>
                  </a:cubicBezTo>
                  <a:cubicBezTo>
                    <a:pt x="1618" y="29462"/>
                    <a:pt x="2360" y="27051"/>
                    <a:pt x="2479" y="24586"/>
                  </a:cubicBezTo>
                  <a:cubicBezTo>
                    <a:pt x="2515" y="23845"/>
                    <a:pt x="2494" y="23102"/>
                    <a:pt x="2541" y="22361"/>
                  </a:cubicBezTo>
                  <a:cubicBezTo>
                    <a:pt x="2634" y="20906"/>
                    <a:pt x="2986" y="19481"/>
                    <a:pt x="3267" y="18048"/>
                  </a:cubicBezTo>
                  <a:close/>
                  <a:moveTo>
                    <a:pt x="13473" y="18048"/>
                  </a:moveTo>
                  <a:cubicBezTo>
                    <a:pt x="13755" y="19481"/>
                    <a:pt x="14107" y="20906"/>
                    <a:pt x="14200" y="22361"/>
                  </a:cubicBezTo>
                  <a:cubicBezTo>
                    <a:pt x="14247" y="23102"/>
                    <a:pt x="14226" y="23845"/>
                    <a:pt x="14262" y="24586"/>
                  </a:cubicBezTo>
                  <a:cubicBezTo>
                    <a:pt x="14381" y="27051"/>
                    <a:pt x="15122" y="29462"/>
                    <a:pt x="15186" y="31925"/>
                  </a:cubicBezTo>
                  <a:cubicBezTo>
                    <a:pt x="15107" y="32182"/>
                    <a:pt x="14990" y="32429"/>
                    <a:pt x="14861" y="32665"/>
                  </a:cubicBezTo>
                  <a:cubicBezTo>
                    <a:pt x="14828" y="32726"/>
                    <a:pt x="14793" y="32787"/>
                    <a:pt x="14758" y="32847"/>
                  </a:cubicBezTo>
                  <a:cubicBezTo>
                    <a:pt x="14769" y="30777"/>
                    <a:pt x="14458" y="29877"/>
                    <a:pt x="14458" y="29877"/>
                  </a:cubicBezTo>
                  <a:cubicBezTo>
                    <a:pt x="14458" y="29873"/>
                    <a:pt x="14456" y="29869"/>
                    <a:pt x="14456" y="29864"/>
                  </a:cubicBezTo>
                  <a:cubicBezTo>
                    <a:pt x="14366" y="29133"/>
                    <a:pt x="14212" y="28410"/>
                    <a:pt x="13994" y="27706"/>
                  </a:cubicBezTo>
                  <a:cubicBezTo>
                    <a:pt x="13466" y="26008"/>
                    <a:pt x="12565" y="24393"/>
                    <a:pt x="12452" y="22618"/>
                  </a:cubicBezTo>
                  <a:cubicBezTo>
                    <a:pt x="12401" y="21813"/>
                    <a:pt x="12517" y="21004"/>
                    <a:pt x="12738" y="20228"/>
                  </a:cubicBezTo>
                  <a:cubicBezTo>
                    <a:pt x="12930" y="19553"/>
                    <a:pt x="13201" y="18904"/>
                    <a:pt x="13418" y="18237"/>
                  </a:cubicBezTo>
                  <a:cubicBezTo>
                    <a:pt x="13439" y="18174"/>
                    <a:pt x="13453" y="18111"/>
                    <a:pt x="13473" y="18048"/>
                  </a:cubicBezTo>
                  <a:close/>
                  <a:moveTo>
                    <a:pt x="1567" y="34789"/>
                  </a:moveTo>
                  <a:cubicBezTo>
                    <a:pt x="1600" y="34789"/>
                    <a:pt x="1636" y="34801"/>
                    <a:pt x="1664" y="34819"/>
                  </a:cubicBezTo>
                  <a:cubicBezTo>
                    <a:pt x="1832" y="34923"/>
                    <a:pt x="1880" y="35140"/>
                    <a:pt x="1913" y="35334"/>
                  </a:cubicBezTo>
                  <a:cubicBezTo>
                    <a:pt x="1967" y="35645"/>
                    <a:pt x="2021" y="35956"/>
                    <a:pt x="2074" y="36267"/>
                  </a:cubicBezTo>
                  <a:cubicBezTo>
                    <a:pt x="2095" y="36389"/>
                    <a:pt x="2118" y="36516"/>
                    <a:pt x="2189" y="36617"/>
                  </a:cubicBezTo>
                  <a:cubicBezTo>
                    <a:pt x="2217" y="36657"/>
                    <a:pt x="2256" y="36689"/>
                    <a:pt x="2299" y="36714"/>
                  </a:cubicBezTo>
                  <a:cubicBezTo>
                    <a:pt x="2312" y="36803"/>
                    <a:pt x="2326" y="36895"/>
                    <a:pt x="2340" y="36986"/>
                  </a:cubicBezTo>
                  <a:cubicBezTo>
                    <a:pt x="2237" y="36877"/>
                    <a:pt x="2091" y="36797"/>
                    <a:pt x="1966" y="36708"/>
                  </a:cubicBezTo>
                  <a:cubicBezTo>
                    <a:pt x="1591" y="36439"/>
                    <a:pt x="1363" y="35977"/>
                    <a:pt x="1379" y="35516"/>
                  </a:cubicBezTo>
                  <a:cubicBezTo>
                    <a:pt x="1387" y="35312"/>
                    <a:pt x="1426" y="35107"/>
                    <a:pt x="1462" y="34906"/>
                  </a:cubicBezTo>
                  <a:cubicBezTo>
                    <a:pt x="1468" y="34873"/>
                    <a:pt x="1475" y="34839"/>
                    <a:pt x="1499" y="34815"/>
                  </a:cubicBezTo>
                  <a:cubicBezTo>
                    <a:pt x="1517" y="34796"/>
                    <a:pt x="1541" y="34789"/>
                    <a:pt x="1567" y="34789"/>
                  </a:cubicBezTo>
                  <a:close/>
                  <a:moveTo>
                    <a:pt x="15174" y="34789"/>
                  </a:moveTo>
                  <a:cubicBezTo>
                    <a:pt x="15199" y="34789"/>
                    <a:pt x="15224" y="34796"/>
                    <a:pt x="15243" y="34815"/>
                  </a:cubicBezTo>
                  <a:cubicBezTo>
                    <a:pt x="15266" y="34839"/>
                    <a:pt x="15273" y="34873"/>
                    <a:pt x="15278" y="34906"/>
                  </a:cubicBezTo>
                  <a:cubicBezTo>
                    <a:pt x="15315" y="35107"/>
                    <a:pt x="15354" y="35312"/>
                    <a:pt x="15361" y="35516"/>
                  </a:cubicBezTo>
                  <a:cubicBezTo>
                    <a:pt x="15378" y="35977"/>
                    <a:pt x="15150" y="36439"/>
                    <a:pt x="14775" y="36708"/>
                  </a:cubicBezTo>
                  <a:cubicBezTo>
                    <a:pt x="14650" y="36797"/>
                    <a:pt x="14503" y="36877"/>
                    <a:pt x="14401" y="36986"/>
                  </a:cubicBezTo>
                  <a:cubicBezTo>
                    <a:pt x="14415" y="36895"/>
                    <a:pt x="14429" y="36803"/>
                    <a:pt x="14442" y="36714"/>
                  </a:cubicBezTo>
                  <a:cubicBezTo>
                    <a:pt x="14485" y="36689"/>
                    <a:pt x="14524" y="36657"/>
                    <a:pt x="14552" y="36617"/>
                  </a:cubicBezTo>
                  <a:cubicBezTo>
                    <a:pt x="14623" y="36516"/>
                    <a:pt x="14646" y="36389"/>
                    <a:pt x="14667" y="36267"/>
                  </a:cubicBezTo>
                  <a:cubicBezTo>
                    <a:pt x="14720" y="35956"/>
                    <a:pt x="14774" y="35645"/>
                    <a:pt x="14827" y="35334"/>
                  </a:cubicBezTo>
                  <a:cubicBezTo>
                    <a:pt x="14861" y="35140"/>
                    <a:pt x="14909" y="34923"/>
                    <a:pt x="15077" y="34819"/>
                  </a:cubicBezTo>
                  <a:cubicBezTo>
                    <a:pt x="15105" y="34801"/>
                    <a:pt x="15140" y="34789"/>
                    <a:pt x="15174" y="34789"/>
                  </a:cubicBezTo>
                  <a:close/>
                  <a:moveTo>
                    <a:pt x="8370" y="1"/>
                  </a:moveTo>
                  <a:cubicBezTo>
                    <a:pt x="7808" y="1"/>
                    <a:pt x="7268" y="194"/>
                    <a:pt x="6989" y="689"/>
                  </a:cubicBezTo>
                  <a:cubicBezTo>
                    <a:pt x="6945" y="685"/>
                    <a:pt x="6902" y="682"/>
                    <a:pt x="6857" y="682"/>
                  </a:cubicBezTo>
                  <a:cubicBezTo>
                    <a:pt x="6492" y="682"/>
                    <a:pt x="6107" y="836"/>
                    <a:pt x="5858" y="1065"/>
                  </a:cubicBezTo>
                  <a:cubicBezTo>
                    <a:pt x="5461" y="1430"/>
                    <a:pt x="5274" y="1950"/>
                    <a:pt x="5153" y="2461"/>
                  </a:cubicBezTo>
                  <a:cubicBezTo>
                    <a:pt x="5020" y="3021"/>
                    <a:pt x="4951" y="3613"/>
                    <a:pt x="5118" y="4164"/>
                  </a:cubicBezTo>
                  <a:cubicBezTo>
                    <a:pt x="5167" y="4323"/>
                    <a:pt x="5234" y="4479"/>
                    <a:pt x="5300" y="4633"/>
                  </a:cubicBezTo>
                  <a:cubicBezTo>
                    <a:pt x="5237" y="4756"/>
                    <a:pt x="5230" y="4900"/>
                    <a:pt x="5238" y="5039"/>
                  </a:cubicBezTo>
                  <a:cubicBezTo>
                    <a:pt x="5254" y="5292"/>
                    <a:pt x="5318" y="5540"/>
                    <a:pt x="5421" y="5771"/>
                  </a:cubicBezTo>
                  <a:cubicBezTo>
                    <a:pt x="5411" y="5808"/>
                    <a:pt x="5403" y="5845"/>
                    <a:pt x="5399" y="5879"/>
                  </a:cubicBezTo>
                  <a:cubicBezTo>
                    <a:pt x="5303" y="6651"/>
                    <a:pt x="5381" y="7384"/>
                    <a:pt x="4983" y="8107"/>
                  </a:cubicBezTo>
                  <a:cubicBezTo>
                    <a:pt x="4768" y="8499"/>
                    <a:pt x="4352" y="8869"/>
                    <a:pt x="3893" y="8869"/>
                  </a:cubicBezTo>
                  <a:cubicBezTo>
                    <a:pt x="3831" y="8869"/>
                    <a:pt x="3769" y="8863"/>
                    <a:pt x="3707" y="8849"/>
                  </a:cubicBezTo>
                  <a:lnTo>
                    <a:pt x="3707" y="8849"/>
                  </a:lnTo>
                  <a:cubicBezTo>
                    <a:pt x="4125" y="9485"/>
                    <a:pt x="4850" y="9934"/>
                    <a:pt x="5642" y="10109"/>
                  </a:cubicBezTo>
                  <a:cubicBezTo>
                    <a:pt x="5822" y="10149"/>
                    <a:pt x="6006" y="10173"/>
                    <a:pt x="6191" y="10186"/>
                  </a:cubicBezTo>
                  <a:cubicBezTo>
                    <a:pt x="6176" y="10208"/>
                    <a:pt x="6163" y="10231"/>
                    <a:pt x="6148" y="10251"/>
                  </a:cubicBezTo>
                  <a:cubicBezTo>
                    <a:pt x="5512" y="11101"/>
                    <a:pt x="4232" y="11503"/>
                    <a:pt x="3235" y="11865"/>
                  </a:cubicBezTo>
                  <a:cubicBezTo>
                    <a:pt x="3164" y="11892"/>
                    <a:pt x="3090" y="11920"/>
                    <a:pt x="3027" y="11960"/>
                  </a:cubicBezTo>
                  <a:cubicBezTo>
                    <a:pt x="2408" y="11963"/>
                    <a:pt x="1561" y="12525"/>
                    <a:pt x="1269" y="12841"/>
                  </a:cubicBezTo>
                  <a:cubicBezTo>
                    <a:pt x="702" y="13455"/>
                    <a:pt x="439" y="14298"/>
                    <a:pt x="358" y="15130"/>
                  </a:cubicBezTo>
                  <a:cubicBezTo>
                    <a:pt x="278" y="15962"/>
                    <a:pt x="363" y="16800"/>
                    <a:pt x="407" y="17634"/>
                  </a:cubicBezTo>
                  <a:cubicBezTo>
                    <a:pt x="556" y="20447"/>
                    <a:pt x="225" y="23260"/>
                    <a:pt x="99" y="26073"/>
                  </a:cubicBezTo>
                  <a:cubicBezTo>
                    <a:pt x="0" y="28274"/>
                    <a:pt x="26" y="30482"/>
                    <a:pt x="177" y="32680"/>
                  </a:cubicBezTo>
                  <a:cubicBezTo>
                    <a:pt x="178" y="32685"/>
                    <a:pt x="179" y="32691"/>
                    <a:pt x="179" y="32697"/>
                  </a:cubicBezTo>
                  <a:cubicBezTo>
                    <a:pt x="96" y="33579"/>
                    <a:pt x="64" y="34467"/>
                    <a:pt x="88" y="35354"/>
                  </a:cubicBezTo>
                  <a:cubicBezTo>
                    <a:pt x="91" y="35455"/>
                    <a:pt x="95" y="35558"/>
                    <a:pt x="131" y="35651"/>
                  </a:cubicBezTo>
                  <a:cubicBezTo>
                    <a:pt x="159" y="35723"/>
                    <a:pt x="205" y="35787"/>
                    <a:pt x="246" y="35851"/>
                  </a:cubicBezTo>
                  <a:cubicBezTo>
                    <a:pt x="333" y="35990"/>
                    <a:pt x="401" y="36139"/>
                    <a:pt x="448" y="36296"/>
                  </a:cubicBezTo>
                  <a:cubicBezTo>
                    <a:pt x="487" y="36425"/>
                    <a:pt x="513" y="36559"/>
                    <a:pt x="581" y="36675"/>
                  </a:cubicBezTo>
                  <a:cubicBezTo>
                    <a:pt x="732" y="36928"/>
                    <a:pt x="1044" y="37023"/>
                    <a:pt x="1318" y="37131"/>
                  </a:cubicBezTo>
                  <a:cubicBezTo>
                    <a:pt x="1717" y="37289"/>
                    <a:pt x="2085" y="37514"/>
                    <a:pt x="2452" y="37737"/>
                  </a:cubicBezTo>
                  <a:cubicBezTo>
                    <a:pt x="2455" y="37736"/>
                    <a:pt x="2457" y="37734"/>
                    <a:pt x="2461" y="37733"/>
                  </a:cubicBezTo>
                  <a:cubicBezTo>
                    <a:pt x="2741" y="39374"/>
                    <a:pt x="3170" y="41301"/>
                    <a:pt x="3812" y="43547"/>
                  </a:cubicBezTo>
                  <a:cubicBezTo>
                    <a:pt x="3812" y="43547"/>
                    <a:pt x="4409" y="46009"/>
                    <a:pt x="4125" y="47651"/>
                  </a:cubicBezTo>
                  <a:cubicBezTo>
                    <a:pt x="3840" y="49292"/>
                    <a:pt x="3543" y="51502"/>
                    <a:pt x="4733" y="55575"/>
                  </a:cubicBezTo>
                  <a:cubicBezTo>
                    <a:pt x="5924" y="59647"/>
                    <a:pt x="5577" y="59773"/>
                    <a:pt x="5577" y="59773"/>
                  </a:cubicBezTo>
                  <a:cubicBezTo>
                    <a:pt x="5464" y="60046"/>
                    <a:pt x="5412" y="60357"/>
                    <a:pt x="5466" y="60647"/>
                  </a:cubicBezTo>
                  <a:cubicBezTo>
                    <a:pt x="5511" y="60887"/>
                    <a:pt x="5612" y="61113"/>
                    <a:pt x="5662" y="61351"/>
                  </a:cubicBezTo>
                  <a:cubicBezTo>
                    <a:pt x="5761" y="61831"/>
                    <a:pt x="5648" y="62326"/>
                    <a:pt x="5535" y="62802"/>
                  </a:cubicBezTo>
                  <a:cubicBezTo>
                    <a:pt x="5463" y="63107"/>
                    <a:pt x="5390" y="63413"/>
                    <a:pt x="5318" y="63717"/>
                  </a:cubicBezTo>
                  <a:cubicBezTo>
                    <a:pt x="5222" y="64125"/>
                    <a:pt x="5107" y="64562"/>
                    <a:pt x="4787" y="64832"/>
                  </a:cubicBezTo>
                  <a:cubicBezTo>
                    <a:pt x="4698" y="64906"/>
                    <a:pt x="4594" y="64965"/>
                    <a:pt x="4520" y="65054"/>
                  </a:cubicBezTo>
                  <a:cubicBezTo>
                    <a:pt x="4362" y="65244"/>
                    <a:pt x="4367" y="65515"/>
                    <a:pt x="4380" y="65761"/>
                  </a:cubicBezTo>
                  <a:cubicBezTo>
                    <a:pt x="4384" y="65839"/>
                    <a:pt x="4389" y="65921"/>
                    <a:pt x="4430" y="65989"/>
                  </a:cubicBezTo>
                  <a:cubicBezTo>
                    <a:pt x="4467" y="66051"/>
                    <a:pt x="4532" y="66094"/>
                    <a:pt x="4596" y="66129"/>
                  </a:cubicBezTo>
                  <a:cubicBezTo>
                    <a:pt x="4838" y="66259"/>
                    <a:pt x="5113" y="66312"/>
                    <a:pt x="5386" y="66344"/>
                  </a:cubicBezTo>
                  <a:cubicBezTo>
                    <a:pt x="5610" y="66370"/>
                    <a:pt x="5836" y="66383"/>
                    <a:pt x="6063" y="66383"/>
                  </a:cubicBezTo>
                  <a:cubicBezTo>
                    <a:pt x="6600" y="66383"/>
                    <a:pt x="7137" y="66310"/>
                    <a:pt x="7654" y="66164"/>
                  </a:cubicBezTo>
                  <a:cubicBezTo>
                    <a:pt x="7739" y="66140"/>
                    <a:pt x="7827" y="66112"/>
                    <a:pt x="7890" y="66050"/>
                  </a:cubicBezTo>
                  <a:cubicBezTo>
                    <a:pt x="8044" y="65896"/>
                    <a:pt x="7967" y="65630"/>
                    <a:pt x="8046" y="65426"/>
                  </a:cubicBezTo>
                  <a:cubicBezTo>
                    <a:pt x="8071" y="65362"/>
                    <a:pt x="8112" y="65306"/>
                    <a:pt x="8139" y="65243"/>
                  </a:cubicBezTo>
                  <a:cubicBezTo>
                    <a:pt x="8196" y="65113"/>
                    <a:pt x="8195" y="64965"/>
                    <a:pt x="8191" y="64822"/>
                  </a:cubicBezTo>
                  <a:cubicBezTo>
                    <a:pt x="8181" y="64299"/>
                    <a:pt x="8169" y="63776"/>
                    <a:pt x="8159" y="63253"/>
                  </a:cubicBezTo>
                  <a:cubicBezTo>
                    <a:pt x="8150" y="62854"/>
                    <a:pt x="8141" y="62453"/>
                    <a:pt x="8066" y="62061"/>
                  </a:cubicBezTo>
                  <a:cubicBezTo>
                    <a:pt x="7970" y="61563"/>
                    <a:pt x="7768" y="61088"/>
                    <a:pt x="7667" y="60591"/>
                  </a:cubicBezTo>
                  <a:cubicBezTo>
                    <a:pt x="7604" y="60276"/>
                    <a:pt x="7583" y="59954"/>
                    <a:pt x="7603" y="59634"/>
                  </a:cubicBezTo>
                  <a:cubicBezTo>
                    <a:pt x="7769" y="57007"/>
                    <a:pt x="8032" y="54311"/>
                    <a:pt x="7827" y="51687"/>
                  </a:cubicBezTo>
                  <a:cubicBezTo>
                    <a:pt x="7713" y="50238"/>
                    <a:pt x="7267" y="48779"/>
                    <a:pt x="7569" y="47358"/>
                  </a:cubicBezTo>
                  <a:cubicBezTo>
                    <a:pt x="7645" y="47002"/>
                    <a:pt x="7766" y="46658"/>
                    <a:pt x="7837" y="46302"/>
                  </a:cubicBezTo>
                  <a:cubicBezTo>
                    <a:pt x="7935" y="45805"/>
                    <a:pt x="7934" y="45295"/>
                    <a:pt x="7933" y="44790"/>
                  </a:cubicBezTo>
                  <a:cubicBezTo>
                    <a:pt x="7926" y="42981"/>
                    <a:pt x="7888" y="41180"/>
                    <a:pt x="7966" y="39374"/>
                  </a:cubicBezTo>
                  <a:cubicBezTo>
                    <a:pt x="8024" y="38018"/>
                    <a:pt x="8253" y="36670"/>
                    <a:pt x="8219" y="35314"/>
                  </a:cubicBezTo>
                  <a:cubicBezTo>
                    <a:pt x="8216" y="35183"/>
                    <a:pt x="8209" y="35052"/>
                    <a:pt x="8200" y="34921"/>
                  </a:cubicBezTo>
                  <a:lnTo>
                    <a:pt x="8200" y="34921"/>
                  </a:lnTo>
                  <a:lnTo>
                    <a:pt x="8243" y="34922"/>
                  </a:lnTo>
                  <a:lnTo>
                    <a:pt x="8243" y="34934"/>
                  </a:lnTo>
                  <a:lnTo>
                    <a:pt x="8370" y="34928"/>
                  </a:lnTo>
                  <a:lnTo>
                    <a:pt x="8498" y="34934"/>
                  </a:lnTo>
                  <a:lnTo>
                    <a:pt x="8498" y="34922"/>
                  </a:lnTo>
                  <a:lnTo>
                    <a:pt x="8541" y="34921"/>
                  </a:lnTo>
                  <a:lnTo>
                    <a:pt x="8541" y="34921"/>
                  </a:lnTo>
                  <a:cubicBezTo>
                    <a:pt x="8532" y="35052"/>
                    <a:pt x="8526" y="35183"/>
                    <a:pt x="8522" y="35314"/>
                  </a:cubicBezTo>
                  <a:cubicBezTo>
                    <a:pt x="8487" y="36670"/>
                    <a:pt x="8717" y="38018"/>
                    <a:pt x="8774" y="39374"/>
                  </a:cubicBezTo>
                  <a:cubicBezTo>
                    <a:pt x="8852" y="41180"/>
                    <a:pt x="8815" y="42981"/>
                    <a:pt x="8808" y="44790"/>
                  </a:cubicBezTo>
                  <a:cubicBezTo>
                    <a:pt x="8807" y="45295"/>
                    <a:pt x="8805" y="45805"/>
                    <a:pt x="8904" y="46302"/>
                  </a:cubicBezTo>
                  <a:cubicBezTo>
                    <a:pt x="8974" y="46658"/>
                    <a:pt x="9096" y="47002"/>
                    <a:pt x="9172" y="47358"/>
                  </a:cubicBezTo>
                  <a:cubicBezTo>
                    <a:pt x="9474" y="48779"/>
                    <a:pt x="9028" y="50238"/>
                    <a:pt x="8914" y="51687"/>
                  </a:cubicBezTo>
                  <a:cubicBezTo>
                    <a:pt x="8708" y="54311"/>
                    <a:pt x="8972" y="57007"/>
                    <a:pt x="9138" y="59634"/>
                  </a:cubicBezTo>
                  <a:cubicBezTo>
                    <a:pt x="9159" y="59954"/>
                    <a:pt x="9137" y="60276"/>
                    <a:pt x="9074" y="60591"/>
                  </a:cubicBezTo>
                  <a:cubicBezTo>
                    <a:pt x="8973" y="61088"/>
                    <a:pt x="8771" y="61563"/>
                    <a:pt x="8675" y="62061"/>
                  </a:cubicBezTo>
                  <a:cubicBezTo>
                    <a:pt x="8599" y="62453"/>
                    <a:pt x="8590" y="62854"/>
                    <a:pt x="8582" y="63253"/>
                  </a:cubicBezTo>
                  <a:cubicBezTo>
                    <a:pt x="8571" y="63776"/>
                    <a:pt x="8560" y="64299"/>
                    <a:pt x="8549" y="64822"/>
                  </a:cubicBezTo>
                  <a:cubicBezTo>
                    <a:pt x="8546" y="64965"/>
                    <a:pt x="8545" y="65113"/>
                    <a:pt x="8601" y="65243"/>
                  </a:cubicBezTo>
                  <a:cubicBezTo>
                    <a:pt x="8629" y="65306"/>
                    <a:pt x="8670" y="65362"/>
                    <a:pt x="8695" y="65426"/>
                  </a:cubicBezTo>
                  <a:cubicBezTo>
                    <a:pt x="8774" y="65630"/>
                    <a:pt x="8697" y="65896"/>
                    <a:pt x="8851" y="66050"/>
                  </a:cubicBezTo>
                  <a:cubicBezTo>
                    <a:pt x="8914" y="66112"/>
                    <a:pt x="9002" y="66140"/>
                    <a:pt x="9087" y="66164"/>
                  </a:cubicBezTo>
                  <a:cubicBezTo>
                    <a:pt x="9604" y="66310"/>
                    <a:pt x="10141" y="66383"/>
                    <a:pt x="10678" y="66383"/>
                  </a:cubicBezTo>
                  <a:cubicBezTo>
                    <a:pt x="10905" y="66383"/>
                    <a:pt x="11131" y="66370"/>
                    <a:pt x="11355" y="66344"/>
                  </a:cubicBezTo>
                  <a:cubicBezTo>
                    <a:pt x="11628" y="66312"/>
                    <a:pt x="11903" y="66259"/>
                    <a:pt x="12144" y="66129"/>
                  </a:cubicBezTo>
                  <a:cubicBezTo>
                    <a:pt x="12209" y="66094"/>
                    <a:pt x="12273" y="66051"/>
                    <a:pt x="12311" y="65989"/>
                  </a:cubicBezTo>
                  <a:cubicBezTo>
                    <a:pt x="12352" y="65921"/>
                    <a:pt x="12357" y="65839"/>
                    <a:pt x="12361" y="65761"/>
                  </a:cubicBezTo>
                  <a:cubicBezTo>
                    <a:pt x="12374" y="65515"/>
                    <a:pt x="12379" y="65244"/>
                    <a:pt x="12221" y="65054"/>
                  </a:cubicBezTo>
                  <a:cubicBezTo>
                    <a:pt x="12146" y="64965"/>
                    <a:pt x="12043" y="64906"/>
                    <a:pt x="11954" y="64832"/>
                  </a:cubicBezTo>
                  <a:cubicBezTo>
                    <a:pt x="11634" y="64562"/>
                    <a:pt x="11519" y="64125"/>
                    <a:pt x="11423" y="63717"/>
                  </a:cubicBezTo>
                  <a:cubicBezTo>
                    <a:pt x="11351" y="63413"/>
                    <a:pt x="11278" y="63107"/>
                    <a:pt x="11206" y="62802"/>
                  </a:cubicBezTo>
                  <a:cubicBezTo>
                    <a:pt x="11093" y="62326"/>
                    <a:pt x="10980" y="61831"/>
                    <a:pt x="11079" y="61351"/>
                  </a:cubicBezTo>
                  <a:cubicBezTo>
                    <a:pt x="11128" y="61113"/>
                    <a:pt x="11230" y="60887"/>
                    <a:pt x="11274" y="60647"/>
                  </a:cubicBezTo>
                  <a:cubicBezTo>
                    <a:pt x="11328" y="60357"/>
                    <a:pt x="11276" y="60046"/>
                    <a:pt x="11164" y="59773"/>
                  </a:cubicBezTo>
                  <a:cubicBezTo>
                    <a:pt x="11164" y="59773"/>
                    <a:pt x="10817" y="59647"/>
                    <a:pt x="12007" y="55575"/>
                  </a:cubicBezTo>
                  <a:cubicBezTo>
                    <a:pt x="13198" y="51502"/>
                    <a:pt x="12900" y="49292"/>
                    <a:pt x="12616" y="47651"/>
                  </a:cubicBezTo>
                  <a:cubicBezTo>
                    <a:pt x="12331" y="46009"/>
                    <a:pt x="12928" y="43547"/>
                    <a:pt x="12928" y="43547"/>
                  </a:cubicBezTo>
                  <a:cubicBezTo>
                    <a:pt x="13571" y="41301"/>
                    <a:pt x="14000" y="39374"/>
                    <a:pt x="14280" y="37733"/>
                  </a:cubicBezTo>
                  <a:cubicBezTo>
                    <a:pt x="14284" y="37734"/>
                    <a:pt x="14286" y="37736"/>
                    <a:pt x="14289" y="37737"/>
                  </a:cubicBezTo>
                  <a:cubicBezTo>
                    <a:pt x="14655" y="37514"/>
                    <a:pt x="15023" y="37289"/>
                    <a:pt x="15422" y="37131"/>
                  </a:cubicBezTo>
                  <a:cubicBezTo>
                    <a:pt x="15697" y="37023"/>
                    <a:pt x="16009" y="36928"/>
                    <a:pt x="16159" y="36675"/>
                  </a:cubicBezTo>
                  <a:cubicBezTo>
                    <a:pt x="16228" y="36559"/>
                    <a:pt x="16254" y="36425"/>
                    <a:pt x="16292" y="36296"/>
                  </a:cubicBezTo>
                  <a:cubicBezTo>
                    <a:pt x="16339" y="36139"/>
                    <a:pt x="16408" y="35990"/>
                    <a:pt x="16495" y="35851"/>
                  </a:cubicBezTo>
                  <a:cubicBezTo>
                    <a:pt x="16536" y="35787"/>
                    <a:pt x="16581" y="35723"/>
                    <a:pt x="16609" y="35651"/>
                  </a:cubicBezTo>
                  <a:cubicBezTo>
                    <a:pt x="16646" y="35558"/>
                    <a:pt x="16649" y="35455"/>
                    <a:pt x="16653" y="35354"/>
                  </a:cubicBezTo>
                  <a:cubicBezTo>
                    <a:pt x="16677" y="34467"/>
                    <a:pt x="16645" y="33579"/>
                    <a:pt x="16562" y="32697"/>
                  </a:cubicBezTo>
                  <a:cubicBezTo>
                    <a:pt x="16562" y="32691"/>
                    <a:pt x="16563" y="32685"/>
                    <a:pt x="16563" y="32680"/>
                  </a:cubicBezTo>
                  <a:cubicBezTo>
                    <a:pt x="16715" y="30482"/>
                    <a:pt x="16741" y="28274"/>
                    <a:pt x="16642" y="26073"/>
                  </a:cubicBezTo>
                  <a:cubicBezTo>
                    <a:pt x="16516" y="23260"/>
                    <a:pt x="16185" y="20447"/>
                    <a:pt x="16333" y="17634"/>
                  </a:cubicBezTo>
                  <a:cubicBezTo>
                    <a:pt x="16377" y="16800"/>
                    <a:pt x="16463" y="15962"/>
                    <a:pt x="16383" y="15130"/>
                  </a:cubicBezTo>
                  <a:cubicBezTo>
                    <a:pt x="16302" y="14298"/>
                    <a:pt x="16039" y="13455"/>
                    <a:pt x="15472" y="12841"/>
                  </a:cubicBezTo>
                  <a:cubicBezTo>
                    <a:pt x="15181" y="12525"/>
                    <a:pt x="14333" y="11963"/>
                    <a:pt x="13715" y="11960"/>
                  </a:cubicBezTo>
                  <a:cubicBezTo>
                    <a:pt x="13650" y="11920"/>
                    <a:pt x="13577" y="11892"/>
                    <a:pt x="13505" y="11865"/>
                  </a:cubicBezTo>
                  <a:cubicBezTo>
                    <a:pt x="12508" y="11503"/>
                    <a:pt x="11229" y="11101"/>
                    <a:pt x="10593" y="10251"/>
                  </a:cubicBezTo>
                  <a:cubicBezTo>
                    <a:pt x="10579" y="10233"/>
                    <a:pt x="10568" y="10213"/>
                    <a:pt x="10554" y="10193"/>
                  </a:cubicBezTo>
                  <a:cubicBezTo>
                    <a:pt x="10791" y="10186"/>
                    <a:pt x="11028" y="10160"/>
                    <a:pt x="11259" y="10109"/>
                  </a:cubicBezTo>
                  <a:cubicBezTo>
                    <a:pt x="12050" y="9934"/>
                    <a:pt x="12776" y="9485"/>
                    <a:pt x="13194" y="8849"/>
                  </a:cubicBezTo>
                  <a:lnTo>
                    <a:pt x="13194" y="8849"/>
                  </a:lnTo>
                  <a:cubicBezTo>
                    <a:pt x="13132" y="8863"/>
                    <a:pt x="13069" y="8869"/>
                    <a:pt x="13008" y="8869"/>
                  </a:cubicBezTo>
                  <a:cubicBezTo>
                    <a:pt x="12549" y="8869"/>
                    <a:pt x="12134" y="8499"/>
                    <a:pt x="11918" y="8107"/>
                  </a:cubicBezTo>
                  <a:cubicBezTo>
                    <a:pt x="11519" y="7384"/>
                    <a:pt x="11598" y="6651"/>
                    <a:pt x="11502" y="5879"/>
                  </a:cubicBezTo>
                  <a:cubicBezTo>
                    <a:pt x="11490" y="5780"/>
                    <a:pt x="11455" y="5666"/>
                    <a:pt x="11403" y="5551"/>
                  </a:cubicBezTo>
                  <a:cubicBezTo>
                    <a:pt x="11457" y="5385"/>
                    <a:pt x="11492" y="5213"/>
                    <a:pt x="11502" y="5039"/>
                  </a:cubicBezTo>
                  <a:cubicBezTo>
                    <a:pt x="11511" y="4898"/>
                    <a:pt x="11504" y="4750"/>
                    <a:pt x="11437" y="4625"/>
                  </a:cubicBezTo>
                  <a:cubicBezTo>
                    <a:pt x="11413" y="4580"/>
                    <a:pt x="11377" y="4541"/>
                    <a:pt x="11337" y="4508"/>
                  </a:cubicBezTo>
                  <a:cubicBezTo>
                    <a:pt x="11338" y="4437"/>
                    <a:pt x="11339" y="4367"/>
                    <a:pt x="11341" y="4296"/>
                  </a:cubicBezTo>
                  <a:cubicBezTo>
                    <a:pt x="11371" y="3636"/>
                    <a:pt x="11632" y="2986"/>
                    <a:pt x="11549" y="2330"/>
                  </a:cubicBezTo>
                  <a:cubicBezTo>
                    <a:pt x="11474" y="1737"/>
                    <a:pt x="11115" y="1196"/>
                    <a:pt x="10631" y="812"/>
                  </a:cubicBezTo>
                  <a:cubicBezTo>
                    <a:pt x="10147" y="428"/>
                    <a:pt x="9546" y="192"/>
                    <a:pt x="8930" y="62"/>
                  </a:cubicBezTo>
                  <a:cubicBezTo>
                    <a:pt x="8747" y="22"/>
                    <a:pt x="8557" y="1"/>
                    <a:pt x="83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3"/>
            <p:cNvSpPr/>
            <p:nvPr/>
          </p:nvSpPr>
          <p:spPr>
            <a:xfrm>
              <a:off x="2183750" y="2979619"/>
              <a:ext cx="199911" cy="239113"/>
            </a:xfrm>
            <a:custGeom>
              <a:rect b="b" l="l" r="r" t="t"/>
              <a:pathLst>
                <a:path extrusionOk="0" h="5270" w="4406">
                  <a:moveTo>
                    <a:pt x="2925" y="0"/>
                  </a:moveTo>
                  <a:cubicBezTo>
                    <a:pt x="2846" y="0"/>
                    <a:pt x="2751" y="54"/>
                    <a:pt x="2670" y="178"/>
                  </a:cubicBezTo>
                  <a:cubicBezTo>
                    <a:pt x="2453" y="508"/>
                    <a:pt x="2296" y="1319"/>
                    <a:pt x="2250" y="1698"/>
                  </a:cubicBezTo>
                  <a:cubicBezTo>
                    <a:pt x="2186" y="2222"/>
                    <a:pt x="2206" y="2766"/>
                    <a:pt x="2027" y="3265"/>
                  </a:cubicBezTo>
                  <a:cubicBezTo>
                    <a:pt x="1713" y="4143"/>
                    <a:pt x="858" y="4702"/>
                    <a:pt x="22" y="5115"/>
                  </a:cubicBezTo>
                  <a:cubicBezTo>
                    <a:pt x="1" y="5187"/>
                    <a:pt x="72" y="5259"/>
                    <a:pt x="147" y="5268"/>
                  </a:cubicBezTo>
                  <a:cubicBezTo>
                    <a:pt x="155" y="5269"/>
                    <a:pt x="163" y="5269"/>
                    <a:pt x="171" y="5269"/>
                  </a:cubicBezTo>
                  <a:cubicBezTo>
                    <a:pt x="237" y="5269"/>
                    <a:pt x="300" y="5240"/>
                    <a:pt x="360" y="5209"/>
                  </a:cubicBezTo>
                  <a:cubicBezTo>
                    <a:pt x="380" y="5199"/>
                    <a:pt x="399" y="5189"/>
                    <a:pt x="419" y="5180"/>
                  </a:cubicBezTo>
                  <a:cubicBezTo>
                    <a:pt x="744" y="5025"/>
                    <a:pt x="1040" y="4983"/>
                    <a:pt x="1264" y="4983"/>
                  </a:cubicBezTo>
                  <a:cubicBezTo>
                    <a:pt x="1336" y="4983"/>
                    <a:pt x="1400" y="4988"/>
                    <a:pt x="1455" y="4994"/>
                  </a:cubicBezTo>
                  <a:cubicBezTo>
                    <a:pt x="1523" y="5009"/>
                    <a:pt x="1589" y="5021"/>
                    <a:pt x="1653" y="5030"/>
                  </a:cubicBezTo>
                  <a:cubicBezTo>
                    <a:pt x="1670" y="5034"/>
                    <a:pt x="1679" y="5037"/>
                    <a:pt x="1679" y="5037"/>
                  </a:cubicBezTo>
                  <a:lnTo>
                    <a:pt x="1686" y="5033"/>
                  </a:lnTo>
                  <a:cubicBezTo>
                    <a:pt x="1787" y="5045"/>
                    <a:pt x="1883" y="5051"/>
                    <a:pt x="1976" y="5051"/>
                  </a:cubicBezTo>
                  <a:cubicBezTo>
                    <a:pt x="2685" y="5051"/>
                    <a:pt x="3146" y="4724"/>
                    <a:pt x="3286" y="4658"/>
                  </a:cubicBezTo>
                  <a:cubicBezTo>
                    <a:pt x="3690" y="4471"/>
                    <a:pt x="4332" y="3608"/>
                    <a:pt x="4387" y="2692"/>
                  </a:cubicBezTo>
                  <a:cubicBezTo>
                    <a:pt x="4406" y="2386"/>
                    <a:pt x="4384" y="2029"/>
                    <a:pt x="4212" y="1763"/>
                  </a:cubicBezTo>
                  <a:cubicBezTo>
                    <a:pt x="4041" y="1497"/>
                    <a:pt x="3732" y="1231"/>
                    <a:pt x="3390" y="1199"/>
                  </a:cubicBezTo>
                  <a:cubicBezTo>
                    <a:pt x="3294" y="1190"/>
                    <a:pt x="3207" y="1186"/>
                    <a:pt x="3129" y="1186"/>
                  </a:cubicBezTo>
                  <a:cubicBezTo>
                    <a:pt x="2930" y="1186"/>
                    <a:pt x="2790" y="1211"/>
                    <a:pt x="2701" y="1231"/>
                  </a:cubicBezTo>
                  <a:cubicBezTo>
                    <a:pt x="2722" y="1139"/>
                    <a:pt x="2744" y="1046"/>
                    <a:pt x="2775" y="953"/>
                  </a:cubicBezTo>
                  <a:cubicBezTo>
                    <a:pt x="2851" y="718"/>
                    <a:pt x="3096" y="248"/>
                    <a:pt x="3086" y="161"/>
                  </a:cubicBezTo>
                  <a:cubicBezTo>
                    <a:pt x="3074" y="60"/>
                    <a:pt x="3008" y="0"/>
                    <a:pt x="29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3"/>
            <p:cNvSpPr/>
            <p:nvPr/>
          </p:nvSpPr>
          <p:spPr>
            <a:xfrm>
              <a:off x="1993364" y="1459252"/>
              <a:ext cx="580995" cy="581040"/>
            </a:xfrm>
            <a:custGeom>
              <a:rect b="b" l="l" r="r" t="t"/>
              <a:pathLst>
                <a:path extrusionOk="0" h="12806" w="12805">
                  <a:moveTo>
                    <a:pt x="6367" y="1"/>
                  </a:moveTo>
                  <a:cubicBezTo>
                    <a:pt x="6334" y="1"/>
                    <a:pt x="6302" y="2"/>
                    <a:pt x="6270" y="2"/>
                  </a:cubicBezTo>
                  <a:lnTo>
                    <a:pt x="6281" y="556"/>
                  </a:lnTo>
                  <a:cubicBezTo>
                    <a:pt x="6311" y="556"/>
                    <a:pt x="6340" y="555"/>
                    <a:pt x="6369" y="555"/>
                  </a:cubicBezTo>
                  <a:lnTo>
                    <a:pt x="6367" y="1"/>
                  </a:lnTo>
                  <a:close/>
                  <a:moveTo>
                    <a:pt x="6753" y="10"/>
                  </a:moveTo>
                  <a:lnTo>
                    <a:pt x="6724" y="564"/>
                  </a:lnTo>
                  <a:cubicBezTo>
                    <a:pt x="6753" y="566"/>
                    <a:pt x="6783" y="568"/>
                    <a:pt x="6812" y="569"/>
                  </a:cubicBezTo>
                  <a:lnTo>
                    <a:pt x="6850" y="17"/>
                  </a:lnTo>
                  <a:cubicBezTo>
                    <a:pt x="6818" y="14"/>
                    <a:pt x="6786" y="12"/>
                    <a:pt x="6753" y="10"/>
                  </a:cubicBezTo>
                  <a:close/>
                  <a:moveTo>
                    <a:pt x="5883" y="22"/>
                  </a:moveTo>
                  <a:cubicBezTo>
                    <a:pt x="5851" y="24"/>
                    <a:pt x="5818" y="27"/>
                    <a:pt x="5786" y="30"/>
                  </a:cubicBezTo>
                  <a:lnTo>
                    <a:pt x="5839" y="581"/>
                  </a:lnTo>
                  <a:cubicBezTo>
                    <a:pt x="5868" y="579"/>
                    <a:pt x="5898" y="576"/>
                    <a:pt x="5927" y="574"/>
                  </a:cubicBezTo>
                  <a:lnTo>
                    <a:pt x="5883" y="22"/>
                  </a:lnTo>
                  <a:close/>
                  <a:moveTo>
                    <a:pt x="7236" y="55"/>
                  </a:moveTo>
                  <a:lnTo>
                    <a:pt x="7165" y="604"/>
                  </a:lnTo>
                  <a:cubicBezTo>
                    <a:pt x="7193" y="609"/>
                    <a:pt x="7223" y="612"/>
                    <a:pt x="7252" y="616"/>
                  </a:cubicBezTo>
                  <a:lnTo>
                    <a:pt x="7332" y="68"/>
                  </a:lnTo>
                  <a:cubicBezTo>
                    <a:pt x="7300" y="63"/>
                    <a:pt x="7269" y="58"/>
                    <a:pt x="7236" y="55"/>
                  </a:cubicBezTo>
                  <a:close/>
                  <a:moveTo>
                    <a:pt x="5402" y="79"/>
                  </a:moveTo>
                  <a:cubicBezTo>
                    <a:pt x="5369" y="83"/>
                    <a:pt x="5338" y="88"/>
                    <a:pt x="5307" y="94"/>
                  </a:cubicBezTo>
                  <a:lnTo>
                    <a:pt x="5400" y="641"/>
                  </a:lnTo>
                  <a:cubicBezTo>
                    <a:pt x="5430" y="636"/>
                    <a:pt x="5459" y="630"/>
                    <a:pt x="5487" y="626"/>
                  </a:cubicBezTo>
                  <a:lnTo>
                    <a:pt x="5402" y="79"/>
                  </a:lnTo>
                  <a:close/>
                  <a:moveTo>
                    <a:pt x="7714" y="135"/>
                  </a:moveTo>
                  <a:lnTo>
                    <a:pt x="7600" y="678"/>
                  </a:lnTo>
                  <a:cubicBezTo>
                    <a:pt x="7630" y="685"/>
                    <a:pt x="7659" y="691"/>
                    <a:pt x="7687" y="697"/>
                  </a:cubicBezTo>
                  <a:lnTo>
                    <a:pt x="7808" y="156"/>
                  </a:lnTo>
                  <a:cubicBezTo>
                    <a:pt x="7777" y="148"/>
                    <a:pt x="7745" y="142"/>
                    <a:pt x="7714" y="135"/>
                  </a:cubicBezTo>
                  <a:close/>
                  <a:moveTo>
                    <a:pt x="4926" y="171"/>
                  </a:moveTo>
                  <a:cubicBezTo>
                    <a:pt x="4894" y="179"/>
                    <a:pt x="4863" y="187"/>
                    <a:pt x="4832" y="195"/>
                  </a:cubicBezTo>
                  <a:lnTo>
                    <a:pt x="4968" y="733"/>
                  </a:lnTo>
                  <a:cubicBezTo>
                    <a:pt x="4996" y="725"/>
                    <a:pt x="5025" y="718"/>
                    <a:pt x="5053" y="712"/>
                  </a:cubicBezTo>
                  <a:lnTo>
                    <a:pt x="4926" y="171"/>
                  </a:lnTo>
                  <a:close/>
                  <a:moveTo>
                    <a:pt x="8184" y="252"/>
                  </a:moveTo>
                  <a:lnTo>
                    <a:pt x="8030" y="785"/>
                  </a:lnTo>
                  <a:cubicBezTo>
                    <a:pt x="8059" y="793"/>
                    <a:pt x="8087" y="802"/>
                    <a:pt x="8115" y="810"/>
                  </a:cubicBezTo>
                  <a:lnTo>
                    <a:pt x="8277" y="280"/>
                  </a:lnTo>
                  <a:cubicBezTo>
                    <a:pt x="8246" y="271"/>
                    <a:pt x="8215" y="261"/>
                    <a:pt x="8184" y="252"/>
                  </a:cubicBezTo>
                  <a:close/>
                  <a:moveTo>
                    <a:pt x="4459" y="300"/>
                  </a:moveTo>
                  <a:cubicBezTo>
                    <a:pt x="4428" y="311"/>
                    <a:pt x="4398" y="320"/>
                    <a:pt x="4367" y="331"/>
                  </a:cubicBezTo>
                  <a:lnTo>
                    <a:pt x="4543" y="857"/>
                  </a:lnTo>
                  <a:cubicBezTo>
                    <a:pt x="4571" y="847"/>
                    <a:pt x="4599" y="838"/>
                    <a:pt x="4627" y="829"/>
                  </a:cubicBezTo>
                  <a:lnTo>
                    <a:pt x="4459" y="300"/>
                  </a:lnTo>
                  <a:close/>
                  <a:moveTo>
                    <a:pt x="8645" y="405"/>
                  </a:moveTo>
                  <a:lnTo>
                    <a:pt x="8451" y="924"/>
                  </a:lnTo>
                  <a:cubicBezTo>
                    <a:pt x="8478" y="934"/>
                    <a:pt x="8506" y="945"/>
                    <a:pt x="8534" y="956"/>
                  </a:cubicBezTo>
                  <a:lnTo>
                    <a:pt x="8735" y="439"/>
                  </a:lnTo>
                  <a:cubicBezTo>
                    <a:pt x="8706" y="428"/>
                    <a:pt x="8675" y="416"/>
                    <a:pt x="8645" y="405"/>
                  </a:cubicBezTo>
                  <a:close/>
                  <a:moveTo>
                    <a:pt x="4003" y="465"/>
                  </a:moveTo>
                  <a:cubicBezTo>
                    <a:pt x="3973" y="477"/>
                    <a:pt x="3944" y="489"/>
                    <a:pt x="3914" y="502"/>
                  </a:cubicBezTo>
                  <a:lnTo>
                    <a:pt x="4130" y="1013"/>
                  </a:lnTo>
                  <a:cubicBezTo>
                    <a:pt x="4157" y="1001"/>
                    <a:pt x="4184" y="990"/>
                    <a:pt x="4211" y="979"/>
                  </a:cubicBezTo>
                  <a:lnTo>
                    <a:pt x="4003" y="465"/>
                  </a:lnTo>
                  <a:close/>
                  <a:moveTo>
                    <a:pt x="9092" y="592"/>
                  </a:moveTo>
                  <a:lnTo>
                    <a:pt x="8859" y="1095"/>
                  </a:lnTo>
                  <a:cubicBezTo>
                    <a:pt x="8886" y="1108"/>
                    <a:pt x="8913" y="1120"/>
                    <a:pt x="8940" y="1133"/>
                  </a:cubicBezTo>
                  <a:lnTo>
                    <a:pt x="9181" y="634"/>
                  </a:lnTo>
                  <a:cubicBezTo>
                    <a:pt x="9151" y="620"/>
                    <a:pt x="9122" y="606"/>
                    <a:pt x="9092" y="592"/>
                  </a:cubicBezTo>
                  <a:close/>
                  <a:moveTo>
                    <a:pt x="3562" y="663"/>
                  </a:moveTo>
                  <a:cubicBezTo>
                    <a:pt x="3533" y="678"/>
                    <a:pt x="3504" y="691"/>
                    <a:pt x="3476" y="706"/>
                  </a:cubicBezTo>
                  <a:lnTo>
                    <a:pt x="3730" y="1200"/>
                  </a:lnTo>
                  <a:cubicBezTo>
                    <a:pt x="3756" y="1187"/>
                    <a:pt x="3782" y="1173"/>
                    <a:pt x="3808" y="1160"/>
                  </a:cubicBezTo>
                  <a:lnTo>
                    <a:pt x="3562" y="663"/>
                  </a:lnTo>
                  <a:close/>
                  <a:moveTo>
                    <a:pt x="9525" y="813"/>
                  </a:moveTo>
                  <a:lnTo>
                    <a:pt x="9254" y="1297"/>
                  </a:lnTo>
                  <a:cubicBezTo>
                    <a:pt x="9279" y="1311"/>
                    <a:pt x="9306" y="1326"/>
                    <a:pt x="9331" y="1341"/>
                  </a:cubicBezTo>
                  <a:lnTo>
                    <a:pt x="9609" y="861"/>
                  </a:lnTo>
                  <a:cubicBezTo>
                    <a:pt x="9581" y="845"/>
                    <a:pt x="9554" y="829"/>
                    <a:pt x="9525" y="813"/>
                  </a:cubicBezTo>
                  <a:close/>
                  <a:moveTo>
                    <a:pt x="3137" y="894"/>
                  </a:moveTo>
                  <a:cubicBezTo>
                    <a:pt x="3109" y="911"/>
                    <a:pt x="3082" y="927"/>
                    <a:pt x="3054" y="944"/>
                  </a:cubicBezTo>
                  <a:lnTo>
                    <a:pt x="3345" y="1417"/>
                  </a:lnTo>
                  <a:cubicBezTo>
                    <a:pt x="3370" y="1401"/>
                    <a:pt x="3394" y="1386"/>
                    <a:pt x="3420" y="1371"/>
                  </a:cubicBezTo>
                  <a:lnTo>
                    <a:pt x="3137" y="894"/>
                  </a:lnTo>
                  <a:close/>
                  <a:moveTo>
                    <a:pt x="9939" y="1066"/>
                  </a:moveTo>
                  <a:lnTo>
                    <a:pt x="9632" y="1528"/>
                  </a:lnTo>
                  <a:cubicBezTo>
                    <a:pt x="9657" y="1544"/>
                    <a:pt x="9681" y="1560"/>
                    <a:pt x="9705" y="1577"/>
                  </a:cubicBezTo>
                  <a:lnTo>
                    <a:pt x="10019" y="1120"/>
                  </a:lnTo>
                  <a:cubicBezTo>
                    <a:pt x="9993" y="1102"/>
                    <a:pt x="9966" y="1084"/>
                    <a:pt x="9939" y="1066"/>
                  </a:cubicBezTo>
                  <a:close/>
                  <a:moveTo>
                    <a:pt x="2731" y="1157"/>
                  </a:moveTo>
                  <a:cubicBezTo>
                    <a:pt x="2704" y="1175"/>
                    <a:pt x="2678" y="1194"/>
                    <a:pt x="2651" y="1213"/>
                  </a:cubicBezTo>
                  <a:lnTo>
                    <a:pt x="2977" y="1662"/>
                  </a:lnTo>
                  <a:cubicBezTo>
                    <a:pt x="3001" y="1645"/>
                    <a:pt x="3025" y="1627"/>
                    <a:pt x="3049" y="1611"/>
                  </a:cubicBezTo>
                  <a:lnTo>
                    <a:pt x="2731" y="1157"/>
                  </a:lnTo>
                  <a:close/>
                  <a:moveTo>
                    <a:pt x="10332" y="1349"/>
                  </a:moveTo>
                  <a:lnTo>
                    <a:pt x="9992" y="1786"/>
                  </a:lnTo>
                  <a:cubicBezTo>
                    <a:pt x="10015" y="1805"/>
                    <a:pt x="10038" y="1823"/>
                    <a:pt x="10061" y="1841"/>
                  </a:cubicBezTo>
                  <a:lnTo>
                    <a:pt x="10408" y="1409"/>
                  </a:lnTo>
                  <a:cubicBezTo>
                    <a:pt x="10383" y="1389"/>
                    <a:pt x="10358" y="1369"/>
                    <a:pt x="10332" y="1349"/>
                  </a:cubicBezTo>
                  <a:close/>
                  <a:moveTo>
                    <a:pt x="2345" y="1449"/>
                  </a:moveTo>
                  <a:cubicBezTo>
                    <a:pt x="2320" y="1469"/>
                    <a:pt x="2295" y="1490"/>
                    <a:pt x="2271" y="1511"/>
                  </a:cubicBezTo>
                  <a:lnTo>
                    <a:pt x="2629" y="1935"/>
                  </a:lnTo>
                  <a:cubicBezTo>
                    <a:pt x="2651" y="1916"/>
                    <a:pt x="2673" y="1897"/>
                    <a:pt x="2697" y="1878"/>
                  </a:cubicBezTo>
                  <a:lnTo>
                    <a:pt x="2345" y="1449"/>
                  </a:lnTo>
                  <a:close/>
                  <a:moveTo>
                    <a:pt x="10703" y="1661"/>
                  </a:moveTo>
                  <a:lnTo>
                    <a:pt x="10331" y="2071"/>
                  </a:lnTo>
                  <a:cubicBezTo>
                    <a:pt x="10352" y="2091"/>
                    <a:pt x="10374" y="2111"/>
                    <a:pt x="10395" y="2131"/>
                  </a:cubicBezTo>
                  <a:lnTo>
                    <a:pt x="10774" y="1726"/>
                  </a:lnTo>
                  <a:cubicBezTo>
                    <a:pt x="10751" y="1704"/>
                    <a:pt x="10727" y="1683"/>
                    <a:pt x="10703" y="1661"/>
                  </a:cubicBezTo>
                  <a:close/>
                  <a:moveTo>
                    <a:pt x="1983" y="1770"/>
                  </a:moveTo>
                  <a:cubicBezTo>
                    <a:pt x="1959" y="1793"/>
                    <a:pt x="1935" y="1815"/>
                    <a:pt x="1913" y="1838"/>
                  </a:cubicBezTo>
                  <a:lnTo>
                    <a:pt x="2301" y="2233"/>
                  </a:lnTo>
                  <a:cubicBezTo>
                    <a:pt x="2322" y="2213"/>
                    <a:pt x="2344" y="2192"/>
                    <a:pt x="2365" y="2171"/>
                  </a:cubicBezTo>
                  <a:lnTo>
                    <a:pt x="1983" y="1770"/>
                  </a:lnTo>
                  <a:close/>
                  <a:moveTo>
                    <a:pt x="11049" y="1999"/>
                  </a:moveTo>
                  <a:lnTo>
                    <a:pt x="10647" y="2381"/>
                  </a:lnTo>
                  <a:cubicBezTo>
                    <a:pt x="10667" y="2403"/>
                    <a:pt x="10687" y="2424"/>
                    <a:pt x="10707" y="2446"/>
                  </a:cubicBezTo>
                  <a:lnTo>
                    <a:pt x="11116" y="2070"/>
                  </a:lnTo>
                  <a:cubicBezTo>
                    <a:pt x="11094" y="2047"/>
                    <a:pt x="11071" y="2023"/>
                    <a:pt x="11049" y="1999"/>
                  </a:cubicBezTo>
                  <a:close/>
                  <a:moveTo>
                    <a:pt x="1645" y="2117"/>
                  </a:moveTo>
                  <a:cubicBezTo>
                    <a:pt x="1623" y="2142"/>
                    <a:pt x="1602" y="2165"/>
                    <a:pt x="1580" y="2190"/>
                  </a:cubicBezTo>
                  <a:lnTo>
                    <a:pt x="1997" y="2555"/>
                  </a:lnTo>
                  <a:cubicBezTo>
                    <a:pt x="2017" y="2533"/>
                    <a:pt x="2037" y="2511"/>
                    <a:pt x="2057" y="2489"/>
                  </a:cubicBezTo>
                  <a:lnTo>
                    <a:pt x="1645" y="2117"/>
                  </a:lnTo>
                  <a:close/>
                  <a:moveTo>
                    <a:pt x="11369" y="2364"/>
                  </a:moveTo>
                  <a:lnTo>
                    <a:pt x="10939" y="2714"/>
                  </a:lnTo>
                  <a:cubicBezTo>
                    <a:pt x="10958" y="2736"/>
                    <a:pt x="10976" y="2759"/>
                    <a:pt x="10994" y="2783"/>
                  </a:cubicBezTo>
                  <a:lnTo>
                    <a:pt x="11429" y="2439"/>
                  </a:lnTo>
                  <a:cubicBezTo>
                    <a:pt x="11410" y="2413"/>
                    <a:pt x="11389" y="2388"/>
                    <a:pt x="11369" y="2364"/>
                  </a:cubicBezTo>
                  <a:close/>
                  <a:moveTo>
                    <a:pt x="1334" y="2489"/>
                  </a:moveTo>
                  <a:cubicBezTo>
                    <a:pt x="1314" y="2515"/>
                    <a:pt x="1295" y="2541"/>
                    <a:pt x="1275" y="2566"/>
                  </a:cubicBezTo>
                  <a:lnTo>
                    <a:pt x="1719" y="2899"/>
                  </a:lnTo>
                  <a:cubicBezTo>
                    <a:pt x="1736" y="2875"/>
                    <a:pt x="1755" y="2852"/>
                    <a:pt x="1772" y="2829"/>
                  </a:cubicBezTo>
                  <a:lnTo>
                    <a:pt x="1334" y="2489"/>
                  </a:lnTo>
                  <a:close/>
                  <a:moveTo>
                    <a:pt x="11660" y="2750"/>
                  </a:moveTo>
                  <a:lnTo>
                    <a:pt x="11205" y="3066"/>
                  </a:lnTo>
                  <a:cubicBezTo>
                    <a:pt x="11222" y="3091"/>
                    <a:pt x="11239" y="3115"/>
                    <a:pt x="11255" y="3140"/>
                  </a:cubicBezTo>
                  <a:lnTo>
                    <a:pt x="11715" y="2830"/>
                  </a:lnTo>
                  <a:cubicBezTo>
                    <a:pt x="11697" y="2803"/>
                    <a:pt x="11679" y="2777"/>
                    <a:pt x="11660" y="2750"/>
                  </a:cubicBezTo>
                  <a:close/>
                  <a:moveTo>
                    <a:pt x="1052" y="2884"/>
                  </a:moveTo>
                  <a:cubicBezTo>
                    <a:pt x="1034" y="2911"/>
                    <a:pt x="1017" y="2938"/>
                    <a:pt x="999" y="2965"/>
                  </a:cubicBezTo>
                  <a:lnTo>
                    <a:pt x="1467" y="3263"/>
                  </a:lnTo>
                  <a:cubicBezTo>
                    <a:pt x="1482" y="3238"/>
                    <a:pt x="1499" y="3214"/>
                    <a:pt x="1515" y="3189"/>
                  </a:cubicBezTo>
                  <a:lnTo>
                    <a:pt x="1052" y="2884"/>
                  </a:lnTo>
                  <a:close/>
                  <a:moveTo>
                    <a:pt x="11921" y="3157"/>
                  </a:moveTo>
                  <a:lnTo>
                    <a:pt x="11444" y="3439"/>
                  </a:lnTo>
                  <a:cubicBezTo>
                    <a:pt x="11459" y="3465"/>
                    <a:pt x="11474" y="3490"/>
                    <a:pt x="11488" y="3515"/>
                  </a:cubicBezTo>
                  <a:lnTo>
                    <a:pt x="11970" y="3241"/>
                  </a:lnTo>
                  <a:cubicBezTo>
                    <a:pt x="11954" y="3213"/>
                    <a:pt x="11938" y="3185"/>
                    <a:pt x="11921" y="3157"/>
                  </a:cubicBezTo>
                  <a:close/>
                  <a:moveTo>
                    <a:pt x="800" y="3299"/>
                  </a:moveTo>
                  <a:cubicBezTo>
                    <a:pt x="785" y="3327"/>
                    <a:pt x="770" y="3355"/>
                    <a:pt x="754" y="3383"/>
                  </a:cubicBezTo>
                  <a:lnTo>
                    <a:pt x="1243" y="3645"/>
                  </a:lnTo>
                  <a:cubicBezTo>
                    <a:pt x="1257" y="3619"/>
                    <a:pt x="1271" y="3594"/>
                    <a:pt x="1285" y="3568"/>
                  </a:cubicBezTo>
                  <a:lnTo>
                    <a:pt x="800" y="3299"/>
                  </a:lnTo>
                  <a:close/>
                  <a:moveTo>
                    <a:pt x="12151" y="3583"/>
                  </a:moveTo>
                  <a:lnTo>
                    <a:pt x="11653" y="3828"/>
                  </a:lnTo>
                  <a:cubicBezTo>
                    <a:pt x="11666" y="3854"/>
                    <a:pt x="11680" y="3881"/>
                    <a:pt x="11692" y="3907"/>
                  </a:cubicBezTo>
                  <a:lnTo>
                    <a:pt x="12193" y="3671"/>
                  </a:lnTo>
                  <a:cubicBezTo>
                    <a:pt x="12179" y="3641"/>
                    <a:pt x="12165" y="3612"/>
                    <a:pt x="12151" y="3583"/>
                  </a:cubicBezTo>
                  <a:close/>
                  <a:moveTo>
                    <a:pt x="581" y="3731"/>
                  </a:moveTo>
                  <a:cubicBezTo>
                    <a:pt x="568" y="3761"/>
                    <a:pt x="554" y="3790"/>
                    <a:pt x="541" y="3820"/>
                  </a:cubicBezTo>
                  <a:lnTo>
                    <a:pt x="1048" y="4043"/>
                  </a:lnTo>
                  <a:cubicBezTo>
                    <a:pt x="1061" y="4016"/>
                    <a:pt x="1073" y="3990"/>
                    <a:pt x="1085" y="3963"/>
                  </a:cubicBezTo>
                  <a:lnTo>
                    <a:pt x="581" y="3731"/>
                  </a:lnTo>
                  <a:close/>
                  <a:moveTo>
                    <a:pt x="12348" y="4025"/>
                  </a:moveTo>
                  <a:lnTo>
                    <a:pt x="11833" y="4231"/>
                  </a:lnTo>
                  <a:cubicBezTo>
                    <a:pt x="11844" y="4258"/>
                    <a:pt x="11855" y="4286"/>
                    <a:pt x="11866" y="4313"/>
                  </a:cubicBezTo>
                  <a:lnTo>
                    <a:pt x="12383" y="4115"/>
                  </a:lnTo>
                  <a:cubicBezTo>
                    <a:pt x="12372" y="4085"/>
                    <a:pt x="12360" y="4055"/>
                    <a:pt x="12348" y="4025"/>
                  </a:cubicBezTo>
                  <a:close/>
                  <a:moveTo>
                    <a:pt x="395" y="4180"/>
                  </a:moveTo>
                  <a:cubicBezTo>
                    <a:pt x="384" y="4210"/>
                    <a:pt x="373" y="4241"/>
                    <a:pt x="362" y="4271"/>
                  </a:cubicBezTo>
                  <a:lnTo>
                    <a:pt x="885" y="4456"/>
                  </a:lnTo>
                  <a:cubicBezTo>
                    <a:pt x="895" y="4428"/>
                    <a:pt x="905" y="4400"/>
                    <a:pt x="916" y="4373"/>
                  </a:cubicBezTo>
                  <a:lnTo>
                    <a:pt x="395" y="4180"/>
                  </a:lnTo>
                  <a:close/>
                  <a:moveTo>
                    <a:pt x="12511" y="4482"/>
                  </a:moveTo>
                  <a:lnTo>
                    <a:pt x="11982" y="4648"/>
                  </a:lnTo>
                  <a:cubicBezTo>
                    <a:pt x="11990" y="4676"/>
                    <a:pt x="11999" y="4704"/>
                    <a:pt x="12008" y="4732"/>
                  </a:cubicBezTo>
                  <a:lnTo>
                    <a:pt x="12539" y="4574"/>
                  </a:lnTo>
                  <a:cubicBezTo>
                    <a:pt x="12530" y="4543"/>
                    <a:pt x="12520" y="4512"/>
                    <a:pt x="12511" y="4482"/>
                  </a:cubicBezTo>
                  <a:close/>
                  <a:moveTo>
                    <a:pt x="244" y="4641"/>
                  </a:moveTo>
                  <a:cubicBezTo>
                    <a:pt x="235" y="4672"/>
                    <a:pt x="227" y="4703"/>
                    <a:pt x="219" y="4734"/>
                  </a:cubicBezTo>
                  <a:lnTo>
                    <a:pt x="754" y="4878"/>
                  </a:lnTo>
                  <a:cubicBezTo>
                    <a:pt x="762" y="4849"/>
                    <a:pt x="770" y="4821"/>
                    <a:pt x="778" y="4793"/>
                  </a:cubicBezTo>
                  <a:lnTo>
                    <a:pt x="244" y="4641"/>
                  </a:lnTo>
                  <a:close/>
                  <a:moveTo>
                    <a:pt x="12638" y="4949"/>
                  </a:moveTo>
                  <a:lnTo>
                    <a:pt x="12098" y="5075"/>
                  </a:lnTo>
                  <a:cubicBezTo>
                    <a:pt x="12105" y="5103"/>
                    <a:pt x="12111" y="5132"/>
                    <a:pt x="12118" y="5161"/>
                  </a:cubicBezTo>
                  <a:lnTo>
                    <a:pt x="12659" y="5044"/>
                  </a:lnTo>
                  <a:cubicBezTo>
                    <a:pt x="12652" y="5012"/>
                    <a:pt x="12645" y="4980"/>
                    <a:pt x="12638" y="4949"/>
                  </a:cubicBezTo>
                  <a:close/>
                  <a:moveTo>
                    <a:pt x="129" y="5111"/>
                  </a:moveTo>
                  <a:cubicBezTo>
                    <a:pt x="123" y="5143"/>
                    <a:pt x="117" y="5175"/>
                    <a:pt x="111" y="5206"/>
                  </a:cubicBezTo>
                  <a:lnTo>
                    <a:pt x="655" y="5310"/>
                  </a:lnTo>
                  <a:cubicBezTo>
                    <a:pt x="661" y="5281"/>
                    <a:pt x="667" y="5252"/>
                    <a:pt x="672" y="5223"/>
                  </a:cubicBezTo>
                  <a:lnTo>
                    <a:pt x="129" y="5111"/>
                  </a:lnTo>
                  <a:close/>
                  <a:moveTo>
                    <a:pt x="12730" y="5425"/>
                  </a:moveTo>
                  <a:lnTo>
                    <a:pt x="12182" y="5509"/>
                  </a:lnTo>
                  <a:cubicBezTo>
                    <a:pt x="12186" y="5538"/>
                    <a:pt x="12190" y="5567"/>
                    <a:pt x="12195" y="5597"/>
                  </a:cubicBezTo>
                  <a:lnTo>
                    <a:pt x="12744" y="5521"/>
                  </a:lnTo>
                  <a:cubicBezTo>
                    <a:pt x="12740" y="5489"/>
                    <a:pt x="12734" y="5457"/>
                    <a:pt x="12730" y="5425"/>
                  </a:cubicBezTo>
                  <a:close/>
                  <a:moveTo>
                    <a:pt x="50" y="5589"/>
                  </a:moveTo>
                  <a:cubicBezTo>
                    <a:pt x="46" y="5621"/>
                    <a:pt x="42" y="5654"/>
                    <a:pt x="38" y="5686"/>
                  </a:cubicBezTo>
                  <a:lnTo>
                    <a:pt x="589" y="5747"/>
                  </a:lnTo>
                  <a:cubicBezTo>
                    <a:pt x="593" y="5718"/>
                    <a:pt x="596" y="5688"/>
                    <a:pt x="600" y="5660"/>
                  </a:cubicBezTo>
                  <a:lnTo>
                    <a:pt x="50" y="5589"/>
                  </a:lnTo>
                  <a:close/>
                  <a:moveTo>
                    <a:pt x="12785" y="5906"/>
                  </a:moveTo>
                  <a:lnTo>
                    <a:pt x="12232" y="5949"/>
                  </a:lnTo>
                  <a:cubicBezTo>
                    <a:pt x="12235" y="5978"/>
                    <a:pt x="12237" y="6007"/>
                    <a:pt x="12238" y="6037"/>
                  </a:cubicBezTo>
                  <a:lnTo>
                    <a:pt x="12792" y="6003"/>
                  </a:lnTo>
                  <a:cubicBezTo>
                    <a:pt x="12790" y="5970"/>
                    <a:pt x="12788" y="5938"/>
                    <a:pt x="12785" y="5906"/>
                  </a:cubicBezTo>
                  <a:close/>
                  <a:moveTo>
                    <a:pt x="7" y="6072"/>
                  </a:moveTo>
                  <a:cubicBezTo>
                    <a:pt x="6" y="6104"/>
                    <a:pt x="4" y="6136"/>
                    <a:pt x="3" y="6169"/>
                  </a:cubicBezTo>
                  <a:lnTo>
                    <a:pt x="557" y="6189"/>
                  </a:lnTo>
                  <a:cubicBezTo>
                    <a:pt x="558" y="6159"/>
                    <a:pt x="559" y="6129"/>
                    <a:pt x="561" y="6100"/>
                  </a:cubicBezTo>
                  <a:lnTo>
                    <a:pt x="7" y="6072"/>
                  </a:lnTo>
                  <a:close/>
                  <a:moveTo>
                    <a:pt x="12804" y="6390"/>
                  </a:moveTo>
                  <a:lnTo>
                    <a:pt x="12250" y="6391"/>
                  </a:lnTo>
                  <a:lnTo>
                    <a:pt x="12250" y="6404"/>
                  </a:lnTo>
                  <a:cubicBezTo>
                    <a:pt x="12250" y="6433"/>
                    <a:pt x="12250" y="6463"/>
                    <a:pt x="12249" y="6492"/>
                  </a:cubicBezTo>
                  <a:lnTo>
                    <a:pt x="12803" y="6500"/>
                  </a:lnTo>
                  <a:cubicBezTo>
                    <a:pt x="12804" y="6468"/>
                    <a:pt x="12804" y="6436"/>
                    <a:pt x="12804" y="6404"/>
                  </a:cubicBezTo>
                  <a:lnTo>
                    <a:pt x="12804" y="6390"/>
                  </a:lnTo>
                  <a:close/>
                  <a:moveTo>
                    <a:pt x="555" y="6543"/>
                  </a:moveTo>
                  <a:lnTo>
                    <a:pt x="1" y="6555"/>
                  </a:lnTo>
                  <a:cubicBezTo>
                    <a:pt x="1" y="6588"/>
                    <a:pt x="2" y="6620"/>
                    <a:pt x="3" y="6652"/>
                  </a:cubicBezTo>
                  <a:lnTo>
                    <a:pt x="558" y="6631"/>
                  </a:lnTo>
                  <a:cubicBezTo>
                    <a:pt x="556" y="6602"/>
                    <a:pt x="555" y="6572"/>
                    <a:pt x="555" y="6543"/>
                  </a:cubicBezTo>
                  <a:close/>
                  <a:moveTo>
                    <a:pt x="12233" y="6846"/>
                  </a:moveTo>
                  <a:cubicBezTo>
                    <a:pt x="12231" y="6875"/>
                    <a:pt x="12229" y="6905"/>
                    <a:pt x="12226" y="6934"/>
                  </a:cubicBezTo>
                  <a:lnTo>
                    <a:pt x="12778" y="6984"/>
                  </a:lnTo>
                  <a:cubicBezTo>
                    <a:pt x="12781" y="6952"/>
                    <a:pt x="12784" y="6920"/>
                    <a:pt x="12786" y="6887"/>
                  </a:cubicBezTo>
                  <a:lnTo>
                    <a:pt x="12233" y="6846"/>
                  </a:lnTo>
                  <a:close/>
                  <a:moveTo>
                    <a:pt x="581" y="6984"/>
                  </a:moveTo>
                  <a:lnTo>
                    <a:pt x="29" y="7039"/>
                  </a:lnTo>
                  <a:cubicBezTo>
                    <a:pt x="33" y="7072"/>
                    <a:pt x="36" y="7103"/>
                    <a:pt x="40" y="7135"/>
                  </a:cubicBezTo>
                  <a:lnTo>
                    <a:pt x="591" y="7072"/>
                  </a:lnTo>
                  <a:cubicBezTo>
                    <a:pt x="587" y="7044"/>
                    <a:pt x="585" y="7014"/>
                    <a:pt x="581" y="6984"/>
                  </a:cubicBezTo>
                  <a:close/>
                  <a:moveTo>
                    <a:pt x="12183" y="7285"/>
                  </a:moveTo>
                  <a:cubicBezTo>
                    <a:pt x="12179" y="7315"/>
                    <a:pt x="12175" y="7344"/>
                    <a:pt x="12169" y="7373"/>
                  </a:cubicBezTo>
                  <a:lnTo>
                    <a:pt x="12717" y="7464"/>
                  </a:lnTo>
                  <a:cubicBezTo>
                    <a:pt x="12722" y="7433"/>
                    <a:pt x="12727" y="7401"/>
                    <a:pt x="12732" y="7368"/>
                  </a:cubicBezTo>
                  <a:lnTo>
                    <a:pt x="12183" y="7285"/>
                  </a:lnTo>
                  <a:close/>
                  <a:moveTo>
                    <a:pt x="641" y="7423"/>
                  </a:moveTo>
                  <a:lnTo>
                    <a:pt x="96" y="7519"/>
                  </a:lnTo>
                  <a:cubicBezTo>
                    <a:pt x="101" y="7551"/>
                    <a:pt x="107" y="7582"/>
                    <a:pt x="113" y="7615"/>
                  </a:cubicBezTo>
                  <a:lnTo>
                    <a:pt x="657" y="7510"/>
                  </a:lnTo>
                  <a:cubicBezTo>
                    <a:pt x="652" y="7481"/>
                    <a:pt x="647" y="7452"/>
                    <a:pt x="641" y="7423"/>
                  </a:cubicBezTo>
                  <a:close/>
                  <a:moveTo>
                    <a:pt x="12101" y="7720"/>
                  </a:moveTo>
                  <a:cubicBezTo>
                    <a:pt x="12094" y="7749"/>
                    <a:pt x="12087" y="7778"/>
                    <a:pt x="12080" y="7807"/>
                  </a:cubicBezTo>
                  <a:lnTo>
                    <a:pt x="12619" y="7939"/>
                  </a:lnTo>
                  <a:cubicBezTo>
                    <a:pt x="12627" y="7908"/>
                    <a:pt x="12634" y="7877"/>
                    <a:pt x="12641" y="7844"/>
                  </a:cubicBezTo>
                  <a:lnTo>
                    <a:pt x="12101" y="7720"/>
                  </a:lnTo>
                  <a:close/>
                  <a:moveTo>
                    <a:pt x="735" y="7856"/>
                  </a:moveTo>
                  <a:lnTo>
                    <a:pt x="197" y="7993"/>
                  </a:lnTo>
                  <a:cubicBezTo>
                    <a:pt x="206" y="8024"/>
                    <a:pt x="214" y="8056"/>
                    <a:pt x="222" y="8086"/>
                  </a:cubicBezTo>
                  <a:lnTo>
                    <a:pt x="758" y="7941"/>
                  </a:lnTo>
                  <a:cubicBezTo>
                    <a:pt x="750" y="7912"/>
                    <a:pt x="742" y="7884"/>
                    <a:pt x="735" y="7856"/>
                  </a:cubicBezTo>
                  <a:close/>
                  <a:moveTo>
                    <a:pt x="11985" y="8147"/>
                  </a:moveTo>
                  <a:cubicBezTo>
                    <a:pt x="11976" y="8176"/>
                    <a:pt x="11968" y="8204"/>
                    <a:pt x="11958" y="8232"/>
                  </a:cubicBezTo>
                  <a:lnTo>
                    <a:pt x="12485" y="8405"/>
                  </a:lnTo>
                  <a:cubicBezTo>
                    <a:pt x="12495" y="8374"/>
                    <a:pt x="12505" y="8344"/>
                    <a:pt x="12514" y="8312"/>
                  </a:cubicBezTo>
                  <a:lnTo>
                    <a:pt x="11985" y="8147"/>
                  </a:lnTo>
                  <a:close/>
                  <a:moveTo>
                    <a:pt x="861" y="8279"/>
                  </a:moveTo>
                  <a:lnTo>
                    <a:pt x="335" y="8457"/>
                  </a:lnTo>
                  <a:cubicBezTo>
                    <a:pt x="345" y="8488"/>
                    <a:pt x="356" y="8518"/>
                    <a:pt x="367" y="8549"/>
                  </a:cubicBezTo>
                  <a:lnTo>
                    <a:pt x="889" y="8363"/>
                  </a:lnTo>
                  <a:cubicBezTo>
                    <a:pt x="880" y="8335"/>
                    <a:pt x="870" y="8307"/>
                    <a:pt x="861" y="8279"/>
                  </a:cubicBezTo>
                  <a:close/>
                  <a:moveTo>
                    <a:pt x="11838" y="8565"/>
                  </a:moveTo>
                  <a:cubicBezTo>
                    <a:pt x="11826" y="8593"/>
                    <a:pt x="11815" y="8620"/>
                    <a:pt x="11804" y="8648"/>
                  </a:cubicBezTo>
                  <a:lnTo>
                    <a:pt x="12316" y="8861"/>
                  </a:lnTo>
                  <a:cubicBezTo>
                    <a:pt x="12328" y="8830"/>
                    <a:pt x="12341" y="8800"/>
                    <a:pt x="12353" y="8771"/>
                  </a:cubicBezTo>
                  <a:lnTo>
                    <a:pt x="11838" y="8565"/>
                  </a:lnTo>
                  <a:close/>
                  <a:moveTo>
                    <a:pt x="1018" y="8692"/>
                  </a:moveTo>
                  <a:lnTo>
                    <a:pt x="508" y="8909"/>
                  </a:lnTo>
                  <a:cubicBezTo>
                    <a:pt x="520" y="8939"/>
                    <a:pt x="533" y="8969"/>
                    <a:pt x="546" y="8998"/>
                  </a:cubicBezTo>
                  <a:lnTo>
                    <a:pt x="1053" y="8773"/>
                  </a:lnTo>
                  <a:cubicBezTo>
                    <a:pt x="1041" y="8746"/>
                    <a:pt x="1029" y="8719"/>
                    <a:pt x="1018" y="8692"/>
                  </a:cubicBezTo>
                  <a:close/>
                  <a:moveTo>
                    <a:pt x="11658" y="8971"/>
                  </a:moveTo>
                  <a:cubicBezTo>
                    <a:pt x="11645" y="8997"/>
                    <a:pt x="11632" y="9024"/>
                    <a:pt x="11618" y="9050"/>
                  </a:cubicBezTo>
                  <a:lnTo>
                    <a:pt x="12113" y="9301"/>
                  </a:lnTo>
                  <a:cubicBezTo>
                    <a:pt x="12128" y="9272"/>
                    <a:pt x="12141" y="9243"/>
                    <a:pt x="12155" y="9214"/>
                  </a:cubicBezTo>
                  <a:lnTo>
                    <a:pt x="11658" y="8971"/>
                  </a:lnTo>
                  <a:close/>
                  <a:moveTo>
                    <a:pt x="1206" y="9092"/>
                  </a:moveTo>
                  <a:lnTo>
                    <a:pt x="714" y="9347"/>
                  </a:lnTo>
                  <a:cubicBezTo>
                    <a:pt x="729" y="9376"/>
                    <a:pt x="744" y="9404"/>
                    <a:pt x="759" y="9432"/>
                  </a:cubicBezTo>
                  <a:lnTo>
                    <a:pt x="1247" y="9170"/>
                  </a:lnTo>
                  <a:cubicBezTo>
                    <a:pt x="1233" y="9143"/>
                    <a:pt x="1219" y="9118"/>
                    <a:pt x="1206" y="9092"/>
                  </a:cubicBezTo>
                  <a:close/>
                  <a:moveTo>
                    <a:pt x="11448" y="9361"/>
                  </a:moveTo>
                  <a:cubicBezTo>
                    <a:pt x="11433" y="9386"/>
                    <a:pt x="11418" y="9412"/>
                    <a:pt x="11403" y="9437"/>
                  </a:cubicBezTo>
                  <a:lnTo>
                    <a:pt x="11876" y="9725"/>
                  </a:lnTo>
                  <a:cubicBezTo>
                    <a:pt x="11894" y="9697"/>
                    <a:pt x="11910" y="9669"/>
                    <a:pt x="11926" y="9641"/>
                  </a:cubicBezTo>
                  <a:lnTo>
                    <a:pt x="11448" y="9361"/>
                  </a:lnTo>
                  <a:close/>
                  <a:moveTo>
                    <a:pt x="1424" y="9476"/>
                  </a:moveTo>
                  <a:lnTo>
                    <a:pt x="952" y="9768"/>
                  </a:lnTo>
                  <a:cubicBezTo>
                    <a:pt x="970" y="9795"/>
                    <a:pt x="987" y="9823"/>
                    <a:pt x="1004" y="9850"/>
                  </a:cubicBezTo>
                  <a:lnTo>
                    <a:pt x="1471" y="9550"/>
                  </a:lnTo>
                  <a:cubicBezTo>
                    <a:pt x="1455" y="9526"/>
                    <a:pt x="1439" y="9501"/>
                    <a:pt x="1424" y="9476"/>
                  </a:cubicBezTo>
                  <a:close/>
                  <a:moveTo>
                    <a:pt x="11210" y="9734"/>
                  </a:moveTo>
                  <a:cubicBezTo>
                    <a:pt x="11192" y="9758"/>
                    <a:pt x="11176" y="9783"/>
                    <a:pt x="11158" y="9806"/>
                  </a:cubicBezTo>
                  <a:lnTo>
                    <a:pt x="11609" y="10129"/>
                  </a:lnTo>
                  <a:cubicBezTo>
                    <a:pt x="11628" y="10103"/>
                    <a:pt x="11646" y="10077"/>
                    <a:pt x="11665" y="10050"/>
                  </a:cubicBezTo>
                  <a:lnTo>
                    <a:pt x="11210" y="9734"/>
                  </a:lnTo>
                  <a:close/>
                  <a:moveTo>
                    <a:pt x="1671" y="9843"/>
                  </a:moveTo>
                  <a:lnTo>
                    <a:pt x="1223" y="10169"/>
                  </a:lnTo>
                  <a:cubicBezTo>
                    <a:pt x="1241" y="10196"/>
                    <a:pt x="1260" y="10222"/>
                    <a:pt x="1281" y="10247"/>
                  </a:cubicBezTo>
                  <a:lnTo>
                    <a:pt x="1723" y="9914"/>
                  </a:lnTo>
                  <a:cubicBezTo>
                    <a:pt x="1706" y="9891"/>
                    <a:pt x="1688" y="9866"/>
                    <a:pt x="1671" y="9843"/>
                  </a:cubicBezTo>
                  <a:close/>
                  <a:moveTo>
                    <a:pt x="10944" y="10088"/>
                  </a:moveTo>
                  <a:cubicBezTo>
                    <a:pt x="10925" y="10111"/>
                    <a:pt x="10906" y="10134"/>
                    <a:pt x="10887" y="10156"/>
                  </a:cubicBezTo>
                  <a:lnTo>
                    <a:pt x="11312" y="10513"/>
                  </a:lnTo>
                  <a:cubicBezTo>
                    <a:pt x="11333" y="10487"/>
                    <a:pt x="11353" y="10463"/>
                    <a:pt x="11374" y="10437"/>
                  </a:cubicBezTo>
                  <a:lnTo>
                    <a:pt x="10944" y="10088"/>
                  </a:lnTo>
                  <a:close/>
                  <a:moveTo>
                    <a:pt x="1944" y="10190"/>
                  </a:moveTo>
                  <a:lnTo>
                    <a:pt x="1522" y="10550"/>
                  </a:lnTo>
                  <a:cubicBezTo>
                    <a:pt x="1543" y="10575"/>
                    <a:pt x="1564" y="10599"/>
                    <a:pt x="1585" y="10623"/>
                  </a:cubicBezTo>
                  <a:lnTo>
                    <a:pt x="2003" y="10258"/>
                  </a:lnTo>
                  <a:cubicBezTo>
                    <a:pt x="1983" y="10235"/>
                    <a:pt x="1963" y="10213"/>
                    <a:pt x="1944" y="10190"/>
                  </a:cubicBezTo>
                  <a:close/>
                  <a:moveTo>
                    <a:pt x="10652" y="10421"/>
                  </a:moveTo>
                  <a:cubicBezTo>
                    <a:pt x="10631" y="10443"/>
                    <a:pt x="10611" y="10464"/>
                    <a:pt x="10590" y="10485"/>
                  </a:cubicBezTo>
                  <a:lnTo>
                    <a:pt x="10987" y="10871"/>
                  </a:lnTo>
                  <a:cubicBezTo>
                    <a:pt x="11010" y="10849"/>
                    <a:pt x="11033" y="10825"/>
                    <a:pt x="11054" y="10802"/>
                  </a:cubicBezTo>
                  <a:lnTo>
                    <a:pt x="10652" y="10421"/>
                  </a:lnTo>
                  <a:close/>
                  <a:moveTo>
                    <a:pt x="2244" y="10517"/>
                  </a:moveTo>
                  <a:lnTo>
                    <a:pt x="1850" y="10906"/>
                  </a:lnTo>
                  <a:cubicBezTo>
                    <a:pt x="1873" y="10930"/>
                    <a:pt x="1895" y="10953"/>
                    <a:pt x="1918" y="10975"/>
                  </a:cubicBezTo>
                  <a:lnTo>
                    <a:pt x="2307" y="10579"/>
                  </a:lnTo>
                  <a:cubicBezTo>
                    <a:pt x="2286" y="10558"/>
                    <a:pt x="2265" y="10538"/>
                    <a:pt x="2244" y="10517"/>
                  </a:cubicBezTo>
                  <a:close/>
                  <a:moveTo>
                    <a:pt x="10336" y="10731"/>
                  </a:moveTo>
                  <a:cubicBezTo>
                    <a:pt x="10314" y="10751"/>
                    <a:pt x="10291" y="10770"/>
                    <a:pt x="10269" y="10790"/>
                  </a:cubicBezTo>
                  <a:lnTo>
                    <a:pt x="10636" y="11206"/>
                  </a:lnTo>
                  <a:cubicBezTo>
                    <a:pt x="10661" y="11184"/>
                    <a:pt x="10685" y="11163"/>
                    <a:pt x="10709" y="11141"/>
                  </a:cubicBezTo>
                  <a:lnTo>
                    <a:pt x="10336" y="10731"/>
                  </a:lnTo>
                  <a:close/>
                  <a:moveTo>
                    <a:pt x="2567" y="10819"/>
                  </a:moveTo>
                  <a:lnTo>
                    <a:pt x="2203" y="11238"/>
                  </a:lnTo>
                  <a:cubicBezTo>
                    <a:pt x="2227" y="11259"/>
                    <a:pt x="2252" y="11280"/>
                    <a:pt x="2277" y="11301"/>
                  </a:cubicBezTo>
                  <a:lnTo>
                    <a:pt x="2634" y="10877"/>
                  </a:lnTo>
                  <a:cubicBezTo>
                    <a:pt x="2611" y="10858"/>
                    <a:pt x="2589" y="10839"/>
                    <a:pt x="2567" y="10819"/>
                  </a:cubicBezTo>
                  <a:close/>
                  <a:moveTo>
                    <a:pt x="9997" y="11016"/>
                  </a:moveTo>
                  <a:cubicBezTo>
                    <a:pt x="9974" y="11034"/>
                    <a:pt x="9951" y="11052"/>
                    <a:pt x="9927" y="11070"/>
                  </a:cubicBezTo>
                  <a:lnTo>
                    <a:pt x="10262" y="11512"/>
                  </a:lnTo>
                  <a:cubicBezTo>
                    <a:pt x="10288" y="11493"/>
                    <a:pt x="10313" y="11473"/>
                    <a:pt x="10338" y="11453"/>
                  </a:cubicBezTo>
                  <a:lnTo>
                    <a:pt x="9997" y="11016"/>
                  </a:lnTo>
                  <a:close/>
                  <a:moveTo>
                    <a:pt x="2912" y="11097"/>
                  </a:moveTo>
                  <a:lnTo>
                    <a:pt x="2581" y="11542"/>
                  </a:lnTo>
                  <a:cubicBezTo>
                    <a:pt x="2606" y="11561"/>
                    <a:pt x="2632" y="11580"/>
                    <a:pt x="2658" y="11599"/>
                  </a:cubicBezTo>
                  <a:lnTo>
                    <a:pt x="2983" y="11149"/>
                  </a:lnTo>
                  <a:cubicBezTo>
                    <a:pt x="2959" y="11132"/>
                    <a:pt x="2935" y="11115"/>
                    <a:pt x="2912" y="11097"/>
                  </a:cubicBezTo>
                  <a:close/>
                  <a:moveTo>
                    <a:pt x="9638" y="11275"/>
                  </a:moveTo>
                  <a:cubicBezTo>
                    <a:pt x="9614" y="11291"/>
                    <a:pt x="9589" y="11307"/>
                    <a:pt x="9565" y="11324"/>
                  </a:cubicBezTo>
                  <a:lnTo>
                    <a:pt x="9865" y="11789"/>
                  </a:lnTo>
                  <a:cubicBezTo>
                    <a:pt x="9892" y="11772"/>
                    <a:pt x="9919" y="11754"/>
                    <a:pt x="9946" y="11737"/>
                  </a:cubicBezTo>
                  <a:lnTo>
                    <a:pt x="9638" y="11275"/>
                  </a:lnTo>
                  <a:close/>
                  <a:moveTo>
                    <a:pt x="3277" y="11348"/>
                  </a:moveTo>
                  <a:lnTo>
                    <a:pt x="2980" y="11816"/>
                  </a:lnTo>
                  <a:cubicBezTo>
                    <a:pt x="3008" y="11834"/>
                    <a:pt x="3035" y="11851"/>
                    <a:pt x="3063" y="11868"/>
                  </a:cubicBezTo>
                  <a:lnTo>
                    <a:pt x="3352" y="11395"/>
                  </a:lnTo>
                  <a:cubicBezTo>
                    <a:pt x="3326" y="11380"/>
                    <a:pt x="3302" y="11364"/>
                    <a:pt x="3277" y="11348"/>
                  </a:cubicBezTo>
                  <a:close/>
                  <a:moveTo>
                    <a:pt x="9262" y="11506"/>
                  </a:moveTo>
                  <a:cubicBezTo>
                    <a:pt x="9236" y="11520"/>
                    <a:pt x="9210" y="11534"/>
                    <a:pt x="9184" y="11549"/>
                  </a:cubicBezTo>
                  <a:lnTo>
                    <a:pt x="9449" y="12036"/>
                  </a:lnTo>
                  <a:cubicBezTo>
                    <a:pt x="9477" y="12020"/>
                    <a:pt x="9505" y="12005"/>
                    <a:pt x="9533" y="11989"/>
                  </a:cubicBezTo>
                  <a:lnTo>
                    <a:pt x="9262" y="11506"/>
                  </a:lnTo>
                  <a:close/>
                  <a:moveTo>
                    <a:pt x="3660" y="11571"/>
                  </a:moveTo>
                  <a:lnTo>
                    <a:pt x="3399" y="12061"/>
                  </a:lnTo>
                  <a:cubicBezTo>
                    <a:pt x="3428" y="12075"/>
                    <a:pt x="3456" y="12090"/>
                    <a:pt x="3485" y="12105"/>
                  </a:cubicBezTo>
                  <a:lnTo>
                    <a:pt x="3738" y="11612"/>
                  </a:lnTo>
                  <a:cubicBezTo>
                    <a:pt x="3712" y="11598"/>
                    <a:pt x="3686" y="11585"/>
                    <a:pt x="3660" y="11571"/>
                  </a:cubicBezTo>
                  <a:close/>
                  <a:moveTo>
                    <a:pt x="8869" y="11708"/>
                  </a:moveTo>
                  <a:cubicBezTo>
                    <a:pt x="8842" y="11720"/>
                    <a:pt x="8815" y="11732"/>
                    <a:pt x="8789" y="11745"/>
                  </a:cubicBezTo>
                  <a:lnTo>
                    <a:pt x="9015" y="12250"/>
                  </a:lnTo>
                  <a:cubicBezTo>
                    <a:pt x="9044" y="12237"/>
                    <a:pt x="9073" y="12224"/>
                    <a:pt x="9103" y="12210"/>
                  </a:cubicBezTo>
                  <a:lnTo>
                    <a:pt x="8869" y="11708"/>
                  </a:lnTo>
                  <a:close/>
                  <a:moveTo>
                    <a:pt x="4058" y="11764"/>
                  </a:moveTo>
                  <a:lnTo>
                    <a:pt x="3836" y="12272"/>
                  </a:lnTo>
                  <a:cubicBezTo>
                    <a:pt x="3866" y="12285"/>
                    <a:pt x="3896" y="12297"/>
                    <a:pt x="3925" y="12310"/>
                  </a:cubicBezTo>
                  <a:lnTo>
                    <a:pt x="4140" y="11799"/>
                  </a:lnTo>
                  <a:cubicBezTo>
                    <a:pt x="4113" y="11787"/>
                    <a:pt x="4085" y="11776"/>
                    <a:pt x="4058" y="11764"/>
                  </a:cubicBezTo>
                  <a:close/>
                  <a:moveTo>
                    <a:pt x="8462" y="11879"/>
                  </a:moveTo>
                  <a:cubicBezTo>
                    <a:pt x="8434" y="11889"/>
                    <a:pt x="8406" y="11899"/>
                    <a:pt x="8378" y="11910"/>
                  </a:cubicBezTo>
                  <a:lnTo>
                    <a:pt x="8566" y="12431"/>
                  </a:lnTo>
                  <a:cubicBezTo>
                    <a:pt x="8597" y="12420"/>
                    <a:pt x="8627" y="12409"/>
                    <a:pt x="8657" y="12398"/>
                  </a:cubicBezTo>
                  <a:lnTo>
                    <a:pt x="8462" y="11879"/>
                  </a:lnTo>
                  <a:close/>
                  <a:moveTo>
                    <a:pt x="4471" y="11926"/>
                  </a:moveTo>
                  <a:lnTo>
                    <a:pt x="4288" y="12449"/>
                  </a:lnTo>
                  <a:cubicBezTo>
                    <a:pt x="4318" y="12460"/>
                    <a:pt x="4350" y="12470"/>
                    <a:pt x="4380" y="12481"/>
                  </a:cubicBezTo>
                  <a:lnTo>
                    <a:pt x="4555" y="11954"/>
                  </a:lnTo>
                  <a:cubicBezTo>
                    <a:pt x="4527" y="11945"/>
                    <a:pt x="4499" y="11936"/>
                    <a:pt x="4471" y="11926"/>
                  </a:cubicBezTo>
                  <a:close/>
                  <a:moveTo>
                    <a:pt x="8042" y="12019"/>
                  </a:moveTo>
                  <a:cubicBezTo>
                    <a:pt x="8014" y="12027"/>
                    <a:pt x="7985" y="12035"/>
                    <a:pt x="7957" y="12043"/>
                  </a:cubicBezTo>
                  <a:lnTo>
                    <a:pt x="8104" y="12577"/>
                  </a:lnTo>
                  <a:cubicBezTo>
                    <a:pt x="8136" y="12569"/>
                    <a:pt x="8166" y="12560"/>
                    <a:pt x="8198" y="12551"/>
                  </a:cubicBezTo>
                  <a:lnTo>
                    <a:pt x="8042" y="12019"/>
                  </a:lnTo>
                  <a:close/>
                  <a:moveTo>
                    <a:pt x="4894" y="12056"/>
                  </a:moveTo>
                  <a:lnTo>
                    <a:pt x="4751" y="12591"/>
                  </a:lnTo>
                  <a:cubicBezTo>
                    <a:pt x="4783" y="12600"/>
                    <a:pt x="4814" y="12608"/>
                    <a:pt x="4846" y="12616"/>
                  </a:cubicBezTo>
                  <a:lnTo>
                    <a:pt x="4980" y="12078"/>
                  </a:lnTo>
                  <a:cubicBezTo>
                    <a:pt x="4951" y="12071"/>
                    <a:pt x="4922" y="12063"/>
                    <a:pt x="4894" y="12056"/>
                  </a:cubicBezTo>
                  <a:close/>
                  <a:moveTo>
                    <a:pt x="7613" y="12126"/>
                  </a:moveTo>
                  <a:cubicBezTo>
                    <a:pt x="7585" y="12132"/>
                    <a:pt x="7555" y="12138"/>
                    <a:pt x="7526" y="12144"/>
                  </a:cubicBezTo>
                  <a:lnTo>
                    <a:pt x="7633" y="12688"/>
                  </a:lnTo>
                  <a:cubicBezTo>
                    <a:pt x="7664" y="12682"/>
                    <a:pt x="7695" y="12675"/>
                    <a:pt x="7727" y="12669"/>
                  </a:cubicBezTo>
                  <a:lnTo>
                    <a:pt x="7613" y="12126"/>
                  </a:lnTo>
                  <a:close/>
                  <a:moveTo>
                    <a:pt x="5326" y="12153"/>
                  </a:moveTo>
                  <a:lnTo>
                    <a:pt x="5225" y="12698"/>
                  </a:lnTo>
                  <a:cubicBezTo>
                    <a:pt x="5256" y="12704"/>
                    <a:pt x="5288" y="12710"/>
                    <a:pt x="5320" y="12715"/>
                  </a:cubicBezTo>
                  <a:lnTo>
                    <a:pt x="5413" y="12169"/>
                  </a:lnTo>
                  <a:cubicBezTo>
                    <a:pt x="5383" y="12164"/>
                    <a:pt x="5355" y="12158"/>
                    <a:pt x="5326" y="12153"/>
                  </a:cubicBezTo>
                  <a:close/>
                  <a:moveTo>
                    <a:pt x="7177" y="12201"/>
                  </a:moveTo>
                  <a:cubicBezTo>
                    <a:pt x="7148" y="12205"/>
                    <a:pt x="7118" y="12208"/>
                    <a:pt x="7089" y="12212"/>
                  </a:cubicBezTo>
                  <a:lnTo>
                    <a:pt x="7153" y="12763"/>
                  </a:lnTo>
                  <a:cubicBezTo>
                    <a:pt x="7186" y="12759"/>
                    <a:pt x="7218" y="12755"/>
                    <a:pt x="7249" y="12750"/>
                  </a:cubicBezTo>
                  <a:lnTo>
                    <a:pt x="7177" y="12201"/>
                  </a:lnTo>
                  <a:close/>
                  <a:moveTo>
                    <a:pt x="5763" y="12218"/>
                  </a:moveTo>
                  <a:lnTo>
                    <a:pt x="5704" y="12769"/>
                  </a:lnTo>
                  <a:cubicBezTo>
                    <a:pt x="5735" y="12772"/>
                    <a:pt x="5768" y="12776"/>
                    <a:pt x="5800" y="12778"/>
                  </a:cubicBezTo>
                  <a:lnTo>
                    <a:pt x="5851" y="12226"/>
                  </a:lnTo>
                  <a:cubicBezTo>
                    <a:pt x="5822" y="12224"/>
                    <a:pt x="5793" y="12220"/>
                    <a:pt x="5763" y="12218"/>
                  </a:cubicBezTo>
                  <a:close/>
                  <a:moveTo>
                    <a:pt x="6736" y="12242"/>
                  </a:moveTo>
                  <a:cubicBezTo>
                    <a:pt x="6707" y="12244"/>
                    <a:pt x="6677" y="12246"/>
                    <a:pt x="6648" y="12247"/>
                  </a:cubicBezTo>
                  <a:lnTo>
                    <a:pt x="6670" y="12801"/>
                  </a:lnTo>
                  <a:cubicBezTo>
                    <a:pt x="6703" y="12799"/>
                    <a:pt x="6735" y="12798"/>
                    <a:pt x="6767" y="12796"/>
                  </a:cubicBezTo>
                  <a:lnTo>
                    <a:pt x="6736" y="12242"/>
                  </a:lnTo>
                  <a:close/>
                  <a:moveTo>
                    <a:pt x="6205" y="12248"/>
                  </a:moveTo>
                  <a:lnTo>
                    <a:pt x="6187" y="12803"/>
                  </a:lnTo>
                  <a:cubicBezTo>
                    <a:pt x="6219" y="12804"/>
                    <a:pt x="6251" y="12805"/>
                    <a:pt x="6284" y="12805"/>
                  </a:cubicBezTo>
                  <a:lnTo>
                    <a:pt x="6293" y="12251"/>
                  </a:lnTo>
                  <a:cubicBezTo>
                    <a:pt x="6264" y="12250"/>
                    <a:pt x="6235" y="12249"/>
                    <a:pt x="6205" y="1224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3"/>
            <p:cNvSpPr/>
            <p:nvPr/>
          </p:nvSpPr>
          <p:spPr>
            <a:xfrm>
              <a:off x="2035107" y="1501086"/>
              <a:ext cx="497419" cy="497419"/>
            </a:xfrm>
            <a:custGeom>
              <a:rect b="b" l="l" r="r" t="t"/>
              <a:pathLst>
                <a:path extrusionOk="0" h="10963" w="10963">
                  <a:moveTo>
                    <a:pt x="5482" y="186"/>
                  </a:moveTo>
                  <a:cubicBezTo>
                    <a:pt x="6197" y="186"/>
                    <a:pt x="6890" y="326"/>
                    <a:pt x="7543" y="602"/>
                  </a:cubicBezTo>
                  <a:cubicBezTo>
                    <a:pt x="8173" y="869"/>
                    <a:pt x="8740" y="1250"/>
                    <a:pt x="9226" y="1737"/>
                  </a:cubicBezTo>
                  <a:cubicBezTo>
                    <a:pt x="9713" y="2223"/>
                    <a:pt x="10094" y="2790"/>
                    <a:pt x="10361" y="3420"/>
                  </a:cubicBezTo>
                  <a:cubicBezTo>
                    <a:pt x="10637" y="4073"/>
                    <a:pt x="10777" y="4766"/>
                    <a:pt x="10777" y="5482"/>
                  </a:cubicBezTo>
                  <a:cubicBezTo>
                    <a:pt x="10777" y="6197"/>
                    <a:pt x="10637" y="6890"/>
                    <a:pt x="10361" y="7543"/>
                  </a:cubicBezTo>
                  <a:cubicBezTo>
                    <a:pt x="10094" y="8173"/>
                    <a:pt x="9713" y="8740"/>
                    <a:pt x="9226" y="9226"/>
                  </a:cubicBezTo>
                  <a:cubicBezTo>
                    <a:pt x="8740" y="9713"/>
                    <a:pt x="8173" y="10094"/>
                    <a:pt x="7543" y="10362"/>
                  </a:cubicBezTo>
                  <a:cubicBezTo>
                    <a:pt x="6890" y="10637"/>
                    <a:pt x="6197" y="10777"/>
                    <a:pt x="5482" y="10777"/>
                  </a:cubicBezTo>
                  <a:cubicBezTo>
                    <a:pt x="4766" y="10777"/>
                    <a:pt x="4073" y="10637"/>
                    <a:pt x="3420" y="10362"/>
                  </a:cubicBezTo>
                  <a:cubicBezTo>
                    <a:pt x="2790" y="10094"/>
                    <a:pt x="2223" y="9713"/>
                    <a:pt x="1737" y="9226"/>
                  </a:cubicBezTo>
                  <a:cubicBezTo>
                    <a:pt x="1250" y="8740"/>
                    <a:pt x="869" y="8173"/>
                    <a:pt x="602" y="7543"/>
                  </a:cubicBezTo>
                  <a:cubicBezTo>
                    <a:pt x="326" y="6890"/>
                    <a:pt x="186" y="6197"/>
                    <a:pt x="186" y="5482"/>
                  </a:cubicBezTo>
                  <a:cubicBezTo>
                    <a:pt x="186" y="4766"/>
                    <a:pt x="326" y="4073"/>
                    <a:pt x="602" y="3420"/>
                  </a:cubicBezTo>
                  <a:cubicBezTo>
                    <a:pt x="869" y="2790"/>
                    <a:pt x="1250" y="2223"/>
                    <a:pt x="1737" y="1737"/>
                  </a:cubicBezTo>
                  <a:cubicBezTo>
                    <a:pt x="2223" y="1250"/>
                    <a:pt x="2790" y="869"/>
                    <a:pt x="3420" y="602"/>
                  </a:cubicBezTo>
                  <a:cubicBezTo>
                    <a:pt x="4073" y="326"/>
                    <a:pt x="4766" y="186"/>
                    <a:pt x="5482" y="186"/>
                  </a:cubicBezTo>
                  <a:close/>
                  <a:moveTo>
                    <a:pt x="5482" y="1"/>
                  </a:moveTo>
                  <a:cubicBezTo>
                    <a:pt x="4742" y="1"/>
                    <a:pt x="4023" y="146"/>
                    <a:pt x="3348" y="431"/>
                  </a:cubicBezTo>
                  <a:cubicBezTo>
                    <a:pt x="2695" y="707"/>
                    <a:pt x="2109" y="1103"/>
                    <a:pt x="1606" y="1606"/>
                  </a:cubicBezTo>
                  <a:cubicBezTo>
                    <a:pt x="1103" y="2110"/>
                    <a:pt x="707" y="2695"/>
                    <a:pt x="431" y="3348"/>
                  </a:cubicBezTo>
                  <a:cubicBezTo>
                    <a:pt x="146" y="4024"/>
                    <a:pt x="1" y="4742"/>
                    <a:pt x="1" y="5482"/>
                  </a:cubicBezTo>
                  <a:cubicBezTo>
                    <a:pt x="1" y="6221"/>
                    <a:pt x="146" y="6939"/>
                    <a:pt x="431" y="7615"/>
                  </a:cubicBezTo>
                  <a:cubicBezTo>
                    <a:pt x="707" y="8268"/>
                    <a:pt x="1103" y="8854"/>
                    <a:pt x="1606" y="9357"/>
                  </a:cubicBezTo>
                  <a:cubicBezTo>
                    <a:pt x="2109" y="9860"/>
                    <a:pt x="2695" y="10255"/>
                    <a:pt x="3348" y="10532"/>
                  </a:cubicBezTo>
                  <a:cubicBezTo>
                    <a:pt x="4023" y="10817"/>
                    <a:pt x="4742" y="10962"/>
                    <a:pt x="5482" y="10962"/>
                  </a:cubicBezTo>
                  <a:cubicBezTo>
                    <a:pt x="6221" y="10962"/>
                    <a:pt x="6939" y="10817"/>
                    <a:pt x="7615" y="10532"/>
                  </a:cubicBezTo>
                  <a:cubicBezTo>
                    <a:pt x="8268" y="10255"/>
                    <a:pt x="8854" y="9860"/>
                    <a:pt x="9356" y="9357"/>
                  </a:cubicBezTo>
                  <a:cubicBezTo>
                    <a:pt x="9860" y="8854"/>
                    <a:pt x="10255" y="8268"/>
                    <a:pt x="10532" y="7615"/>
                  </a:cubicBezTo>
                  <a:cubicBezTo>
                    <a:pt x="10817" y="6939"/>
                    <a:pt x="10962" y="6221"/>
                    <a:pt x="10962" y="5482"/>
                  </a:cubicBezTo>
                  <a:cubicBezTo>
                    <a:pt x="10962" y="4742"/>
                    <a:pt x="10817" y="4024"/>
                    <a:pt x="10532" y="3348"/>
                  </a:cubicBezTo>
                  <a:cubicBezTo>
                    <a:pt x="10255" y="2695"/>
                    <a:pt x="9860" y="2110"/>
                    <a:pt x="9356" y="1606"/>
                  </a:cubicBezTo>
                  <a:cubicBezTo>
                    <a:pt x="8854" y="1103"/>
                    <a:pt x="8268" y="707"/>
                    <a:pt x="7615" y="431"/>
                  </a:cubicBezTo>
                  <a:cubicBezTo>
                    <a:pt x="6939" y="146"/>
                    <a:pt x="6221" y="1"/>
                    <a:pt x="54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3"/>
            <p:cNvSpPr/>
            <p:nvPr/>
          </p:nvSpPr>
          <p:spPr>
            <a:xfrm>
              <a:off x="2055525" y="1521550"/>
              <a:ext cx="456583" cy="456493"/>
            </a:xfrm>
            <a:custGeom>
              <a:rect b="b" l="l" r="r" t="t"/>
              <a:pathLst>
                <a:path extrusionOk="0" h="10061" w="10063">
                  <a:moveTo>
                    <a:pt x="4871" y="0"/>
                  </a:moveTo>
                  <a:cubicBezTo>
                    <a:pt x="4308" y="19"/>
                    <a:pt x="3757" y="129"/>
                    <a:pt x="3235" y="329"/>
                  </a:cubicBezTo>
                  <a:lnTo>
                    <a:pt x="3353" y="639"/>
                  </a:lnTo>
                  <a:cubicBezTo>
                    <a:pt x="3841" y="452"/>
                    <a:pt x="4355" y="349"/>
                    <a:pt x="4880" y="332"/>
                  </a:cubicBezTo>
                  <a:lnTo>
                    <a:pt x="4871" y="0"/>
                  </a:lnTo>
                  <a:close/>
                  <a:moveTo>
                    <a:pt x="5623" y="33"/>
                  </a:moveTo>
                  <a:lnTo>
                    <a:pt x="5584" y="362"/>
                  </a:lnTo>
                  <a:cubicBezTo>
                    <a:pt x="6105" y="423"/>
                    <a:pt x="6608" y="571"/>
                    <a:pt x="7080" y="799"/>
                  </a:cubicBezTo>
                  <a:lnTo>
                    <a:pt x="7225" y="500"/>
                  </a:lnTo>
                  <a:cubicBezTo>
                    <a:pt x="6720" y="255"/>
                    <a:pt x="6181" y="98"/>
                    <a:pt x="5623" y="33"/>
                  </a:cubicBezTo>
                  <a:close/>
                  <a:moveTo>
                    <a:pt x="2554" y="650"/>
                  </a:moveTo>
                  <a:cubicBezTo>
                    <a:pt x="2065" y="926"/>
                    <a:pt x="1630" y="1280"/>
                    <a:pt x="1258" y="1701"/>
                  </a:cubicBezTo>
                  <a:lnTo>
                    <a:pt x="1507" y="1920"/>
                  </a:lnTo>
                  <a:cubicBezTo>
                    <a:pt x="1854" y="1527"/>
                    <a:pt x="2262" y="1197"/>
                    <a:pt x="2717" y="938"/>
                  </a:cubicBezTo>
                  <a:lnTo>
                    <a:pt x="2554" y="650"/>
                  </a:lnTo>
                  <a:close/>
                  <a:moveTo>
                    <a:pt x="7877" y="880"/>
                  </a:moveTo>
                  <a:lnTo>
                    <a:pt x="7688" y="1153"/>
                  </a:lnTo>
                  <a:cubicBezTo>
                    <a:pt x="8121" y="1450"/>
                    <a:pt x="8498" y="1814"/>
                    <a:pt x="8810" y="2236"/>
                  </a:cubicBezTo>
                  <a:lnTo>
                    <a:pt x="9077" y="2038"/>
                  </a:lnTo>
                  <a:cubicBezTo>
                    <a:pt x="8743" y="1587"/>
                    <a:pt x="8339" y="1197"/>
                    <a:pt x="7877" y="880"/>
                  </a:cubicBezTo>
                  <a:close/>
                  <a:moveTo>
                    <a:pt x="803" y="2302"/>
                  </a:moveTo>
                  <a:cubicBezTo>
                    <a:pt x="498" y="2774"/>
                    <a:pt x="276" y="3290"/>
                    <a:pt x="143" y="3834"/>
                  </a:cubicBezTo>
                  <a:lnTo>
                    <a:pt x="466" y="3913"/>
                  </a:lnTo>
                  <a:cubicBezTo>
                    <a:pt x="589" y="3405"/>
                    <a:pt x="797" y="2923"/>
                    <a:pt x="1081" y="2482"/>
                  </a:cubicBezTo>
                  <a:lnTo>
                    <a:pt x="803" y="2302"/>
                  </a:lnTo>
                  <a:close/>
                  <a:moveTo>
                    <a:pt x="9479" y="2675"/>
                  </a:moveTo>
                  <a:lnTo>
                    <a:pt x="9186" y="2831"/>
                  </a:lnTo>
                  <a:cubicBezTo>
                    <a:pt x="9431" y="3294"/>
                    <a:pt x="9596" y="3792"/>
                    <a:pt x="9676" y="4309"/>
                  </a:cubicBezTo>
                  <a:lnTo>
                    <a:pt x="10004" y="4259"/>
                  </a:lnTo>
                  <a:cubicBezTo>
                    <a:pt x="9918" y="3704"/>
                    <a:pt x="9742" y="3171"/>
                    <a:pt x="9479" y="2675"/>
                  </a:cubicBezTo>
                  <a:close/>
                  <a:moveTo>
                    <a:pt x="21" y="4578"/>
                  </a:moveTo>
                  <a:cubicBezTo>
                    <a:pt x="7" y="4728"/>
                    <a:pt x="1" y="4879"/>
                    <a:pt x="1" y="5029"/>
                  </a:cubicBezTo>
                  <a:cubicBezTo>
                    <a:pt x="1" y="5439"/>
                    <a:pt x="49" y="5847"/>
                    <a:pt x="147" y="6242"/>
                  </a:cubicBezTo>
                  <a:lnTo>
                    <a:pt x="469" y="6161"/>
                  </a:lnTo>
                  <a:cubicBezTo>
                    <a:pt x="379" y="5794"/>
                    <a:pt x="332" y="5412"/>
                    <a:pt x="332" y="5029"/>
                  </a:cubicBezTo>
                  <a:cubicBezTo>
                    <a:pt x="332" y="4889"/>
                    <a:pt x="338" y="4747"/>
                    <a:pt x="351" y="4607"/>
                  </a:cubicBezTo>
                  <a:lnTo>
                    <a:pt x="21" y="4578"/>
                  </a:lnTo>
                  <a:close/>
                  <a:moveTo>
                    <a:pt x="10062" y="5010"/>
                  </a:moveTo>
                  <a:lnTo>
                    <a:pt x="9731" y="5011"/>
                  </a:lnTo>
                  <a:lnTo>
                    <a:pt x="9731" y="5029"/>
                  </a:lnTo>
                  <a:cubicBezTo>
                    <a:pt x="9731" y="5556"/>
                    <a:pt x="9644" y="6073"/>
                    <a:pt x="9473" y="6566"/>
                  </a:cubicBezTo>
                  <a:lnTo>
                    <a:pt x="9787" y="6675"/>
                  </a:lnTo>
                  <a:cubicBezTo>
                    <a:pt x="9970" y="6147"/>
                    <a:pt x="10062" y="5593"/>
                    <a:pt x="10062" y="5031"/>
                  </a:cubicBezTo>
                  <a:lnTo>
                    <a:pt x="10062" y="5010"/>
                  </a:lnTo>
                  <a:close/>
                  <a:moveTo>
                    <a:pt x="689" y="6830"/>
                  </a:moveTo>
                  <a:lnTo>
                    <a:pt x="383" y="6958"/>
                  </a:lnTo>
                  <a:cubicBezTo>
                    <a:pt x="598" y="7474"/>
                    <a:pt x="896" y="7949"/>
                    <a:pt x="1270" y="8370"/>
                  </a:cubicBezTo>
                  <a:lnTo>
                    <a:pt x="1518" y="8149"/>
                  </a:lnTo>
                  <a:cubicBezTo>
                    <a:pt x="1169" y="7757"/>
                    <a:pt x="890" y="7313"/>
                    <a:pt x="689" y="6830"/>
                  </a:cubicBezTo>
                  <a:close/>
                  <a:moveTo>
                    <a:pt x="9194" y="7213"/>
                  </a:moveTo>
                  <a:cubicBezTo>
                    <a:pt x="8950" y="7676"/>
                    <a:pt x="8632" y="8094"/>
                    <a:pt x="8250" y="8453"/>
                  </a:cubicBezTo>
                  <a:lnTo>
                    <a:pt x="8477" y="8695"/>
                  </a:lnTo>
                  <a:cubicBezTo>
                    <a:pt x="8887" y="8310"/>
                    <a:pt x="9227" y="7863"/>
                    <a:pt x="9487" y="7367"/>
                  </a:cubicBezTo>
                  <a:lnTo>
                    <a:pt x="9194" y="7213"/>
                  </a:lnTo>
                  <a:close/>
                  <a:moveTo>
                    <a:pt x="2024" y="8639"/>
                  </a:moveTo>
                  <a:lnTo>
                    <a:pt x="1811" y="8894"/>
                  </a:lnTo>
                  <a:cubicBezTo>
                    <a:pt x="2243" y="9255"/>
                    <a:pt x="2727" y="9538"/>
                    <a:pt x="3251" y="9736"/>
                  </a:cubicBezTo>
                  <a:lnTo>
                    <a:pt x="3369" y="9426"/>
                  </a:lnTo>
                  <a:cubicBezTo>
                    <a:pt x="2879" y="9241"/>
                    <a:pt x="2427" y="8976"/>
                    <a:pt x="2024" y="8639"/>
                  </a:cubicBezTo>
                  <a:close/>
                  <a:moveTo>
                    <a:pt x="7702" y="8896"/>
                  </a:moveTo>
                  <a:cubicBezTo>
                    <a:pt x="7271" y="9195"/>
                    <a:pt x="6796" y="9417"/>
                    <a:pt x="6292" y="9558"/>
                  </a:cubicBezTo>
                  <a:lnTo>
                    <a:pt x="6380" y="9877"/>
                  </a:lnTo>
                  <a:cubicBezTo>
                    <a:pt x="6921" y="9727"/>
                    <a:pt x="7429" y="9489"/>
                    <a:pt x="7892" y="9168"/>
                  </a:cubicBezTo>
                  <a:lnTo>
                    <a:pt x="7702" y="8896"/>
                  </a:lnTo>
                  <a:close/>
                  <a:moveTo>
                    <a:pt x="4045" y="9625"/>
                  </a:moveTo>
                  <a:lnTo>
                    <a:pt x="3975" y="9949"/>
                  </a:lnTo>
                  <a:cubicBezTo>
                    <a:pt x="4320" y="10023"/>
                    <a:pt x="4675" y="10061"/>
                    <a:pt x="5032" y="10061"/>
                  </a:cubicBezTo>
                  <a:cubicBezTo>
                    <a:pt x="5235" y="10061"/>
                    <a:pt x="5440" y="10048"/>
                    <a:pt x="5642" y="10024"/>
                  </a:cubicBezTo>
                  <a:lnTo>
                    <a:pt x="5602" y="9694"/>
                  </a:lnTo>
                  <a:cubicBezTo>
                    <a:pt x="5413" y="9717"/>
                    <a:pt x="5222" y="9728"/>
                    <a:pt x="5031" y="9728"/>
                  </a:cubicBezTo>
                  <a:cubicBezTo>
                    <a:pt x="4699" y="9728"/>
                    <a:pt x="4366" y="9694"/>
                    <a:pt x="4045" y="962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3"/>
            <p:cNvSpPr/>
            <p:nvPr/>
          </p:nvSpPr>
          <p:spPr>
            <a:xfrm>
              <a:off x="2233298" y="1699277"/>
              <a:ext cx="101045" cy="101045"/>
            </a:xfrm>
            <a:custGeom>
              <a:rect b="b" l="l" r="r" t="t"/>
              <a:pathLst>
                <a:path extrusionOk="0" h="2227" w="2227">
                  <a:moveTo>
                    <a:pt x="1114" y="185"/>
                  </a:moveTo>
                  <a:cubicBezTo>
                    <a:pt x="1625" y="185"/>
                    <a:pt x="2042" y="602"/>
                    <a:pt x="2042" y="1114"/>
                  </a:cubicBezTo>
                  <a:cubicBezTo>
                    <a:pt x="2042" y="1625"/>
                    <a:pt x="1625" y="2042"/>
                    <a:pt x="1114" y="2042"/>
                  </a:cubicBezTo>
                  <a:cubicBezTo>
                    <a:pt x="601" y="2042"/>
                    <a:pt x="184" y="1625"/>
                    <a:pt x="184" y="1114"/>
                  </a:cubicBezTo>
                  <a:cubicBezTo>
                    <a:pt x="184" y="602"/>
                    <a:pt x="601" y="185"/>
                    <a:pt x="1114" y="185"/>
                  </a:cubicBezTo>
                  <a:close/>
                  <a:moveTo>
                    <a:pt x="1114" y="0"/>
                  </a:moveTo>
                  <a:cubicBezTo>
                    <a:pt x="500" y="0"/>
                    <a:pt x="0" y="500"/>
                    <a:pt x="0" y="1114"/>
                  </a:cubicBezTo>
                  <a:cubicBezTo>
                    <a:pt x="0" y="1727"/>
                    <a:pt x="500" y="2227"/>
                    <a:pt x="1114" y="2227"/>
                  </a:cubicBezTo>
                  <a:cubicBezTo>
                    <a:pt x="1727" y="2227"/>
                    <a:pt x="2227" y="1727"/>
                    <a:pt x="2227" y="1114"/>
                  </a:cubicBezTo>
                  <a:cubicBezTo>
                    <a:pt x="2227" y="500"/>
                    <a:pt x="1727" y="0"/>
                    <a:pt x="11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3"/>
            <p:cNvSpPr/>
            <p:nvPr/>
          </p:nvSpPr>
          <p:spPr>
            <a:xfrm>
              <a:off x="2181618" y="1697734"/>
              <a:ext cx="204403" cy="104130"/>
            </a:xfrm>
            <a:custGeom>
              <a:rect b="b" l="l" r="r" t="t"/>
              <a:pathLst>
                <a:path extrusionOk="0" h="2295" w="4505">
                  <a:moveTo>
                    <a:pt x="2896" y="240"/>
                  </a:moveTo>
                  <a:lnTo>
                    <a:pt x="2896" y="240"/>
                  </a:lnTo>
                  <a:cubicBezTo>
                    <a:pt x="3509" y="354"/>
                    <a:pt x="3958" y="648"/>
                    <a:pt x="4283" y="1142"/>
                  </a:cubicBezTo>
                  <a:cubicBezTo>
                    <a:pt x="3938" y="1623"/>
                    <a:pt x="3485" y="1920"/>
                    <a:pt x="2912" y="2044"/>
                  </a:cubicBezTo>
                  <a:cubicBezTo>
                    <a:pt x="3187" y="1841"/>
                    <a:pt x="3366" y="1515"/>
                    <a:pt x="3366" y="1148"/>
                  </a:cubicBezTo>
                  <a:cubicBezTo>
                    <a:pt x="3366" y="773"/>
                    <a:pt x="3180" y="442"/>
                    <a:pt x="2896" y="240"/>
                  </a:cubicBezTo>
                  <a:close/>
                  <a:moveTo>
                    <a:pt x="1593" y="251"/>
                  </a:moveTo>
                  <a:lnTo>
                    <a:pt x="1593" y="251"/>
                  </a:lnTo>
                  <a:cubicBezTo>
                    <a:pt x="1318" y="454"/>
                    <a:pt x="1139" y="780"/>
                    <a:pt x="1139" y="1148"/>
                  </a:cubicBezTo>
                  <a:cubicBezTo>
                    <a:pt x="1139" y="1521"/>
                    <a:pt x="1325" y="1853"/>
                    <a:pt x="1609" y="2055"/>
                  </a:cubicBezTo>
                  <a:cubicBezTo>
                    <a:pt x="996" y="1941"/>
                    <a:pt x="546" y="1646"/>
                    <a:pt x="222" y="1153"/>
                  </a:cubicBezTo>
                  <a:cubicBezTo>
                    <a:pt x="567" y="673"/>
                    <a:pt x="1020" y="375"/>
                    <a:pt x="1593" y="251"/>
                  </a:cubicBezTo>
                  <a:close/>
                  <a:moveTo>
                    <a:pt x="2253" y="0"/>
                  </a:moveTo>
                  <a:cubicBezTo>
                    <a:pt x="1267" y="0"/>
                    <a:pt x="541" y="359"/>
                    <a:pt x="35" y="1098"/>
                  </a:cubicBezTo>
                  <a:lnTo>
                    <a:pt x="1" y="1148"/>
                  </a:lnTo>
                  <a:lnTo>
                    <a:pt x="33" y="1199"/>
                  </a:lnTo>
                  <a:cubicBezTo>
                    <a:pt x="498" y="1946"/>
                    <a:pt x="1203" y="2295"/>
                    <a:pt x="2253" y="2295"/>
                  </a:cubicBezTo>
                  <a:cubicBezTo>
                    <a:pt x="3237" y="2295"/>
                    <a:pt x="3963" y="1936"/>
                    <a:pt x="4469" y="1197"/>
                  </a:cubicBezTo>
                  <a:lnTo>
                    <a:pt x="4504" y="1148"/>
                  </a:lnTo>
                  <a:lnTo>
                    <a:pt x="4472" y="1096"/>
                  </a:lnTo>
                  <a:cubicBezTo>
                    <a:pt x="4007" y="349"/>
                    <a:pt x="3301" y="0"/>
                    <a:pt x="22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3"/>
            <p:cNvSpPr/>
            <p:nvPr/>
          </p:nvSpPr>
          <p:spPr>
            <a:xfrm>
              <a:off x="1993364" y="2141167"/>
              <a:ext cx="580995" cy="580995"/>
            </a:xfrm>
            <a:custGeom>
              <a:rect b="b" l="l" r="r" t="t"/>
              <a:pathLst>
                <a:path extrusionOk="0" h="12805" w="12805">
                  <a:moveTo>
                    <a:pt x="6367" y="0"/>
                  </a:moveTo>
                  <a:cubicBezTo>
                    <a:pt x="6334" y="0"/>
                    <a:pt x="6302" y="1"/>
                    <a:pt x="6270" y="1"/>
                  </a:cubicBezTo>
                  <a:lnTo>
                    <a:pt x="6281" y="556"/>
                  </a:lnTo>
                  <a:cubicBezTo>
                    <a:pt x="6311" y="556"/>
                    <a:pt x="6340" y="555"/>
                    <a:pt x="6369" y="555"/>
                  </a:cubicBezTo>
                  <a:lnTo>
                    <a:pt x="6367" y="0"/>
                  </a:lnTo>
                  <a:close/>
                  <a:moveTo>
                    <a:pt x="6753" y="10"/>
                  </a:moveTo>
                  <a:lnTo>
                    <a:pt x="6724" y="563"/>
                  </a:lnTo>
                  <a:cubicBezTo>
                    <a:pt x="6753" y="565"/>
                    <a:pt x="6783" y="567"/>
                    <a:pt x="6812" y="569"/>
                  </a:cubicBezTo>
                  <a:lnTo>
                    <a:pt x="6850" y="16"/>
                  </a:lnTo>
                  <a:cubicBezTo>
                    <a:pt x="6818" y="13"/>
                    <a:pt x="6786" y="12"/>
                    <a:pt x="6753" y="10"/>
                  </a:cubicBezTo>
                  <a:close/>
                  <a:moveTo>
                    <a:pt x="5883" y="21"/>
                  </a:moveTo>
                  <a:cubicBezTo>
                    <a:pt x="5851" y="23"/>
                    <a:pt x="5818" y="26"/>
                    <a:pt x="5786" y="29"/>
                  </a:cubicBezTo>
                  <a:lnTo>
                    <a:pt x="5839" y="581"/>
                  </a:lnTo>
                  <a:cubicBezTo>
                    <a:pt x="5868" y="578"/>
                    <a:pt x="5898" y="576"/>
                    <a:pt x="5927" y="574"/>
                  </a:cubicBezTo>
                  <a:lnTo>
                    <a:pt x="5883" y="21"/>
                  </a:lnTo>
                  <a:close/>
                  <a:moveTo>
                    <a:pt x="7236" y="54"/>
                  </a:moveTo>
                  <a:lnTo>
                    <a:pt x="7165" y="604"/>
                  </a:lnTo>
                  <a:cubicBezTo>
                    <a:pt x="7193" y="608"/>
                    <a:pt x="7223" y="611"/>
                    <a:pt x="7252" y="616"/>
                  </a:cubicBezTo>
                  <a:lnTo>
                    <a:pt x="7332" y="67"/>
                  </a:lnTo>
                  <a:cubicBezTo>
                    <a:pt x="7300" y="62"/>
                    <a:pt x="7269" y="58"/>
                    <a:pt x="7236" y="54"/>
                  </a:cubicBezTo>
                  <a:close/>
                  <a:moveTo>
                    <a:pt x="5402" y="78"/>
                  </a:moveTo>
                  <a:cubicBezTo>
                    <a:pt x="5369" y="82"/>
                    <a:pt x="5338" y="88"/>
                    <a:pt x="5307" y="94"/>
                  </a:cubicBezTo>
                  <a:lnTo>
                    <a:pt x="5400" y="640"/>
                  </a:lnTo>
                  <a:cubicBezTo>
                    <a:pt x="5430" y="635"/>
                    <a:pt x="5459" y="630"/>
                    <a:pt x="5487" y="625"/>
                  </a:cubicBezTo>
                  <a:lnTo>
                    <a:pt x="5402" y="78"/>
                  </a:lnTo>
                  <a:close/>
                  <a:moveTo>
                    <a:pt x="7714" y="135"/>
                  </a:moveTo>
                  <a:lnTo>
                    <a:pt x="7600" y="678"/>
                  </a:lnTo>
                  <a:cubicBezTo>
                    <a:pt x="7629" y="684"/>
                    <a:pt x="7659" y="690"/>
                    <a:pt x="7687" y="696"/>
                  </a:cubicBezTo>
                  <a:lnTo>
                    <a:pt x="7808" y="156"/>
                  </a:lnTo>
                  <a:cubicBezTo>
                    <a:pt x="7777" y="148"/>
                    <a:pt x="7745" y="142"/>
                    <a:pt x="7714" y="135"/>
                  </a:cubicBezTo>
                  <a:close/>
                  <a:moveTo>
                    <a:pt x="4926" y="171"/>
                  </a:moveTo>
                  <a:cubicBezTo>
                    <a:pt x="4894" y="178"/>
                    <a:pt x="4863" y="186"/>
                    <a:pt x="4832" y="194"/>
                  </a:cubicBezTo>
                  <a:lnTo>
                    <a:pt x="4968" y="732"/>
                  </a:lnTo>
                  <a:cubicBezTo>
                    <a:pt x="4996" y="724"/>
                    <a:pt x="5025" y="717"/>
                    <a:pt x="5053" y="711"/>
                  </a:cubicBezTo>
                  <a:lnTo>
                    <a:pt x="4926" y="171"/>
                  </a:lnTo>
                  <a:close/>
                  <a:moveTo>
                    <a:pt x="8184" y="252"/>
                  </a:moveTo>
                  <a:lnTo>
                    <a:pt x="8030" y="784"/>
                  </a:lnTo>
                  <a:cubicBezTo>
                    <a:pt x="8059" y="792"/>
                    <a:pt x="8087" y="801"/>
                    <a:pt x="8115" y="810"/>
                  </a:cubicBezTo>
                  <a:lnTo>
                    <a:pt x="8277" y="280"/>
                  </a:lnTo>
                  <a:cubicBezTo>
                    <a:pt x="8246" y="270"/>
                    <a:pt x="8215" y="260"/>
                    <a:pt x="8184" y="252"/>
                  </a:cubicBezTo>
                  <a:close/>
                  <a:moveTo>
                    <a:pt x="4459" y="300"/>
                  </a:moveTo>
                  <a:cubicBezTo>
                    <a:pt x="4428" y="310"/>
                    <a:pt x="4398" y="320"/>
                    <a:pt x="4367" y="330"/>
                  </a:cubicBezTo>
                  <a:lnTo>
                    <a:pt x="4543" y="856"/>
                  </a:lnTo>
                  <a:cubicBezTo>
                    <a:pt x="4571" y="846"/>
                    <a:pt x="4599" y="838"/>
                    <a:pt x="4627" y="829"/>
                  </a:cubicBezTo>
                  <a:lnTo>
                    <a:pt x="4459" y="300"/>
                  </a:lnTo>
                  <a:close/>
                  <a:moveTo>
                    <a:pt x="8645" y="405"/>
                  </a:moveTo>
                  <a:lnTo>
                    <a:pt x="8451" y="923"/>
                  </a:lnTo>
                  <a:cubicBezTo>
                    <a:pt x="8478" y="934"/>
                    <a:pt x="8506" y="944"/>
                    <a:pt x="8534" y="955"/>
                  </a:cubicBezTo>
                  <a:lnTo>
                    <a:pt x="8735" y="439"/>
                  </a:lnTo>
                  <a:cubicBezTo>
                    <a:pt x="8706" y="427"/>
                    <a:pt x="8675" y="416"/>
                    <a:pt x="8645" y="405"/>
                  </a:cubicBezTo>
                  <a:close/>
                  <a:moveTo>
                    <a:pt x="4003" y="465"/>
                  </a:moveTo>
                  <a:cubicBezTo>
                    <a:pt x="3973" y="476"/>
                    <a:pt x="3944" y="488"/>
                    <a:pt x="3914" y="501"/>
                  </a:cubicBezTo>
                  <a:lnTo>
                    <a:pt x="4130" y="1012"/>
                  </a:lnTo>
                  <a:cubicBezTo>
                    <a:pt x="4157" y="1001"/>
                    <a:pt x="4184" y="990"/>
                    <a:pt x="4211" y="978"/>
                  </a:cubicBezTo>
                  <a:lnTo>
                    <a:pt x="4003" y="465"/>
                  </a:lnTo>
                  <a:close/>
                  <a:moveTo>
                    <a:pt x="9092" y="591"/>
                  </a:moveTo>
                  <a:lnTo>
                    <a:pt x="8859" y="1094"/>
                  </a:lnTo>
                  <a:cubicBezTo>
                    <a:pt x="8886" y="1107"/>
                    <a:pt x="8913" y="1120"/>
                    <a:pt x="8940" y="1133"/>
                  </a:cubicBezTo>
                  <a:lnTo>
                    <a:pt x="9181" y="633"/>
                  </a:lnTo>
                  <a:cubicBezTo>
                    <a:pt x="9151" y="619"/>
                    <a:pt x="9122" y="605"/>
                    <a:pt x="9092" y="591"/>
                  </a:cubicBezTo>
                  <a:close/>
                  <a:moveTo>
                    <a:pt x="3562" y="662"/>
                  </a:moveTo>
                  <a:cubicBezTo>
                    <a:pt x="3533" y="677"/>
                    <a:pt x="3504" y="691"/>
                    <a:pt x="3476" y="706"/>
                  </a:cubicBezTo>
                  <a:lnTo>
                    <a:pt x="3730" y="1199"/>
                  </a:lnTo>
                  <a:cubicBezTo>
                    <a:pt x="3756" y="1186"/>
                    <a:pt x="3782" y="1173"/>
                    <a:pt x="3808" y="1160"/>
                  </a:cubicBezTo>
                  <a:lnTo>
                    <a:pt x="3562" y="662"/>
                  </a:lnTo>
                  <a:close/>
                  <a:moveTo>
                    <a:pt x="9525" y="812"/>
                  </a:moveTo>
                  <a:lnTo>
                    <a:pt x="9254" y="1296"/>
                  </a:lnTo>
                  <a:cubicBezTo>
                    <a:pt x="9279" y="1311"/>
                    <a:pt x="9306" y="1326"/>
                    <a:pt x="9331" y="1341"/>
                  </a:cubicBezTo>
                  <a:lnTo>
                    <a:pt x="9609" y="860"/>
                  </a:lnTo>
                  <a:cubicBezTo>
                    <a:pt x="9581" y="845"/>
                    <a:pt x="9553" y="828"/>
                    <a:pt x="9525" y="812"/>
                  </a:cubicBezTo>
                  <a:close/>
                  <a:moveTo>
                    <a:pt x="3137" y="893"/>
                  </a:moveTo>
                  <a:cubicBezTo>
                    <a:pt x="3109" y="910"/>
                    <a:pt x="3082" y="927"/>
                    <a:pt x="3054" y="943"/>
                  </a:cubicBezTo>
                  <a:lnTo>
                    <a:pt x="3345" y="1416"/>
                  </a:lnTo>
                  <a:cubicBezTo>
                    <a:pt x="3370" y="1401"/>
                    <a:pt x="3394" y="1385"/>
                    <a:pt x="3420" y="1370"/>
                  </a:cubicBezTo>
                  <a:lnTo>
                    <a:pt x="3137" y="893"/>
                  </a:lnTo>
                  <a:close/>
                  <a:moveTo>
                    <a:pt x="9939" y="1065"/>
                  </a:moveTo>
                  <a:lnTo>
                    <a:pt x="9632" y="1527"/>
                  </a:lnTo>
                  <a:cubicBezTo>
                    <a:pt x="9657" y="1543"/>
                    <a:pt x="9681" y="1560"/>
                    <a:pt x="9705" y="1576"/>
                  </a:cubicBezTo>
                  <a:lnTo>
                    <a:pt x="10019" y="1120"/>
                  </a:lnTo>
                  <a:cubicBezTo>
                    <a:pt x="9993" y="1101"/>
                    <a:pt x="9966" y="1083"/>
                    <a:pt x="9939" y="1065"/>
                  </a:cubicBezTo>
                  <a:close/>
                  <a:moveTo>
                    <a:pt x="2731" y="1156"/>
                  </a:moveTo>
                  <a:cubicBezTo>
                    <a:pt x="2704" y="1175"/>
                    <a:pt x="2678" y="1194"/>
                    <a:pt x="2651" y="1212"/>
                  </a:cubicBezTo>
                  <a:lnTo>
                    <a:pt x="2977" y="1662"/>
                  </a:lnTo>
                  <a:cubicBezTo>
                    <a:pt x="3001" y="1644"/>
                    <a:pt x="3024" y="1627"/>
                    <a:pt x="3049" y="1610"/>
                  </a:cubicBezTo>
                  <a:lnTo>
                    <a:pt x="2731" y="1156"/>
                  </a:lnTo>
                  <a:close/>
                  <a:moveTo>
                    <a:pt x="10332" y="1348"/>
                  </a:moveTo>
                  <a:lnTo>
                    <a:pt x="9992" y="1786"/>
                  </a:lnTo>
                  <a:cubicBezTo>
                    <a:pt x="10015" y="1804"/>
                    <a:pt x="10038" y="1822"/>
                    <a:pt x="10061" y="1841"/>
                  </a:cubicBezTo>
                  <a:lnTo>
                    <a:pt x="10408" y="1409"/>
                  </a:lnTo>
                  <a:cubicBezTo>
                    <a:pt x="10383" y="1389"/>
                    <a:pt x="10358" y="1368"/>
                    <a:pt x="10332" y="1348"/>
                  </a:cubicBezTo>
                  <a:close/>
                  <a:moveTo>
                    <a:pt x="2345" y="1449"/>
                  </a:moveTo>
                  <a:cubicBezTo>
                    <a:pt x="2320" y="1469"/>
                    <a:pt x="2295" y="1490"/>
                    <a:pt x="2271" y="1511"/>
                  </a:cubicBezTo>
                  <a:lnTo>
                    <a:pt x="2629" y="1934"/>
                  </a:lnTo>
                  <a:cubicBezTo>
                    <a:pt x="2651" y="1915"/>
                    <a:pt x="2673" y="1897"/>
                    <a:pt x="2697" y="1878"/>
                  </a:cubicBezTo>
                  <a:lnTo>
                    <a:pt x="2345" y="1449"/>
                  </a:lnTo>
                  <a:close/>
                  <a:moveTo>
                    <a:pt x="10703" y="1660"/>
                  </a:moveTo>
                  <a:lnTo>
                    <a:pt x="10331" y="2070"/>
                  </a:lnTo>
                  <a:cubicBezTo>
                    <a:pt x="10352" y="2091"/>
                    <a:pt x="10374" y="2111"/>
                    <a:pt x="10395" y="2131"/>
                  </a:cubicBezTo>
                  <a:lnTo>
                    <a:pt x="10774" y="1726"/>
                  </a:lnTo>
                  <a:cubicBezTo>
                    <a:pt x="10751" y="1704"/>
                    <a:pt x="10727" y="1682"/>
                    <a:pt x="10703" y="1660"/>
                  </a:cubicBezTo>
                  <a:close/>
                  <a:moveTo>
                    <a:pt x="1983" y="1769"/>
                  </a:moveTo>
                  <a:cubicBezTo>
                    <a:pt x="1959" y="1792"/>
                    <a:pt x="1935" y="1815"/>
                    <a:pt x="1913" y="1837"/>
                  </a:cubicBezTo>
                  <a:lnTo>
                    <a:pt x="2301" y="2233"/>
                  </a:lnTo>
                  <a:cubicBezTo>
                    <a:pt x="2322" y="2212"/>
                    <a:pt x="2343" y="2191"/>
                    <a:pt x="2365" y="2171"/>
                  </a:cubicBezTo>
                  <a:lnTo>
                    <a:pt x="1983" y="1769"/>
                  </a:lnTo>
                  <a:close/>
                  <a:moveTo>
                    <a:pt x="11049" y="1999"/>
                  </a:moveTo>
                  <a:lnTo>
                    <a:pt x="10647" y="2380"/>
                  </a:lnTo>
                  <a:cubicBezTo>
                    <a:pt x="10667" y="2402"/>
                    <a:pt x="10687" y="2423"/>
                    <a:pt x="10707" y="2445"/>
                  </a:cubicBezTo>
                  <a:lnTo>
                    <a:pt x="11116" y="2070"/>
                  </a:lnTo>
                  <a:cubicBezTo>
                    <a:pt x="11094" y="2046"/>
                    <a:pt x="11071" y="2022"/>
                    <a:pt x="11049" y="1999"/>
                  </a:cubicBezTo>
                  <a:close/>
                  <a:moveTo>
                    <a:pt x="1645" y="2117"/>
                  </a:moveTo>
                  <a:cubicBezTo>
                    <a:pt x="1623" y="2141"/>
                    <a:pt x="1602" y="2165"/>
                    <a:pt x="1580" y="2189"/>
                  </a:cubicBezTo>
                  <a:lnTo>
                    <a:pt x="1997" y="2554"/>
                  </a:lnTo>
                  <a:cubicBezTo>
                    <a:pt x="2017" y="2532"/>
                    <a:pt x="2037" y="2511"/>
                    <a:pt x="2057" y="2489"/>
                  </a:cubicBezTo>
                  <a:lnTo>
                    <a:pt x="1645" y="2117"/>
                  </a:lnTo>
                  <a:close/>
                  <a:moveTo>
                    <a:pt x="11369" y="2363"/>
                  </a:moveTo>
                  <a:lnTo>
                    <a:pt x="10939" y="2713"/>
                  </a:lnTo>
                  <a:cubicBezTo>
                    <a:pt x="10958" y="2736"/>
                    <a:pt x="10976" y="2758"/>
                    <a:pt x="10994" y="2782"/>
                  </a:cubicBezTo>
                  <a:lnTo>
                    <a:pt x="11429" y="2438"/>
                  </a:lnTo>
                  <a:cubicBezTo>
                    <a:pt x="11410" y="2413"/>
                    <a:pt x="11389" y="2387"/>
                    <a:pt x="11369" y="2363"/>
                  </a:cubicBezTo>
                  <a:close/>
                  <a:moveTo>
                    <a:pt x="1334" y="2489"/>
                  </a:moveTo>
                  <a:cubicBezTo>
                    <a:pt x="1314" y="2514"/>
                    <a:pt x="1295" y="2540"/>
                    <a:pt x="1275" y="2566"/>
                  </a:cubicBezTo>
                  <a:lnTo>
                    <a:pt x="1719" y="2898"/>
                  </a:lnTo>
                  <a:cubicBezTo>
                    <a:pt x="1736" y="2875"/>
                    <a:pt x="1755" y="2851"/>
                    <a:pt x="1772" y="2828"/>
                  </a:cubicBezTo>
                  <a:lnTo>
                    <a:pt x="1334" y="2489"/>
                  </a:lnTo>
                  <a:close/>
                  <a:moveTo>
                    <a:pt x="11660" y="2750"/>
                  </a:moveTo>
                  <a:lnTo>
                    <a:pt x="11205" y="3066"/>
                  </a:lnTo>
                  <a:cubicBezTo>
                    <a:pt x="11222" y="3090"/>
                    <a:pt x="11239" y="3115"/>
                    <a:pt x="11255" y="3139"/>
                  </a:cubicBezTo>
                  <a:lnTo>
                    <a:pt x="11715" y="2829"/>
                  </a:lnTo>
                  <a:cubicBezTo>
                    <a:pt x="11697" y="2802"/>
                    <a:pt x="11679" y="2776"/>
                    <a:pt x="11660" y="2750"/>
                  </a:cubicBezTo>
                  <a:close/>
                  <a:moveTo>
                    <a:pt x="1052" y="2883"/>
                  </a:moveTo>
                  <a:cubicBezTo>
                    <a:pt x="1034" y="2910"/>
                    <a:pt x="1017" y="2937"/>
                    <a:pt x="999" y="2965"/>
                  </a:cubicBezTo>
                  <a:lnTo>
                    <a:pt x="1467" y="3263"/>
                  </a:lnTo>
                  <a:cubicBezTo>
                    <a:pt x="1482" y="3238"/>
                    <a:pt x="1499" y="3213"/>
                    <a:pt x="1515" y="3188"/>
                  </a:cubicBezTo>
                  <a:lnTo>
                    <a:pt x="1052" y="2883"/>
                  </a:lnTo>
                  <a:close/>
                  <a:moveTo>
                    <a:pt x="11921" y="3157"/>
                  </a:moveTo>
                  <a:lnTo>
                    <a:pt x="11444" y="3439"/>
                  </a:lnTo>
                  <a:cubicBezTo>
                    <a:pt x="11459" y="3464"/>
                    <a:pt x="11474" y="3489"/>
                    <a:pt x="11488" y="3515"/>
                  </a:cubicBezTo>
                  <a:lnTo>
                    <a:pt x="11970" y="3240"/>
                  </a:lnTo>
                  <a:cubicBezTo>
                    <a:pt x="11954" y="3213"/>
                    <a:pt x="11938" y="3185"/>
                    <a:pt x="11921" y="3157"/>
                  </a:cubicBezTo>
                  <a:close/>
                  <a:moveTo>
                    <a:pt x="800" y="3298"/>
                  </a:moveTo>
                  <a:cubicBezTo>
                    <a:pt x="785" y="3326"/>
                    <a:pt x="770" y="3355"/>
                    <a:pt x="754" y="3383"/>
                  </a:cubicBezTo>
                  <a:lnTo>
                    <a:pt x="1243" y="3645"/>
                  </a:lnTo>
                  <a:cubicBezTo>
                    <a:pt x="1257" y="3619"/>
                    <a:pt x="1271" y="3593"/>
                    <a:pt x="1285" y="3567"/>
                  </a:cubicBezTo>
                  <a:lnTo>
                    <a:pt x="800" y="3298"/>
                  </a:lnTo>
                  <a:close/>
                  <a:moveTo>
                    <a:pt x="12151" y="3583"/>
                  </a:moveTo>
                  <a:lnTo>
                    <a:pt x="11653" y="3827"/>
                  </a:lnTo>
                  <a:cubicBezTo>
                    <a:pt x="11666" y="3853"/>
                    <a:pt x="11680" y="3880"/>
                    <a:pt x="11692" y="3907"/>
                  </a:cubicBezTo>
                  <a:lnTo>
                    <a:pt x="12193" y="3670"/>
                  </a:lnTo>
                  <a:cubicBezTo>
                    <a:pt x="12179" y="3640"/>
                    <a:pt x="12165" y="3612"/>
                    <a:pt x="12151" y="3583"/>
                  </a:cubicBezTo>
                  <a:close/>
                  <a:moveTo>
                    <a:pt x="581" y="3730"/>
                  </a:moveTo>
                  <a:cubicBezTo>
                    <a:pt x="568" y="3760"/>
                    <a:pt x="554" y="3790"/>
                    <a:pt x="541" y="3819"/>
                  </a:cubicBezTo>
                  <a:lnTo>
                    <a:pt x="1048" y="4043"/>
                  </a:lnTo>
                  <a:cubicBezTo>
                    <a:pt x="1061" y="4016"/>
                    <a:pt x="1073" y="3990"/>
                    <a:pt x="1085" y="3963"/>
                  </a:cubicBezTo>
                  <a:lnTo>
                    <a:pt x="581" y="3730"/>
                  </a:lnTo>
                  <a:close/>
                  <a:moveTo>
                    <a:pt x="12348" y="4025"/>
                  </a:moveTo>
                  <a:lnTo>
                    <a:pt x="11833" y="4231"/>
                  </a:lnTo>
                  <a:cubicBezTo>
                    <a:pt x="11844" y="4258"/>
                    <a:pt x="11855" y="4286"/>
                    <a:pt x="11866" y="4313"/>
                  </a:cubicBezTo>
                  <a:lnTo>
                    <a:pt x="12383" y="4114"/>
                  </a:lnTo>
                  <a:cubicBezTo>
                    <a:pt x="12372" y="4085"/>
                    <a:pt x="12360" y="4054"/>
                    <a:pt x="12348" y="4025"/>
                  </a:cubicBezTo>
                  <a:close/>
                  <a:moveTo>
                    <a:pt x="395" y="4179"/>
                  </a:moveTo>
                  <a:cubicBezTo>
                    <a:pt x="384" y="4210"/>
                    <a:pt x="373" y="4240"/>
                    <a:pt x="362" y="4271"/>
                  </a:cubicBezTo>
                  <a:lnTo>
                    <a:pt x="885" y="4455"/>
                  </a:lnTo>
                  <a:cubicBezTo>
                    <a:pt x="895" y="4427"/>
                    <a:pt x="905" y="4399"/>
                    <a:pt x="916" y="4372"/>
                  </a:cubicBezTo>
                  <a:lnTo>
                    <a:pt x="395" y="4179"/>
                  </a:lnTo>
                  <a:close/>
                  <a:moveTo>
                    <a:pt x="12511" y="4481"/>
                  </a:moveTo>
                  <a:lnTo>
                    <a:pt x="11982" y="4647"/>
                  </a:lnTo>
                  <a:cubicBezTo>
                    <a:pt x="11990" y="4675"/>
                    <a:pt x="11999" y="4704"/>
                    <a:pt x="12008" y="4732"/>
                  </a:cubicBezTo>
                  <a:lnTo>
                    <a:pt x="12539" y="4574"/>
                  </a:lnTo>
                  <a:cubicBezTo>
                    <a:pt x="12530" y="4542"/>
                    <a:pt x="12520" y="4512"/>
                    <a:pt x="12511" y="4481"/>
                  </a:cubicBezTo>
                  <a:close/>
                  <a:moveTo>
                    <a:pt x="244" y="4640"/>
                  </a:moveTo>
                  <a:cubicBezTo>
                    <a:pt x="235" y="4672"/>
                    <a:pt x="227" y="4702"/>
                    <a:pt x="219" y="4734"/>
                  </a:cubicBezTo>
                  <a:lnTo>
                    <a:pt x="754" y="4878"/>
                  </a:lnTo>
                  <a:cubicBezTo>
                    <a:pt x="762" y="4850"/>
                    <a:pt x="770" y="4821"/>
                    <a:pt x="778" y="4792"/>
                  </a:cubicBezTo>
                  <a:lnTo>
                    <a:pt x="244" y="4640"/>
                  </a:lnTo>
                  <a:close/>
                  <a:moveTo>
                    <a:pt x="12638" y="4948"/>
                  </a:moveTo>
                  <a:lnTo>
                    <a:pt x="12098" y="5074"/>
                  </a:lnTo>
                  <a:cubicBezTo>
                    <a:pt x="12105" y="5103"/>
                    <a:pt x="12111" y="5132"/>
                    <a:pt x="12118" y="5160"/>
                  </a:cubicBezTo>
                  <a:lnTo>
                    <a:pt x="12659" y="5043"/>
                  </a:lnTo>
                  <a:cubicBezTo>
                    <a:pt x="12652" y="5011"/>
                    <a:pt x="12645" y="4980"/>
                    <a:pt x="12638" y="4948"/>
                  </a:cubicBezTo>
                  <a:close/>
                  <a:moveTo>
                    <a:pt x="129" y="5111"/>
                  </a:moveTo>
                  <a:cubicBezTo>
                    <a:pt x="123" y="5142"/>
                    <a:pt x="117" y="5174"/>
                    <a:pt x="111" y="5206"/>
                  </a:cubicBezTo>
                  <a:lnTo>
                    <a:pt x="655" y="5309"/>
                  </a:lnTo>
                  <a:cubicBezTo>
                    <a:pt x="661" y="5280"/>
                    <a:pt x="667" y="5251"/>
                    <a:pt x="672" y="5222"/>
                  </a:cubicBezTo>
                  <a:lnTo>
                    <a:pt x="129" y="5111"/>
                  </a:lnTo>
                  <a:close/>
                  <a:moveTo>
                    <a:pt x="12730" y="5424"/>
                  </a:moveTo>
                  <a:lnTo>
                    <a:pt x="12182" y="5508"/>
                  </a:lnTo>
                  <a:cubicBezTo>
                    <a:pt x="12186" y="5538"/>
                    <a:pt x="12190" y="5567"/>
                    <a:pt x="12195" y="5596"/>
                  </a:cubicBezTo>
                  <a:lnTo>
                    <a:pt x="12744" y="5520"/>
                  </a:lnTo>
                  <a:cubicBezTo>
                    <a:pt x="12740" y="5488"/>
                    <a:pt x="12734" y="5456"/>
                    <a:pt x="12730" y="5424"/>
                  </a:cubicBezTo>
                  <a:close/>
                  <a:moveTo>
                    <a:pt x="49" y="5588"/>
                  </a:moveTo>
                  <a:cubicBezTo>
                    <a:pt x="46" y="5621"/>
                    <a:pt x="42" y="5653"/>
                    <a:pt x="38" y="5685"/>
                  </a:cubicBezTo>
                  <a:lnTo>
                    <a:pt x="589" y="5746"/>
                  </a:lnTo>
                  <a:cubicBezTo>
                    <a:pt x="593" y="5718"/>
                    <a:pt x="596" y="5688"/>
                    <a:pt x="600" y="5659"/>
                  </a:cubicBezTo>
                  <a:lnTo>
                    <a:pt x="49" y="5588"/>
                  </a:lnTo>
                  <a:close/>
                  <a:moveTo>
                    <a:pt x="12785" y="5905"/>
                  </a:moveTo>
                  <a:lnTo>
                    <a:pt x="12232" y="5948"/>
                  </a:lnTo>
                  <a:cubicBezTo>
                    <a:pt x="12235" y="5978"/>
                    <a:pt x="12237" y="6007"/>
                    <a:pt x="12238" y="6036"/>
                  </a:cubicBezTo>
                  <a:lnTo>
                    <a:pt x="12792" y="6002"/>
                  </a:lnTo>
                  <a:cubicBezTo>
                    <a:pt x="12790" y="5970"/>
                    <a:pt x="12788" y="5938"/>
                    <a:pt x="12785" y="5905"/>
                  </a:cubicBezTo>
                  <a:close/>
                  <a:moveTo>
                    <a:pt x="7" y="6071"/>
                  </a:moveTo>
                  <a:cubicBezTo>
                    <a:pt x="6" y="6103"/>
                    <a:pt x="4" y="6136"/>
                    <a:pt x="3" y="6168"/>
                  </a:cubicBezTo>
                  <a:lnTo>
                    <a:pt x="557" y="6188"/>
                  </a:lnTo>
                  <a:cubicBezTo>
                    <a:pt x="558" y="6158"/>
                    <a:pt x="559" y="6129"/>
                    <a:pt x="561" y="6099"/>
                  </a:cubicBezTo>
                  <a:lnTo>
                    <a:pt x="7" y="6071"/>
                  </a:lnTo>
                  <a:close/>
                  <a:moveTo>
                    <a:pt x="12804" y="6390"/>
                  </a:moveTo>
                  <a:lnTo>
                    <a:pt x="12250" y="6391"/>
                  </a:lnTo>
                  <a:lnTo>
                    <a:pt x="12250" y="6403"/>
                  </a:lnTo>
                  <a:cubicBezTo>
                    <a:pt x="12250" y="6433"/>
                    <a:pt x="12250" y="6462"/>
                    <a:pt x="12249" y="6491"/>
                  </a:cubicBezTo>
                  <a:lnTo>
                    <a:pt x="12803" y="6500"/>
                  </a:lnTo>
                  <a:cubicBezTo>
                    <a:pt x="12804" y="6468"/>
                    <a:pt x="12804" y="6435"/>
                    <a:pt x="12804" y="6403"/>
                  </a:cubicBezTo>
                  <a:lnTo>
                    <a:pt x="12804" y="6390"/>
                  </a:lnTo>
                  <a:close/>
                  <a:moveTo>
                    <a:pt x="555" y="6543"/>
                  </a:moveTo>
                  <a:lnTo>
                    <a:pt x="1" y="6555"/>
                  </a:lnTo>
                  <a:cubicBezTo>
                    <a:pt x="1" y="6587"/>
                    <a:pt x="2" y="6620"/>
                    <a:pt x="3" y="6652"/>
                  </a:cubicBezTo>
                  <a:lnTo>
                    <a:pt x="558" y="6631"/>
                  </a:lnTo>
                  <a:cubicBezTo>
                    <a:pt x="556" y="6601"/>
                    <a:pt x="555" y="6571"/>
                    <a:pt x="555" y="6543"/>
                  </a:cubicBezTo>
                  <a:close/>
                  <a:moveTo>
                    <a:pt x="12233" y="6846"/>
                  </a:moveTo>
                  <a:cubicBezTo>
                    <a:pt x="12231" y="6874"/>
                    <a:pt x="12229" y="6904"/>
                    <a:pt x="12226" y="6934"/>
                  </a:cubicBezTo>
                  <a:lnTo>
                    <a:pt x="12778" y="6984"/>
                  </a:lnTo>
                  <a:cubicBezTo>
                    <a:pt x="12781" y="6951"/>
                    <a:pt x="12784" y="6919"/>
                    <a:pt x="12786" y="6887"/>
                  </a:cubicBezTo>
                  <a:lnTo>
                    <a:pt x="12233" y="6846"/>
                  </a:lnTo>
                  <a:close/>
                  <a:moveTo>
                    <a:pt x="581" y="6984"/>
                  </a:moveTo>
                  <a:lnTo>
                    <a:pt x="29" y="7039"/>
                  </a:lnTo>
                  <a:cubicBezTo>
                    <a:pt x="33" y="7071"/>
                    <a:pt x="36" y="7102"/>
                    <a:pt x="40" y="7135"/>
                  </a:cubicBezTo>
                  <a:lnTo>
                    <a:pt x="591" y="7072"/>
                  </a:lnTo>
                  <a:cubicBezTo>
                    <a:pt x="587" y="7043"/>
                    <a:pt x="585" y="7013"/>
                    <a:pt x="581" y="6984"/>
                  </a:cubicBezTo>
                  <a:close/>
                  <a:moveTo>
                    <a:pt x="12183" y="7285"/>
                  </a:moveTo>
                  <a:cubicBezTo>
                    <a:pt x="12179" y="7315"/>
                    <a:pt x="12175" y="7343"/>
                    <a:pt x="12169" y="7372"/>
                  </a:cubicBezTo>
                  <a:lnTo>
                    <a:pt x="12717" y="7464"/>
                  </a:lnTo>
                  <a:cubicBezTo>
                    <a:pt x="12722" y="7432"/>
                    <a:pt x="12727" y="7400"/>
                    <a:pt x="12732" y="7368"/>
                  </a:cubicBezTo>
                  <a:lnTo>
                    <a:pt x="12183" y="7285"/>
                  </a:lnTo>
                  <a:close/>
                  <a:moveTo>
                    <a:pt x="641" y="7422"/>
                  </a:moveTo>
                  <a:lnTo>
                    <a:pt x="96" y="7518"/>
                  </a:lnTo>
                  <a:cubicBezTo>
                    <a:pt x="101" y="7550"/>
                    <a:pt x="107" y="7582"/>
                    <a:pt x="113" y="7614"/>
                  </a:cubicBezTo>
                  <a:lnTo>
                    <a:pt x="657" y="7509"/>
                  </a:lnTo>
                  <a:cubicBezTo>
                    <a:pt x="652" y="7480"/>
                    <a:pt x="647" y="7452"/>
                    <a:pt x="641" y="7422"/>
                  </a:cubicBezTo>
                  <a:close/>
                  <a:moveTo>
                    <a:pt x="12101" y="7720"/>
                  </a:moveTo>
                  <a:cubicBezTo>
                    <a:pt x="12094" y="7748"/>
                    <a:pt x="12087" y="7777"/>
                    <a:pt x="12080" y="7806"/>
                  </a:cubicBezTo>
                  <a:lnTo>
                    <a:pt x="12619" y="7938"/>
                  </a:lnTo>
                  <a:cubicBezTo>
                    <a:pt x="12627" y="7907"/>
                    <a:pt x="12634" y="7876"/>
                    <a:pt x="12641" y="7844"/>
                  </a:cubicBezTo>
                  <a:lnTo>
                    <a:pt x="12101" y="7720"/>
                  </a:lnTo>
                  <a:close/>
                  <a:moveTo>
                    <a:pt x="735" y="7855"/>
                  </a:moveTo>
                  <a:lnTo>
                    <a:pt x="197" y="7992"/>
                  </a:lnTo>
                  <a:cubicBezTo>
                    <a:pt x="206" y="8024"/>
                    <a:pt x="214" y="8055"/>
                    <a:pt x="222" y="8086"/>
                  </a:cubicBezTo>
                  <a:lnTo>
                    <a:pt x="758" y="7941"/>
                  </a:lnTo>
                  <a:cubicBezTo>
                    <a:pt x="750" y="7912"/>
                    <a:pt x="742" y="7884"/>
                    <a:pt x="735" y="7855"/>
                  </a:cubicBezTo>
                  <a:close/>
                  <a:moveTo>
                    <a:pt x="11985" y="8147"/>
                  </a:moveTo>
                  <a:cubicBezTo>
                    <a:pt x="11976" y="8175"/>
                    <a:pt x="11968" y="8203"/>
                    <a:pt x="11958" y="8231"/>
                  </a:cubicBezTo>
                  <a:lnTo>
                    <a:pt x="12485" y="8404"/>
                  </a:lnTo>
                  <a:cubicBezTo>
                    <a:pt x="12495" y="8374"/>
                    <a:pt x="12505" y="8343"/>
                    <a:pt x="12514" y="8312"/>
                  </a:cubicBezTo>
                  <a:lnTo>
                    <a:pt x="11985" y="8147"/>
                  </a:lnTo>
                  <a:close/>
                  <a:moveTo>
                    <a:pt x="861" y="8278"/>
                  </a:moveTo>
                  <a:lnTo>
                    <a:pt x="335" y="8457"/>
                  </a:lnTo>
                  <a:cubicBezTo>
                    <a:pt x="345" y="8487"/>
                    <a:pt x="356" y="8518"/>
                    <a:pt x="367" y="8548"/>
                  </a:cubicBezTo>
                  <a:lnTo>
                    <a:pt x="889" y="8362"/>
                  </a:lnTo>
                  <a:cubicBezTo>
                    <a:pt x="880" y="8334"/>
                    <a:pt x="870" y="8307"/>
                    <a:pt x="861" y="8278"/>
                  </a:cubicBezTo>
                  <a:close/>
                  <a:moveTo>
                    <a:pt x="11838" y="8565"/>
                  </a:moveTo>
                  <a:cubicBezTo>
                    <a:pt x="11826" y="8592"/>
                    <a:pt x="11815" y="8620"/>
                    <a:pt x="11804" y="8647"/>
                  </a:cubicBezTo>
                  <a:lnTo>
                    <a:pt x="12316" y="8860"/>
                  </a:lnTo>
                  <a:cubicBezTo>
                    <a:pt x="12328" y="8829"/>
                    <a:pt x="12341" y="8800"/>
                    <a:pt x="12353" y="8770"/>
                  </a:cubicBezTo>
                  <a:lnTo>
                    <a:pt x="11838" y="8565"/>
                  </a:lnTo>
                  <a:close/>
                  <a:moveTo>
                    <a:pt x="1018" y="8691"/>
                  </a:moveTo>
                  <a:lnTo>
                    <a:pt x="508" y="8909"/>
                  </a:lnTo>
                  <a:cubicBezTo>
                    <a:pt x="520" y="8939"/>
                    <a:pt x="533" y="8968"/>
                    <a:pt x="546" y="8997"/>
                  </a:cubicBezTo>
                  <a:lnTo>
                    <a:pt x="1053" y="8773"/>
                  </a:lnTo>
                  <a:cubicBezTo>
                    <a:pt x="1041" y="8746"/>
                    <a:pt x="1029" y="8719"/>
                    <a:pt x="1018" y="8691"/>
                  </a:cubicBezTo>
                  <a:close/>
                  <a:moveTo>
                    <a:pt x="11658" y="8970"/>
                  </a:moveTo>
                  <a:cubicBezTo>
                    <a:pt x="11645" y="8996"/>
                    <a:pt x="11632" y="9023"/>
                    <a:pt x="11618" y="9049"/>
                  </a:cubicBezTo>
                  <a:lnTo>
                    <a:pt x="12113" y="9301"/>
                  </a:lnTo>
                  <a:cubicBezTo>
                    <a:pt x="12128" y="9271"/>
                    <a:pt x="12141" y="9242"/>
                    <a:pt x="12155" y="9214"/>
                  </a:cubicBezTo>
                  <a:lnTo>
                    <a:pt x="11658" y="8970"/>
                  </a:lnTo>
                  <a:close/>
                  <a:moveTo>
                    <a:pt x="1206" y="9091"/>
                  </a:moveTo>
                  <a:lnTo>
                    <a:pt x="714" y="9346"/>
                  </a:lnTo>
                  <a:cubicBezTo>
                    <a:pt x="729" y="9375"/>
                    <a:pt x="744" y="9403"/>
                    <a:pt x="759" y="9432"/>
                  </a:cubicBezTo>
                  <a:lnTo>
                    <a:pt x="1247" y="9169"/>
                  </a:lnTo>
                  <a:cubicBezTo>
                    <a:pt x="1233" y="9143"/>
                    <a:pt x="1219" y="9118"/>
                    <a:pt x="1206" y="9091"/>
                  </a:cubicBezTo>
                  <a:close/>
                  <a:moveTo>
                    <a:pt x="11448" y="9360"/>
                  </a:moveTo>
                  <a:cubicBezTo>
                    <a:pt x="11433" y="9386"/>
                    <a:pt x="11418" y="9411"/>
                    <a:pt x="11403" y="9436"/>
                  </a:cubicBezTo>
                  <a:lnTo>
                    <a:pt x="11876" y="9724"/>
                  </a:lnTo>
                  <a:cubicBezTo>
                    <a:pt x="11894" y="9696"/>
                    <a:pt x="11910" y="9668"/>
                    <a:pt x="11926" y="9641"/>
                  </a:cubicBezTo>
                  <a:lnTo>
                    <a:pt x="11448" y="9360"/>
                  </a:lnTo>
                  <a:close/>
                  <a:moveTo>
                    <a:pt x="1424" y="9476"/>
                  </a:moveTo>
                  <a:lnTo>
                    <a:pt x="952" y="9767"/>
                  </a:lnTo>
                  <a:cubicBezTo>
                    <a:pt x="970" y="9794"/>
                    <a:pt x="986" y="9822"/>
                    <a:pt x="1004" y="9849"/>
                  </a:cubicBezTo>
                  <a:lnTo>
                    <a:pt x="1471" y="9550"/>
                  </a:lnTo>
                  <a:cubicBezTo>
                    <a:pt x="1455" y="9525"/>
                    <a:pt x="1439" y="9501"/>
                    <a:pt x="1424" y="9476"/>
                  </a:cubicBezTo>
                  <a:close/>
                  <a:moveTo>
                    <a:pt x="11210" y="9733"/>
                  </a:moveTo>
                  <a:cubicBezTo>
                    <a:pt x="11192" y="9758"/>
                    <a:pt x="11176" y="9782"/>
                    <a:pt x="11158" y="9806"/>
                  </a:cubicBezTo>
                  <a:lnTo>
                    <a:pt x="11609" y="10129"/>
                  </a:lnTo>
                  <a:cubicBezTo>
                    <a:pt x="11628" y="10102"/>
                    <a:pt x="11646" y="10076"/>
                    <a:pt x="11665" y="10049"/>
                  </a:cubicBezTo>
                  <a:lnTo>
                    <a:pt x="11210" y="9733"/>
                  </a:lnTo>
                  <a:close/>
                  <a:moveTo>
                    <a:pt x="1671" y="9842"/>
                  </a:moveTo>
                  <a:lnTo>
                    <a:pt x="1223" y="10169"/>
                  </a:lnTo>
                  <a:cubicBezTo>
                    <a:pt x="1241" y="10195"/>
                    <a:pt x="1260" y="10221"/>
                    <a:pt x="1281" y="10247"/>
                  </a:cubicBezTo>
                  <a:lnTo>
                    <a:pt x="1723" y="9914"/>
                  </a:lnTo>
                  <a:cubicBezTo>
                    <a:pt x="1706" y="9890"/>
                    <a:pt x="1688" y="9866"/>
                    <a:pt x="1671" y="9842"/>
                  </a:cubicBezTo>
                  <a:close/>
                  <a:moveTo>
                    <a:pt x="10944" y="10088"/>
                  </a:moveTo>
                  <a:cubicBezTo>
                    <a:pt x="10925" y="10110"/>
                    <a:pt x="10906" y="10133"/>
                    <a:pt x="10887" y="10156"/>
                  </a:cubicBezTo>
                  <a:lnTo>
                    <a:pt x="11312" y="10512"/>
                  </a:lnTo>
                  <a:cubicBezTo>
                    <a:pt x="11333" y="10487"/>
                    <a:pt x="11353" y="10462"/>
                    <a:pt x="11374" y="10437"/>
                  </a:cubicBezTo>
                  <a:lnTo>
                    <a:pt x="10944" y="10088"/>
                  </a:lnTo>
                  <a:close/>
                  <a:moveTo>
                    <a:pt x="1944" y="10190"/>
                  </a:moveTo>
                  <a:lnTo>
                    <a:pt x="1522" y="10549"/>
                  </a:lnTo>
                  <a:cubicBezTo>
                    <a:pt x="1543" y="10574"/>
                    <a:pt x="1564" y="10598"/>
                    <a:pt x="1585" y="10623"/>
                  </a:cubicBezTo>
                  <a:lnTo>
                    <a:pt x="2003" y="10257"/>
                  </a:lnTo>
                  <a:cubicBezTo>
                    <a:pt x="1983" y="10234"/>
                    <a:pt x="1963" y="10212"/>
                    <a:pt x="1944" y="10190"/>
                  </a:cubicBezTo>
                  <a:close/>
                  <a:moveTo>
                    <a:pt x="10652" y="10420"/>
                  </a:moveTo>
                  <a:cubicBezTo>
                    <a:pt x="10631" y="10442"/>
                    <a:pt x="10611" y="10463"/>
                    <a:pt x="10590" y="10484"/>
                  </a:cubicBezTo>
                  <a:lnTo>
                    <a:pt x="10987" y="10871"/>
                  </a:lnTo>
                  <a:cubicBezTo>
                    <a:pt x="11010" y="10848"/>
                    <a:pt x="11033" y="10825"/>
                    <a:pt x="11054" y="10801"/>
                  </a:cubicBezTo>
                  <a:lnTo>
                    <a:pt x="10652" y="10420"/>
                  </a:lnTo>
                  <a:close/>
                  <a:moveTo>
                    <a:pt x="2244" y="10516"/>
                  </a:moveTo>
                  <a:lnTo>
                    <a:pt x="1850" y="10906"/>
                  </a:lnTo>
                  <a:cubicBezTo>
                    <a:pt x="1873" y="10929"/>
                    <a:pt x="1895" y="10952"/>
                    <a:pt x="1918" y="10975"/>
                  </a:cubicBezTo>
                  <a:lnTo>
                    <a:pt x="2307" y="10578"/>
                  </a:lnTo>
                  <a:cubicBezTo>
                    <a:pt x="2286" y="10557"/>
                    <a:pt x="2265" y="10537"/>
                    <a:pt x="2244" y="10516"/>
                  </a:cubicBezTo>
                  <a:close/>
                  <a:moveTo>
                    <a:pt x="10336" y="10730"/>
                  </a:moveTo>
                  <a:cubicBezTo>
                    <a:pt x="10314" y="10750"/>
                    <a:pt x="10291" y="10770"/>
                    <a:pt x="10269" y="10790"/>
                  </a:cubicBezTo>
                  <a:lnTo>
                    <a:pt x="10636" y="11205"/>
                  </a:lnTo>
                  <a:cubicBezTo>
                    <a:pt x="10661" y="11183"/>
                    <a:pt x="10685" y="11162"/>
                    <a:pt x="10709" y="11141"/>
                  </a:cubicBezTo>
                  <a:lnTo>
                    <a:pt x="10336" y="10730"/>
                  </a:lnTo>
                  <a:close/>
                  <a:moveTo>
                    <a:pt x="2567" y="10818"/>
                  </a:moveTo>
                  <a:lnTo>
                    <a:pt x="2203" y="11238"/>
                  </a:lnTo>
                  <a:cubicBezTo>
                    <a:pt x="2227" y="11258"/>
                    <a:pt x="2252" y="11279"/>
                    <a:pt x="2277" y="11300"/>
                  </a:cubicBezTo>
                  <a:lnTo>
                    <a:pt x="2634" y="10876"/>
                  </a:lnTo>
                  <a:cubicBezTo>
                    <a:pt x="2611" y="10858"/>
                    <a:pt x="2589" y="10839"/>
                    <a:pt x="2567" y="10818"/>
                  </a:cubicBezTo>
                  <a:close/>
                  <a:moveTo>
                    <a:pt x="9997" y="11016"/>
                  </a:moveTo>
                  <a:cubicBezTo>
                    <a:pt x="9974" y="11034"/>
                    <a:pt x="9951" y="11052"/>
                    <a:pt x="9927" y="11069"/>
                  </a:cubicBezTo>
                  <a:lnTo>
                    <a:pt x="10262" y="11512"/>
                  </a:lnTo>
                  <a:cubicBezTo>
                    <a:pt x="10288" y="11492"/>
                    <a:pt x="10313" y="11472"/>
                    <a:pt x="10338" y="11452"/>
                  </a:cubicBezTo>
                  <a:lnTo>
                    <a:pt x="9997" y="11016"/>
                  </a:lnTo>
                  <a:close/>
                  <a:moveTo>
                    <a:pt x="2912" y="11096"/>
                  </a:moveTo>
                  <a:lnTo>
                    <a:pt x="2581" y="11541"/>
                  </a:lnTo>
                  <a:cubicBezTo>
                    <a:pt x="2606" y="11561"/>
                    <a:pt x="2632" y="11580"/>
                    <a:pt x="2658" y="11598"/>
                  </a:cubicBezTo>
                  <a:lnTo>
                    <a:pt x="2983" y="11148"/>
                  </a:lnTo>
                  <a:cubicBezTo>
                    <a:pt x="2959" y="11132"/>
                    <a:pt x="2935" y="11114"/>
                    <a:pt x="2912" y="11096"/>
                  </a:cubicBezTo>
                  <a:close/>
                  <a:moveTo>
                    <a:pt x="9638" y="11274"/>
                  </a:moveTo>
                  <a:cubicBezTo>
                    <a:pt x="9614" y="11291"/>
                    <a:pt x="9589" y="11307"/>
                    <a:pt x="9565" y="11323"/>
                  </a:cubicBezTo>
                  <a:lnTo>
                    <a:pt x="9865" y="11788"/>
                  </a:lnTo>
                  <a:cubicBezTo>
                    <a:pt x="9892" y="11771"/>
                    <a:pt x="9919" y="11754"/>
                    <a:pt x="9946" y="11736"/>
                  </a:cubicBezTo>
                  <a:lnTo>
                    <a:pt x="9638" y="11274"/>
                  </a:lnTo>
                  <a:close/>
                  <a:moveTo>
                    <a:pt x="3277" y="11348"/>
                  </a:moveTo>
                  <a:lnTo>
                    <a:pt x="2980" y="11816"/>
                  </a:lnTo>
                  <a:cubicBezTo>
                    <a:pt x="3008" y="11833"/>
                    <a:pt x="3035" y="11850"/>
                    <a:pt x="3063" y="11867"/>
                  </a:cubicBezTo>
                  <a:lnTo>
                    <a:pt x="3352" y="11395"/>
                  </a:lnTo>
                  <a:cubicBezTo>
                    <a:pt x="3326" y="11379"/>
                    <a:pt x="3302" y="11363"/>
                    <a:pt x="3277" y="11348"/>
                  </a:cubicBezTo>
                  <a:close/>
                  <a:moveTo>
                    <a:pt x="9262" y="11506"/>
                  </a:moveTo>
                  <a:cubicBezTo>
                    <a:pt x="9236" y="11520"/>
                    <a:pt x="9210" y="11534"/>
                    <a:pt x="9184" y="11548"/>
                  </a:cubicBezTo>
                  <a:lnTo>
                    <a:pt x="9449" y="12036"/>
                  </a:lnTo>
                  <a:cubicBezTo>
                    <a:pt x="9477" y="12020"/>
                    <a:pt x="9505" y="12004"/>
                    <a:pt x="9533" y="11988"/>
                  </a:cubicBezTo>
                  <a:lnTo>
                    <a:pt x="9262" y="11506"/>
                  </a:lnTo>
                  <a:close/>
                  <a:moveTo>
                    <a:pt x="3660" y="11570"/>
                  </a:moveTo>
                  <a:lnTo>
                    <a:pt x="3399" y="12060"/>
                  </a:lnTo>
                  <a:cubicBezTo>
                    <a:pt x="3428" y="12075"/>
                    <a:pt x="3456" y="12090"/>
                    <a:pt x="3485" y="12105"/>
                  </a:cubicBezTo>
                  <a:lnTo>
                    <a:pt x="3738" y="11611"/>
                  </a:lnTo>
                  <a:cubicBezTo>
                    <a:pt x="3712" y="11597"/>
                    <a:pt x="3686" y="11584"/>
                    <a:pt x="3660" y="11570"/>
                  </a:cubicBezTo>
                  <a:close/>
                  <a:moveTo>
                    <a:pt x="8869" y="11707"/>
                  </a:moveTo>
                  <a:cubicBezTo>
                    <a:pt x="8842" y="11719"/>
                    <a:pt x="8815" y="11732"/>
                    <a:pt x="8789" y="11744"/>
                  </a:cubicBezTo>
                  <a:lnTo>
                    <a:pt x="9015" y="12249"/>
                  </a:lnTo>
                  <a:cubicBezTo>
                    <a:pt x="9044" y="12236"/>
                    <a:pt x="9073" y="12223"/>
                    <a:pt x="9103" y="12209"/>
                  </a:cubicBezTo>
                  <a:lnTo>
                    <a:pt x="8869" y="11707"/>
                  </a:lnTo>
                  <a:close/>
                  <a:moveTo>
                    <a:pt x="4058" y="11763"/>
                  </a:moveTo>
                  <a:lnTo>
                    <a:pt x="3836" y="12271"/>
                  </a:lnTo>
                  <a:cubicBezTo>
                    <a:pt x="3866" y="12284"/>
                    <a:pt x="3896" y="12297"/>
                    <a:pt x="3925" y="12310"/>
                  </a:cubicBezTo>
                  <a:lnTo>
                    <a:pt x="4140" y="11798"/>
                  </a:lnTo>
                  <a:cubicBezTo>
                    <a:pt x="4113" y="11787"/>
                    <a:pt x="4085" y="11775"/>
                    <a:pt x="4058" y="11763"/>
                  </a:cubicBezTo>
                  <a:close/>
                  <a:moveTo>
                    <a:pt x="8462" y="11878"/>
                  </a:moveTo>
                  <a:cubicBezTo>
                    <a:pt x="8434" y="11889"/>
                    <a:pt x="8406" y="11898"/>
                    <a:pt x="8378" y="11909"/>
                  </a:cubicBezTo>
                  <a:lnTo>
                    <a:pt x="8566" y="12430"/>
                  </a:lnTo>
                  <a:cubicBezTo>
                    <a:pt x="8597" y="12420"/>
                    <a:pt x="8627" y="12408"/>
                    <a:pt x="8657" y="12397"/>
                  </a:cubicBezTo>
                  <a:lnTo>
                    <a:pt x="8462" y="11878"/>
                  </a:lnTo>
                  <a:close/>
                  <a:moveTo>
                    <a:pt x="4471" y="11926"/>
                  </a:moveTo>
                  <a:lnTo>
                    <a:pt x="4288" y="12449"/>
                  </a:lnTo>
                  <a:cubicBezTo>
                    <a:pt x="4318" y="12459"/>
                    <a:pt x="4350" y="12470"/>
                    <a:pt x="4380" y="12480"/>
                  </a:cubicBezTo>
                  <a:lnTo>
                    <a:pt x="4555" y="11953"/>
                  </a:lnTo>
                  <a:cubicBezTo>
                    <a:pt x="4527" y="11945"/>
                    <a:pt x="4499" y="11935"/>
                    <a:pt x="4471" y="11926"/>
                  </a:cubicBezTo>
                  <a:close/>
                  <a:moveTo>
                    <a:pt x="8042" y="12018"/>
                  </a:moveTo>
                  <a:cubicBezTo>
                    <a:pt x="8014" y="12026"/>
                    <a:pt x="7985" y="12035"/>
                    <a:pt x="7957" y="12043"/>
                  </a:cubicBezTo>
                  <a:lnTo>
                    <a:pt x="8104" y="12577"/>
                  </a:lnTo>
                  <a:cubicBezTo>
                    <a:pt x="8136" y="12568"/>
                    <a:pt x="8166" y="12559"/>
                    <a:pt x="8198" y="12551"/>
                  </a:cubicBezTo>
                  <a:lnTo>
                    <a:pt x="8042" y="12018"/>
                  </a:lnTo>
                  <a:close/>
                  <a:moveTo>
                    <a:pt x="4894" y="12056"/>
                  </a:moveTo>
                  <a:lnTo>
                    <a:pt x="4751" y="12591"/>
                  </a:lnTo>
                  <a:cubicBezTo>
                    <a:pt x="4783" y="12600"/>
                    <a:pt x="4814" y="12607"/>
                    <a:pt x="4846" y="12615"/>
                  </a:cubicBezTo>
                  <a:lnTo>
                    <a:pt x="4980" y="12077"/>
                  </a:lnTo>
                  <a:cubicBezTo>
                    <a:pt x="4951" y="12070"/>
                    <a:pt x="4922" y="12063"/>
                    <a:pt x="4894" y="12056"/>
                  </a:cubicBezTo>
                  <a:close/>
                  <a:moveTo>
                    <a:pt x="7613" y="12126"/>
                  </a:moveTo>
                  <a:cubicBezTo>
                    <a:pt x="7584" y="12132"/>
                    <a:pt x="7555" y="12138"/>
                    <a:pt x="7526" y="12143"/>
                  </a:cubicBezTo>
                  <a:lnTo>
                    <a:pt x="7633" y="12688"/>
                  </a:lnTo>
                  <a:cubicBezTo>
                    <a:pt x="7664" y="12682"/>
                    <a:pt x="7695" y="12675"/>
                    <a:pt x="7727" y="12669"/>
                  </a:cubicBezTo>
                  <a:lnTo>
                    <a:pt x="7613" y="12126"/>
                  </a:lnTo>
                  <a:close/>
                  <a:moveTo>
                    <a:pt x="5326" y="12153"/>
                  </a:moveTo>
                  <a:lnTo>
                    <a:pt x="5225" y="12697"/>
                  </a:lnTo>
                  <a:cubicBezTo>
                    <a:pt x="5256" y="12704"/>
                    <a:pt x="5288" y="12710"/>
                    <a:pt x="5320" y="12715"/>
                  </a:cubicBezTo>
                  <a:lnTo>
                    <a:pt x="5413" y="12168"/>
                  </a:lnTo>
                  <a:cubicBezTo>
                    <a:pt x="5383" y="12163"/>
                    <a:pt x="5355" y="12158"/>
                    <a:pt x="5326" y="12153"/>
                  </a:cubicBezTo>
                  <a:close/>
                  <a:moveTo>
                    <a:pt x="7177" y="12201"/>
                  </a:moveTo>
                  <a:cubicBezTo>
                    <a:pt x="7148" y="12204"/>
                    <a:pt x="7118" y="12208"/>
                    <a:pt x="7089" y="12211"/>
                  </a:cubicBezTo>
                  <a:lnTo>
                    <a:pt x="7153" y="12762"/>
                  </a:lnTo>
                  <a:cubicBezTo>
                    <a:pt x="7186" y="12759"/>
                    <a:pt x="7218" y="12754"/>
                    <a:pt x="7249" y="12750"/>
                  </a:cubicBezTo>
                  <a:lnTo>
                    <a:pt x="7177" y="12201"/>
                  </a:lnTo>
                  <a:close/>
                  <a:moveTo>
                    <a:pt x="5763" y="12217"/>
                  </a:moveTo>
                  <a:lnTo>
                    <a:pt x="5704" y="12768"/>
                  </a:lnTo>
                  <a:cubicBezTo>
                    <a:pt x="5735" y="12772"/>
                    <a:pt x="5768" y="12775"/>
                    <a:pt x="5800" y="12778"/>
                  </a:cubicBezTo>
                  <a:lnTo>
                    <a:pt x="5851" y="12226"/>
                  </a:lnTo>
                  <a:cubicBezTo>
                    <a:pt x="5822" y="12223"/>
                    <a:pt x="5793" y="12220"/>
                    <a:pt x="5763" y="12217"/>
                  </a:cubicBezTo>
                  <a:close/>
                  <a:moveTo>
                    <a:pt x="6736" y="12242"/>
                  </a:moveTo>
                  <a:cubicBezTo>
                    <a:pt x="6707" y="12243"/>
                    <a:pt x="6677" y="12245"/>
                    <a:pt x="6648" y="12246"/>
                  </a:cubicBezTo>
                  <a:lnTo>
                    <a:pt x="6670" y="12800"/>
                  </a:lnTo>
                  <a:cubicBezTo>
                    <a:pt x="6703" y="12799"/>
                    <a:pt x="6735" y="12797"/>
                    <a:pt x="6767" y="12795"/>
                  </a:cubicBezTo>
                  <a:lnTo>
                    <a:pt x="6736" y="12242"/>
                  </a:lnTo>
                  <a:close/>
                  <a:moveTo>
                    <a:pt x="6205" y="12248"/>
                  </a:moveTo>
                  <a:lnTo>
                    <a:pt x="6187" y="12802"/>
                  </a:lnTo>
                  <a:cubicBezTo>
                    <a:pt x="6219" y="12803"/>
                    <a:pt x="6251" y="12804"/>
                    <a:pt x="6284" y="12805"/>
                  </a:cubicBezTo>
                  <a:lnTo>
                    <a:pt x="6293" y="12250"/>
                  </a:lnTo>
                  <a:cubicBezTo>
                    <a:pt x="6264" y="12249"/>
                    <a:pt x="6235" y="12249"/>
                    <a:pt x="6205" y="1224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3"/>
            <p:cNvSpPr/>
            <p:nvPr/>
          </p:nvSpPr>
          <p:spPr>
            <a:xfrm>
              <a:off x="2035107" y="2183001"/>
              <a:ext cx="497419" cy="497373"/>
            </a:xfrm>
            <a:custGeom>
              <a:rect b="b" l="l" r="r" t="t"/>
              <a:pathLst>
                <a:path extrusionOk="0" h="10962" w="10963">
                  <a:moveTo>
                    <a:pt x="5482" y="185"/>
                  </a:moveTo>
                  <a:cubicBezTo>
                    <a:pt x="6197" y="185"/>
                    <a:pt x="6890" y="325"/>
                    <a:pt x="7543" y="601"/>
                  </a:cubicBezTo>
                  <a:cubicBezTo>
                    <a:pt x="8173" y="868"/>
                    <a:pt x="8740" y="1250"/>
                    <a:pt x="9226" y="1736"/>
                  </a:cubicBezTo>
                  <a:cubicBezTo>
                    <a:pt x="9713" y="2222"/>
                    <a:pt x="10094" y="2789"/>
                    <a:pt x="10361" y="3419"/>
                  </a:cubicBezTo>
                  <a:cubicBezTo>
                    <a:pt x="10637" y="4073"/>
                    <a:pt x="10777" y="4766"/>
                    <a:pt x="10777" y="5481"/>
                  </a:cubicBezTo>
                  <a:cubicBezTo>
                    <a:pt x="10777" y="6196"/>
                    <a:pt x="10637" y="6889"/>
                    <a:pt x="10361" y="7542"/>
                  </a:cubicBezTo>
                  <a:cubicBezTo>
                    <a:pt x="10094" y="8173"/>
                    <a:pt x="9713" y="8740"/>
                    <a:pt x="9226" y="9226"/>
                  </a:cubicBezTo>
                  <a:cubicBezTo>
                    <a:pt x="8740" y="9712"/>
                    <a:pt x="8173" y="10094"/>
                    <a:pt x="7543" y="10361"/>
                  </a:cubicBezTo>
                  <a:cubicBezTo>
                    <a:pt x="6890" y="10637"/>
                    <a:pt x="6197" y="10777"/>
                    <a:pt x="5482" y="10777"/>
                  </a:cubicBezTo>
                  <a:cubicBezTo>
                    <a:pt x="4766" y="10777"/>
                    <a:pt x="4073" y="10637"/>
                    <a:pt x="3420" y="10361"/>
                  </a:cubicBezTo>
                  <a:cubicBezTo>
                    <a:pt x="2790" y="10094"/>
                    <a:pt x="2223" y="9712"/>
                    <a:pt x="1737" y="9226"/>
                  </a:cubicBezTo>
                  <a:cubicBezTo>
                    <a:pt x="1250" y="8740"/>
                    <a:pt x="869" y="8173"/>
                    <a:pt x="602" y="7542"/>
                  </a:cubicBezTo>
                  <a:cubicBezTo>
                    <a:pt x="326" y="6889"/>
                    <a:pt x="186" y="6196"/>
                    <a:pt x="186" y="5481"/>
                  </a:cubicBezTo>
                  <a:cubicBezTo>
                    <a:pt x="186" y="4766"/>
                    <a:pt x="326" y="4073"/>
                    <a:pt x="602" y="3419"/>
                  </a:cubicBezTo>
                  <a:cubicBezTo>
                    <a:pt x="869" y="2789"/>
                    <a:pt x="1250" y="2222"/>
                    <a:pt x="1737" y="1736"/>
                  </a:cubicBezTo>
                  <a:cubicBezTo>
                    <a:pt x="2223" y="1250"/>
                    <a:pt x="2790" y="868"/>
                    <a:pt x="3420" y="601"/>
                  </a:cubicBezTo>
                  <a:cubicBezTo>
                    <a:pt x="4073" y="325"/>
                    <a:pt x="4766" y="185"/>
                    <a:pt x="5482" y="185"/>
                  </a:cubicBezTo>
                  <a:close/>
                  <a:moveTo>
                    <a:pt x="5482" y="0"/>
                  </a:moveTo>
                  <a:cubicBezTo>
                    <a:pt x="4742" y="0"/>
                    <a:pt x="4023" y="145"/>
                    <a:pt x="3348" y="431"/>
                  </a:cubicBezTo>
                  <a:cubicBezTo>
                    <a:pt x="2695" y="707"/>
                    <a:pt x="2109" y="1102"/>
                    <a:pt x="1606" y="1605"/>
                  </a:cubicBezTo>
                  <a:cubicBezTo>
                    <a:pt x="1103" y="2109"/>
                    <a:pt x="707" y="2695"/>
                    <a:pt x="431" y="3348"/>
                  </a:cubicBezTo>
                  <a:cubicBezTo>
                    <a:pt x="146" y="4024"/>
                    <a:pt x="1" y="4741"/>
                    <a:pt x="1" y="5481"/>
                  </a:cubicBezTo>
                  <a:cubicBezTo>
                    <a:pt x="1" y="6221"/>
                    <a:pt x="146" y="6938"/>
                    <a:pt x="431" y="7614"/>
                  </a:cubicBezTo>
                  <a:cubicBezTo>
                    <a:pt x="707" y="8267"/>
                    <a:pt x="1103" y="8853"/>
                    <a:pt x="1606" y="9356"/>
                  </a:cubicBezTo>
                  <a:cubicBezTo>
                    <a:pt x="2109" y="9860"/>
                    <a:pt x="2695" y="10254"/>
                    <a:pt x="3348" y="10531"/>
                  </a:cubicBezTo>
                  <a:cubicBezTo>
                    <a:pt x="4023" y="10817"/>
                    <a:pt x="4742" y="10962"/>
                    <a:pt x="5482" y="10962"/>
                  </a:cubicBezTo>
                  <a:cubicBezTo>
                    <a:pt x="6221" y="10962"/>
                    <a:pt x="6939" y="10817"/>
                    <a:pt x="7615" y="10531"/>
                  </a:cubicBezTo>
                  <a:cubicBezTo>
                    <a:pt x="8268" y="10254"/>
                    <a:pt x="8854" y="9860"/>
                    <a:pt x="9356" y="9356"/>
                  </a:cubicBezTo>
                  <a:cubicBezTo>
                    <a:pt x="9860" y="8853"/>
                    <a:pt x="10255" y="8267"/>
                    <a:pt x="10532" y="7614"/>
                  </a:cubicBezTo>
                  <a:cubicBezTo>
                    <a:pt x="10817" y="6938"/>
                    <a:pt x="10962" y="6221"/>
                    <a:pt x="10962" y="5481"/>
                  </a:cubicBezTo>
                  <a:cubicBezTo>
                    <a:pt x="10962" y="4741"/>
                    <a:pt x="10817" y="4024"/>
                    <a:pt x="10532" y="3348"/>
                  </a:cubicBezTo>
                  <a:cubicBezTo>
                    <a:pt x="10255" y="2695"/>
                    <a:pt x="9860" y="2109"/>
                    <a:pt x="9356" y="1605"/>
                  </a:cubicBezTo>
                  <a:cubicBezTo>
                    <a:pt x="8854" y="1102"/>
                    <a:pt x="8268" y="707"/>
                    <a:pt x="7615" y="431"/>
                  </a:cubicBezTo>
                  <a:cubicBezTo>
                    <a:pt x="6939" y="145"/>
                    <a:pt x="6221" y="0"/>
                    <a:pt x="5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3"/>
            <p:cNvSpPr/>
            <p:nvPr/>
          </p:nvSpPr>
          <p:spPr>
            <a:xfrm>
              <a:off x="2055525" y="2203419"/>
              <a:ext cx="456583" cy="456538"/>
            </a:xfrm>
            <a:custGeom>
              <a:rect b="b" l="l" r="r" t="t"/>
              <a:pathLst>
                <a:path extrusionOk="0" h="10062" w="10063">
                  <a:moveTo>
                    <a:pt x="4871" y="1"/>
                  </a:moveTo>
                  <a:cubicBezTo>
                    <a:pt x="4308" y="19"/>
                    <a:pt x="3757" y="129"/>
                    <a:pt x="3235" y="329"/>
                  </a:cubicBezTo>
                  <a:lnTo>
                    <a:pt x="3353" y="639"/>
                  </a:lnTo>
                  <a:cubicBezTo>
                    <a:pt x="3841" y="452"/>
                    <a:pt x="4355" y="349"/>
                    <a:pt x="4880" y="333"/>
                  </a:cubicBezTo>
                  <a:lnTo>
                    <a:pt x="4871" y="1"/>
                  </a:lnTo>
                  <a:close/>
                  <a:moveTo>
                    <a:pt x="5623" y="33"/>
                  </a:moveTo>
                  <a:lnTo>
                    <a:pt x="5584" y="362"/>
                  </a:lnTo>
                  <a:cubicBezTo>
                    <a:pt x="6105" y="423"/>
                    <a:pt x="6608" y="571"/>
                    <a:pt x="7080" y="800"/>
                  </a:cubicBezTo>
                  <a:lnTo>
                    <a:pt x="7225" y="500"/>
                  </a:lnTo>
                  <a:cubicBezTo>
                    <a:pt x="6720" y="256"/>
                    <a:pt x="6181" y="99"/>
                    <a:pt x="5623" y="33"/>
                  </a:cubicBezTo>
                  <a:close/>
                  <a:moveTo>
                    <a:pt x="2554" y="650"/>
                  </a:moveTo>
                  <a:cubicBezTo>
                    <a:pt x="2065" y="926"/>
                    <a:pt x="1630" y="1280"/>
                    <a:pt x="1258" y="1702"/>
                  </a:cubicBezTo>
                  <a:lnTo>
                    <a:pt x="1507" y="1921"/>
                  </a:lnTo>
                  <a:cubicBezTo>
                    <a:pt x="1854" y="1527"/>
                    <a:pt x="2262" y="1197"/>
                    <a:pt x="2717" y="939"/>
                  </a:cubicBezTo>
                  <a:lnTo>
                    <a:pt x="2554" y="650"/>
                  </a:lnTo>
                  <a:close/>
                  <a:moveTo>
                    <a:pt x="7877" y="880"/>
                  </a:moveTo>
                  <a:lnTo>
                    <a:pt x="7688" y="1153"/>
                  </a:lnTo>
                  <a:cubicBezTo>
                    <a:pt x="8121" y="1450"/>
                    <a:pt x="8498" y="1814"/>
                    <a:pt x="8810" y="2236"/>
                  </a:cubicBezTo>
                  <a:lnTo>
                    <a:pt x="9077" y="2039"/>
                  </a:lnTo>
                  <a:cubicBezTo>
                    <a:pt x="8743" y="1587"/>
                    <a:pt x="8339" y="1198"/>
                    <a:pt x="7877" y="880"/>
                  </a:cubicBezTo>
                  <a:close/>
                  <a:moveTo>
                    <a:pt x="803" y="2302"/>
                  </a:moveTo>
                  <a:cubicBezTo>
                    <a:pt x="498" y="2775"/>
                    <a:pt x="276" y="3290"/>
                    <a:pt x="143" y="3835"/>
                  </a:cubicBezTo>
                  <a:lnTo>
                    <a:pt x="466" y="3913"/>
                  </a:lnTo>
                  <a:cubicBezTo>
                    <a:pt x="589" y="3405"/>
                    <a:pt x="797" y="2923"/>
                    <a:pt x="1081" y="2482"/>
                  </a:cubicBezTo>
                  <a:lnTo>
                    <a:pt x="803" y="2302"/>
                  </a:lnTo>
                  <a:close/>
                  <a:moveTo>
                    <a:pt x="9479" y="2675"/>
                  </a:moveTo>
                  <a:lnTo>
                    <a:pt x="9186" y="2832"/>
                  </a:lnTo>
                  <a:cubicBezTo>
                    <a:pt x="9431" y="3294"/>
                    <a:pt x="9596" y="3792"/>
                    <a:pt x="9676" y="4310"/>
                  </a:cubicBezTo>
                  <a:lnTo>
                    <a:pt x="10004" y="4259"/>
                  </a:lnTo>
                  <a:cubicBezTo>
                    <a:pt x="9918" y="3705"/>
                    <a:pt x="9742" y="3171"/>
                    <a:pt x="9479" y="2675"/>
                  </a:cubicBezTo>
                  <a:close/>
                  <a:moveTo>
                    <a:pt x="21" y="4579"/>
                  </a:moveTo>
                  <a:cubicBezTo>
                    <a:pt x="7" y="4728"/>
                    <a:pt x="1" y="4879"/>
                    <a:pt x="1" y="5029"/>
                  </a:cubicBezTo>
                  <a:cubicBezTo>
                    <a:pt x="1" y="5440"/>
                    <a:pt x="49" y="5847"/>
                    <a:pt x="147" y="6242"/>
                  </a:cubicBezTo>
                  <a:lnTo>
                    <a:pt x="469" y="6162"/>
                  </a:lnTo>
                  <a:cubicBezTo>
                    <a:pt x="379" y="5794"/>
                    <a:pt x="332" y="5413"/>
                    <a:pt x="332" y="5029"/>
                  </a:cubicBezTo>
                  <a:cubicBezTo>
                    <a:pt x="332" y="4890"/>
                    <a:pt x="338" y="4747"/>
                    <a:pt x="351" y="4607"/>
                  </a:cubicBezTo>
                  <a:lnTo>
                    <a:pt x="21" y="4579"/>
                  </a:lnTo>
                  <a:close/>
                  <a:moveTo>
                    <a:pt x="10062" y="5010"/>
                  </a:moveTo>
                  <a:lnTo>
                    <a:pt x="9731" y="5012"/>
                  </a:lnTo>
                  <a:lnTo>
                    <a:pt x="9731" y="5029"/>
                  </a:lnTo>
                  <a:cubicBezTo>
                    <a:pt x="9731" y="5557"/>
                    <a:pt x="9644" y="6073"/>
                    <a:pt x="9473" y="6567"/>
                  </a:cubicBezTo>
                  <a:lnTo>
                    <a:pt x="9787" y="6675"/>
                  </a:lnTo>
                  <a:cubicBezTo>
                    <a:pt x="9970" y="6148"/>
                    <a:pt x="10062" y="5593"/>
                    <a:pt x="10062" y="5031"/>
                  </a:cubicBezTo>
                  <a:lnTo>
                    <a:pt x="10062" y="5010"/>
                  </a:lnTo>
                  <a:close/>
                  <a:moveTo>
                    <a:pt x="689" y="6831"/>
                  </a:moveTo>
                  <a:lnTo>
                    <a:pt x="383" y="6958"/>
                  </a:lnTo>
                  <a:cubicBezTo>
                    <a:pt x="598" y="7475"/>
                    <a:pt x="896" y="7950"/>
                    <a:pt x="1270" y="8371"/>
                  </a:cubicBezTo>
                  <a:lnTo>
                    <a:pt x="1518" y="8150"/>
                  </a:lnTo>
                  <a:cubicBezTo>
                    <a:pt x="1169" y="7758"/>
                    <a:pt x="890" y="7313"/>
                    <a:pt x="689" y="6831"/>
                  </a:cubicBezTo>
                  <a:close/>
                  <a:moveTo>
                    <a:pt x="9194" y="7213"/>
                  </a:moveTo>
                  <a:cubicBezTo>
                    <a:pt x="8950" y="7677"/>
                    <a:pt x="8632" y="8094"/>
                    <a:pt x="8250" y="8454"/>
                  </a:cubicBezTo>
                  <a:lnTo>
                    <a:pt x="8477" y="8696"/>
                  </a:lnTo>
                  <a:cubicBezTo>
                    <a:pt x="8887" y="8310"/>
                    <a:pt x="9227" y="7863"/>
                    <a:pt x="9487" y="7367"/>
                  </a:cubicBezTo>
                  <a:lnTo>
                    <a:pt x="9194" y="7213"/>
                  </a:lnTo>
                  <a:close/>
                  <a:moveTo>
                    <a:pt x="2024" y="8640"/>
                  </a:moveTo>
                  <a:lnTo>
                    <a:pt x="1811" y="8895"/>
                  </a:lnTo>
                  <a:cubicBezTo>
                    <a:pt x="2243" y="9255"/>
                    <a:pt x="2727" y="9538"/>
                    <a:pt x="3251" y="9736"/>
                  </a:cubicBezTo>
                  <a:lnTo>
                    <a:pt x="3369" y="9426"/>
                  </a:lnTo>
                  <a:cubicBezTo>
                    <a:pt x="2879" y="9241"/>
                    <a:pt x="2427" y="8977"/>
                    <a:pt x="2024" y="8640"/>
                  </a:cubicBezTo>
                  <a:close/>
                  <a:moveTo>
                    <a:pt x="7702" y="8896"/>
                  </a:moveTo>
                  <a:cubicBezTo>
                    <a:pt x="7271" y="9195"/>
                    <a:pt x="6796" y="9418"/>
                    <a:pt x="6292" y="9558"/>
                  </a:cubicBezTo>
                  <a:lnTo>
                    <a:pt x="6380" y="9878"/>
                  </a:lnTo>
                  <a:cubicBezTo>
                    <a:pt x="6921" y="9728"/>
                    <a:pt x="7429" y="9489"/>
                    <a:pt x="7892" y="9169"/>
                  </a:cubicBezTo>
                  <a:lnTo>
                    <a:pt x="7702" y="8896"/>
                  </a:lnTo>
                  <a:close/>
                  <a:moveTo>
                    <a:pt x="4045" y="9625"/>
                  </a:moveTo>
                  <a:lnTo>
                    <a:pt x="3975" y="9949"/>
                  </a:lnTo>
                  <a:cubicBezTo>
                    <a:pt x="4320" y="10024"/>
                    <a:pt x="4675" y="10061"/>
                    <a:pt x="5032" y="10061"/>
                  </a:cubicBezTo>
                  <a:cubicBezTo>
                    <a:pt x="5235" y="10061"/>
                    <a:pt x="5440" y="10048"/>
                    <a:pt x="5642" y="10024"/>
                  </a:cubicBezTo>
                  <a:lnTo>
                    <a:pt x="5602" y="9694"/>
                  </a:lnTo>
                  <a:cubicBezTo>
                    <a:pt x="5413" y="9717"/>
                    <a:pt x="5222" y="9729"/>
                    <a:pt x="5031" y="9729"/>
                  </a:cubicBezTo>
                  <a:cubicBezTo>
                    <a:pt x="4699" y="9729"/>
                    <a:pt x="4366" y="9694"/>
                    <a:pt x="4045" y="962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3"/>
            <p:cNvSpPr/>
            <p:nvPr/>
          </p:nvSpPr>
          <p:spPr>
            <a:xfrm>
              <a:off x="1993364" y="2823036"/>
              <a:ext cx="580995" cy="581040"/>
            </a:xfrm>
            <a:custGeom>
              <a:rect b="b" l="l" r="r" t="t"/>
              <a:pathLst>
                <a:path extrusionOk="0" h="12806" w="12805">
                  <a:moveTo>
                    <a:pt x="6367" y="1"/>
                  </a:moveTo>
                  <a:cubicBezTo>
                    <a:pt x="6334" y="1"/>
                    <a:pt x="6302" y="2"/>
                    <a:pt x="6270" y="2"/>
                  </a:cubicBezTo>
                  <a:lnTo>
                    <a:pt x="6281" y="556"/>
                  </a:lnTo>
                  <a:cubicBezTo>
                    <a:pt x="6311" y="556"/>
                    <a:pt x="6340" y="555"/>
                    <a:pt x="6369" y="555"/>
                  </a:cubicBezTo>
                  <a:lnTo>
                    <a:pt x="6367" y="1"/>
                  </a:lnTo>
                  <a:close/>
                  <a:moveTo>
                    <a:pt x="6753" y="10"/>
                  </a:moveTo>
                  <a:lnTo>
                    <a:pt x="6724" y="564"/>
                  </a:lnTo>
                  <a:cubicBezTo>
                    <a:pt x="6753" y="566"/>
                    <a:pt x="6782" y="567"/>
                    <a:pt x="6812" y="569"/>
                  </a:cubicBezTo>
                  <a:lnTo>
                    <a:pt x="6850" y="16"/>
                  </a:lnTo>
                  <a:cubicBezTo>
                    <a:pt x="6818" y="14"/>
                    <a:pt x="6786" y="12"/>
                    <a:pt x="6753" y="10"/>
                  </a:cubicBezTo>
                  <a:close/>
                  <a:moveTo>
                    <a:pt x="5883" y="21"/>
                  </a:moveTo>
                  <a:cubicBezTo>
                    <a:pt x="5851" y="23"/>
                    <a:pt x="5818" y="27"/>
                    <a:pt x="5786" y="29"/>
                  </a:cubicBezTo>
                  <a:lnTo>
                    <a:pt x="5839" y="581"/>
                  </a:lnTo>
                  <a:cubicBezTo>
                    <a:pt x="5868" y="579"/>
                    <a:pt x="5898" y="576"/>
                    <a:pt x="5927" y="574"/>
                  </a:cubicBezTo>
                  <a:lnTo>
                    <a:pt x="5883" y="21"/>
                  </a:lnTo>
                  <a:close/>
                  <a:moveTo>
                    <a:pt x="7236" y="55"/>
                  </a:moveTo>
                  <a:lnTo>
                    <a:pt x="7165" y="604"/>
                  </a:lnTo>
                  <a:cubicBezTo>
                    <a:pt x="7193" y="608"/>
                    <a:pt x="7223" y="612"/>
                    <a:pt x="7252" y="616"/>
                  </a:cubicBezTo>
                  <a:lnTo>
                    <a:pt x="7332" y="68"/>
                  </a:lnTo>
                  <a:cubicBezTo>
                    <a:pt x="7300" y="63"/>
                    <a:pt x="7268" y="58"/>
                    <a:pt x="7236" y="55"/>
                  </a:cubicBezTo>
                  <a:close/>
                  <a:moveTo>
                    <a:pt x="5402" y="78"/>
                  </a:moveTo>
                  <a:cubicBezTo>
                    <a:pt x="5369" y="83"/>
                    <a:pt x="5338" y="88"/>
                    <a:pt x="5306" y="94"/>
                  </a:cubicBezTo>
                  <a:lnTo>
                    <a:pt x="5400" y="641"/>
                  </a:lnTo>
                  <a:cubicBezTo>
                    <a:pt x="5430" y="635"/>
                    <a:pt x="5459" y="630"/>
                    <a:pt x="5487" y="626"/>
                  </a:cubicBezTo>
                  <a:lnTo>
                    <a:pt x="5402" y="78"/>
                  </a:lnTo>
                  <a:close/>
                  <a:moveTo>
                    <a:pt x="7714" y="135"/>
                  </a:moveTo>
                  <a:lnTo>
                    <a:pt x="7600" y="678"/>
                  </a:lnTo>
                  <a:cubicBezTo>
                    <a:pt x="7629" y="684"/>
                    <a:pt x="7658" y="690"/>
                    <a:pt x="7687" y="697"/>
                  </a:cubicBezTo>
                  <a:lnTo>
                    <a:pt x="7808" y="156"/>
                  </a:lnTo>
                  <a:cubicBezTo>
                    <a:pt x="7777" y="148"/>
                    <a:pt x="7745" y="142"/>
                    <a:pt x="7714" y="135"/>
                  </a:cubicBezTo>
                  <a:close/>
                  <a:moveTo>
                    <a:pt x="4926" y="171"/>
                  </a:moveTo>
                  <a:cubicBezTo>
                    <a:pt x="4894" y="179"/>
                    <a:pt x="4863" y="187"/>
                    <a:pt x="4832" y="195"/>
                  </a:cubicBezTo>
                  <a:lnTo>
                    <a:pt x="4968" y="732"/>
                  </a:lnTo>
                  <a:cubicBezTo>
                    <a:pt x="4996" y="725"/>
                    <a:pt x="5025" y="718"/>
                    <a:pt x="5053" y="711"/>
                  </a:cubicBezTo>
                  <a:lnTo>
                    <a:pt x="4926" y="171"/>
                  </a:lnTo>
                  <a:close/>
                  <a:moveTo>
                    <a:pt x="8184" y="252"/>
                  </a:moveTo>
                  <a:lnTo>
                    <a:pt x="8030" y="785"/>
                  </a:lnTo>
                  <a:cubicBezTo>
                    <a:pt x="8059" y="793"/>
                    <a:pt x="8087" y="801"/>
                    <a:pt x="8115" y="810"/>
                  </a:cubicBezTo>
                  <a:lnTo>
                    <a:pt x="8277" y="280"/>
                  </a:lnTo>
                  <a:cubicBezTo>
                    <a:pt x="8246" y="270"/>
                    <a:pt x="8215" y="261"/>
                    <a:pt x="8184" y="252"/>
                  </a:cubicBezTo>
                  <a:close/>
                  <a:moveTo>
                    <a:pt x="4459" y="300"/>
                  </a:moveTo>
                  <a:cubicBezTo>
                    <a:pt x="4428" y="311"/>
                    <a:pt x="4398" y="320"/>
                    <a:pt x="4367" y="331"/>
                  </a:cubicBezTo>
                  <a:lnTo>
                    <a:pt x="4543" y="856"/>
                  </a:lnTo>
                  <a:cubicBezTo>
                    <a:pt x="4571" y="847"/>
                    <a:pt x="4599" y="838"/>
                    <a:pt x="4627" y="828"/>
                  </a:cubicBezTo>
                  <a:lnTo>
                    <a:pt x="4459" y="300"/>
                  </a:lnTo>
                  <a:close/>
                  <a:moveTo>
                    <a:pt x="8645" y="405"/>
                  </a:moveTo>
                  <a:lnTo>
                    <a:pt x="8451" y="924"/>
                  </a:lnTo>
                  <a:cubicBezTo>
                    <a:pt x="8478" y="934"/>
                    <a:pt x="8506" y="945"/>
                    <a:pt x="8534" y="956"/>
                  </a:cubicBezTo>
                  <a:lnTo>
                    <a:pt x="8735" y="439"/>
                  </a:lnTo>
                  <a:cubicBezTo>
                    <a:pt x="8706" y="428"/>
                    <a:pt x="8675" y="416"/>
                    <a:pt x="8645" y="405"/>
                  </a:cubicBezTo>
                  <a:close/>
                  <a:moveTo>
                    <a:pt x="4003" y="465"/>
                  </a:moveTo>
                  <a:cubicBezTo>
                    <a:pt x="3973" y="477"/>
                    <a:pt x="3944" y="489"/>
                    <a:pt x="3914" y="502"/>
                  </a:cubicBezTo>
                  <a:lnTo>
                    <a:pt x="4130" y="1013"/>
                  </a:lnTo>
                  <a:cubicBezTo>
                    <a:pt x="4157" y="1001"/>
                    <a:pt x="4184" y="990"/>
                    <a:pt x="4211" y="979"/>
                  </a:cubicBezTo>
                  <a:lnTo>
                    <a:pt x="4003" y="465"/>
                  </a:lnTo>
                  <a:close/>
                  <a:moveTo>
                    <a:pt x="9092" y="592"/>
                  </a:moveTo>
                  <a:lnTo>
                    <a:pt x="8859" y="1095"/>
                  </a:lnTo>
                  <a:cubicBezTo>
                    <a:pt x="8886" y="1108"/>
                    <a:pt x="8913" y="1120"/>
                    <a:pt x="8940" y="1133"/>
                  </a:cubicBezTo>
                  <a:lnTo>
                    <a:pt x="9181" y="634"/>
                  </a:lnTo>
                  <a:cubicBezTo>
                    <a:pt x="9151" y="620"/>
                    <a:pt x="9122" y="606"/>
                    <a:pt x="9092" y="592"/>
                  </a:cubicBezTo>
                  <a:close/>
                  <a:moveTo>
                    <a:pt x="3562" y="663"/>
                  </a:moveTo>
                  <a:cubicBezTo>
                    <a:pt x="3533" y="677"/>
                    <a:pt x="3504" y="691"/>
                    <a:pt x="3476" y="706"/>
                  </a:cubicBezTo>
                  <a:lnTo>
                    <a:pt x="3730" y="1199"/>
                  </a:lnTo>
                  <a:cubicBezTo>
                    <a:pt x="3756" y="1186"/>
                    <a:pt x="3782" y="1172"/>
                    <a:pt x="3808" y="1160"/>
                  </a:cubicBezTo>
                  <a:lnTo>
                    <a:pt x="3562" y="663"/>
                  </a:lnTo>
                  <a:close/>
                  <a:moveTo>
                    <a:pt x="9525" y="813"/>
                  </a:moveTo>
                  <a:lnTo>
                    <a:pt x="9254" y="1296"/>
                  </a:lnTo>
                  <a:cubicBezTo>
                    <a:pt x="9279" y="1311"/>
                    <a:pt x="9306" y="1325"/>
                    <a:pt x="9331" y="1340"/>
                  </a:cubicBezTo>
                  <a:lnTo>
                    <a:pt x="9609" y="861"/>
                  </a:lnTo>
                  <a:cubicBezTo>
                    <a:pt x="9581" y="845"/>
                    <a:pt x="9553" y="828"/>
                    <a:pt x="9525" y="813"/>
                  </a:cubicBezTo>
                  <a:close/>
                  <a:moveTo>
                    <a:pt x="3137" y="894"/>
                  </a:moveTo>
                  <a:cubicBezTo>
                    <a:pt x="3109" y="910"/>
                    <a:pt x="3082" y="927"/>
                    <a:pt x="3054" y="944"/>
                  </a:cubicBezTo>
                  <a:lnTo>
                    <a:pt x="3345" y="1417"/>
                  </a:lnTo>
                  <a:cubicBezTo>
                    <a:pt x="3370" y="1401"/>
                    <a:pt x="3394" y="1385"/>
                    <a:pt x="3420" y="1371"/>
                  </a:cubicBezTo>
                  <a:lnTo>
                    <a:pt x="3137" y="894"/>
                  </a:lnTo>
                  <a:close/>
                  <a:moveTo>
                    <a:pt x="9939" y="1066"/>
                  </a:moveTo>
                  <a:lnTo>
                    <a:pt x="9632" y="1528"/>
                  </a:lnTo>
                  <a:cubicBezTo>
                    <a:pt x="9657" y="1544"/>
                    <a:pt x="9681" y="1560"/>
                    <a:pt x="9705" y="1577"/>
                  </a:cubicBezTo>
                  <a:lnTo>
                    <a:pt x="10019" y="1120"/>
                  </a:lnTo>
                  <a:cubicBezTo>
                    <a:pt x="9993" y="1102"/>
                    <a:pt x="9966" y="1083"/>
                    <a:pt x="9939" y="1066"/>
                  </a:cubicBezTo>
                  <a:close/>
                  <a:moveTo>
                    <a:pt x="2731" y="1157"/>
                  </a:moveTo>
                  <a:cubicBezTo>
                    <a:pt x="2704" y="1175"/>
                    <a:pt x="2678" y="1194"/>
                    <a:pt x="2651" y="1213"/>
                  </a:cubicBezTo>
                  <a:lnTo>
                    <a:pt x="2977" y="1662"/>
                  </a:lnTo>
                  <a:cubicBezTo>
                    <a:pt x="3001" y="1645"/>
                    <a:pt x="3024" y="1627"/>
                    <a:pt x="3049" y="1611"/>
                  </a:cubicBezTo>
                  <a:lnTo>
                    <a:pt x="2731" y="1157"/>
                  </a:lnTo>
                  <a:close/>
                  <a:moveTo>
                    <a:pt x="10332" y="1349"/>
                  </a:moveTo>
                  <a:lnTo>
                    <a:pt x="9992" y="1786"/>
                  </a:lnTo>
                  <a:cubicBezTo>
                    <a:pt x="10015" y="1805"/>
                    <a:pt x="10038" y="1823"/>
                    <a:pt x="10061" y="1841"/>
                  </a:cubicBezTo>
                  <a:lnTo>
                    <a:pt x="10408" y="1409"/>
                  </a:lnTo>
                  <a:cubicBezTo>
                    <a:pt x="10383" y="1389"/>
                    <a:pt x="10358" y="1369"/>
                    <a:pt x="10332" y="1349"/>
                  </a:cubicBezTo>
                  <a:close/>
                  <a:moveTo>
                    <a:pt x="2345" y="1449"/>
                  </a:moveTo>
                  <a:cubicBezTo>
                    <a:pt x="2320" y="1469"/>
                    <a:pt x="2295" y="1490"/>
                    <a:pt x="2271" y="1511"/>
                  </a:cubicBezTo>
                  <a:lnTo>
                    <a:pt x="2629" y="1935"/>
                  </a:lnTo>
                  <a:cubicBezTo>
                    <a:pt x="2651" y="1915"/>
                    <a:pt x="2673" y="1897"/>
                    <a:pt x="2697" y="1878"/>
                  </a:cubicBezTo>
                  <a:lnTo>
                    <a:pt x="2345" y="1449"/>
                  </a:lnTo>
                  <a:close/>
                  <a:moveTo>
                    <a:pt x="10703" y="1661"/>
                  </a:moveTo>
                  <a:lnTo>
                    <a:pt x="10331" y="2071"/>
                  </a:lnTo>
                  <a:cubicBezTo>
                    <a:pt x="10352" y="2091"/>
                    <a:pt x="10374" y="2111"/>
                    <a:pt x="10395" y="2131"/>
                  </a:cubicBezTo>
                  <a:lnTo>
                    <a:pt x="10774" y="1726"/>
                  </a:lnTo>
                  <a:cubicBezTo>
                    <a:pt x="10751" y="1704"/>
                    <a:pt x="10727" y="1682"/>
                    <a:pt x="10703" y="1661"/>
                  </a:cubicBezTo>
                  <a:close/>
                  <a:moveTo>
                    <a:pt x="1983" y="1770"/>
                  </a:moveTo>
                  <a:cubicBezTo>
                    <a:pt x="1959" y="1792"/>
                    <a:pt x="1935" y="1815"/>
                    <a:pt x="1913" y="1838"/>
                  </a:cubicBezTo>
                  <a:lnTo>
                    <a:pt x="2301" y="2233"/>
                  </a:lnTo>
                  <a:cubicBezTo>
                    <a:pt x="2322" y="2212"/>
                    <a:pt x="2343" y="2191"/>
                    <a:pt x="2365" y="2171"/>
                  </a:cubicBezTo>
                  <a:lnTo>
                    <a:pt x="1983" y="1770"/>
                  </a:lnTo>
                  <a:close/>
                  <a:moveTo>
                    <a:pt x="11049" y="1999"/>
                  </a:moveTo>
                  <a:lnTo>
                    <a:pt x="10647" y="2381"/>
                  </a:lnTo>
                  <a:cubicBezTo>
                    <a:pt x="10667" y="2403"/>
                    <a:pt x="10687" y="2424"/>
                    <a:pt x="10707" y="2445"/>
                  </a:cubicBezTo>
                  <a:lnTo>
                    <a:pt x="11116" y="2070"/>
                  </a:lnTo>
                  <a:cubicBezTo>
                    <a:pt x="11094" y="2046"/>
                    <a:pt x="11071" y="2023"/>
                    <a:pt x="11049" y="1999"/>
                  </a:cubicBezTo>
                  <a:close/>
                  <a:moveTo>
                    <a:pt x="1645" y="2117"/>
                  </a:moveTo>
                  <a:cubicBezTo>
                    <a:pt x="1623" y="2142"/>
                    <a:pt x="1602" y="2165"/>
                    <a:pt x="1580" y="2190"/>
                  </a:cubicBezTo>
                  <a:lnTo>
                    <a:pt x="1997" y="2555"/>
                  </a:lnTo>
                  <a:cubicBezTo>
                    <a:pt x="2017" y="2533"/>
                    <a:pt x="2037" y="2511"/>
                    <a:pt x="2057" y="2489"/>
                  </a:cubicBezTo>
                  <a:lnTo>
                    <a:pt x="1645" y="2117"/>
                  </a:lnTo>
                  <a:close/>
                  <a:moveTo>
                    <a:pt x="11369" y="2363"/>
                  </a:moveTo>
                  <a:lnTo>
                    <a:pt x="10939" y="2714"/>
                  </a:lnTo>
                  <a:cubicBezTo>
                    <a:pt x="10958" y="2736"/>
                    <a:pt x="10976" y="2759"/>
                    <a:pt x="10994" y="2782"/>
                  </a:cubicBezTo>
                  <a:lnTo>
                    <a:pt x="11429" y="2438"/>
                  </a:lnTo>
                  <a:cubicBezTo>
                    <a:pt x="11410" y="2413"/>
                    <a:pt x="11389" y="2388"/>
                    <a:pt x="11369" y="2363"/>
                  </a:cubicBezTo>
                  <a:close/>
                  <a:moveTo>
                    <a:pt x="1334" y="2489"/>
                  </a:moveTo>
                  <a:cubicBezTo>
                    <a:pt x="1314" y="2514"/>
                    <a:pt x="1295" y="2541"/>
                    <a:pt x="1275" y="2566"/>
                  </a:cubicBezTo>
                  <a:lnTo>
                    <a:pt x="1719" y="2899"/>
                  </a:lnTo>
                  <a:cubicBezTo>
                    <a:pt x="1736" y="2875"/>
                    <a:pt x="1755" y="2851"/>
                    <a:pt x="1772" y="2829"/>
                  </a:cubicBezTo>
                  <a:lnTo>
                    <a:pt x="1334" y="2489"/>
                  </a:lnTo>
                  <a:close/>
                  <a:moveTo>
                    <a:pt x="11660" y="2750"/>
                  </a:moveTo>
                  <a:lnTo>
                    <a:pt x="11205" y="3066"/>
                  </a:lnTo>
                  <a:cubicBezTo>
                    <a:pt x="11222" y="3091"/>
                    <a:pt x="11239" y="3115"/>
                    <a:pt x="11255" y="3140"/>
                  </a:cubicBezTo>
                  <a:lnTo>
                    <a:pt x="11715" y="2830"/>
                  </a:lnTo>
                  <a:cubicBezTo>
                    <a:pt x="11697" y="2803"/>
                    <a:pt x="11679" y="2776"/>
                    <a:pt x="11660" y="2750"/>
                  </a:cubicBezTo>
                  <a:close/>
                  <a:moveTo>
                    <a:pt x="1052" y="2884"/>
                  </a:moveTo>
                  <a:cubicBezTo>
                    <a:pt x="1034" y="2911"/>
                    <a:pt x="1017" y="2938"/>
                    <a:pt x="999" y="2965"/>
                  </a:cubicBezTo>
                  <a:lnTo>
                    <a:pt x="1467" y="3264"/>
                  </a:lnTo>
                  <a:cubicBezTo>
                    <a:pt x="1482" y="3238"/>
                    <a:pt x="1499" y="3214"/>
                    <a:pt x="1515" y="3188"/>
                  </a:cubicBezTo>
                  <a:lnTo>
                    <a:pt x="1052" y="2884"/>
                  </a:lnTo>
                  <a:close/>
                  <a:moveTo>
                    <a:pt x="11921" y="3157"/>
                  </a:moveTo>
                  <a:lnTo>
                    <a:pt x="11444" y="3439"/>
                  </a:lnTo>
                  <a:cubicBezTo>
                    <a:pt x="11459" y="3464"/>
                    <a:pt x="11474" y="3490"/>
                    <a:pt x="11488" y="3515"/>
                  </a:cubicBezTo>
                  <a:lnTo>
                    <a:pt x="11970" y="3241"/>
                  </a:lnTo>
                  <a:cubicBezTo>
                    <a:pt x="11954" y="3213"/>
                    <a:pt x="11938" y="3185"/>
                    <a:pt x="11921" y="3157"/>
                  </a:cubicBezTo>
                  <a:close/>
                  <a:moveTo>
                    <a:pt x="800" y="3299"/>
                  </a:moveTo>
                  <a:cubicBezTo>
                    <a:pt x="785" y="3326"/>
                    <a:pt x="769" y="3355"/>
                    <a:pt x="754" y="3383"/>
                  </a:cubicBezTo>
                  <a:lnTo>
                    <a:pt x="1243" y="3645"/>
                  </a:lnTo>
                  <a:cubicBezTo>
                    <a:pt x="1257" y="3619"/>
                    <a:pt x="1271" y="3594"/>
                    <a:pt x="1285" y="3567"/>
                  </a:cubicBezTo>
                  <a:lnTo>
                    <a:pt x="800" y="3299"/>
                  </a:lnTo>
                  <a:close/>
                  <a:moveTo>
                    <a:pt x="12151" y="3583"/>
                  </a:moveTo>
                  <a:lnTo>
                    <a:pt x="11653" y="3828"/>
                  </a:lnTo>
                  <a:cubicBezTo>
                    <a:pt x="11666" y="3854"/>
                    <a:pt x="11680" y="3881"/>
                    <a:pt x="11692" y="3907"/>
                  </a:cubicBezTo>
                  <a:lnTo>
                    <a:pt x="12193" y="3670"/>
                  </a:lnTo>
                  <a:cubicBezTo>
                    <a:pt x="12179" y="3641"/>
                    <a:pt x="12165" y="3612"/>
                    <a:pt x="12151" y="3583"/>
                  </a:cubicBezTo>
                  <a:close/>
                  <a:moveTo>
                    <a:pt x="581" y="3731"/>
                  </a:moveTo>
                  <a:cubicBezTo>
                    <a:pt x="568" y="3760"/>
                    <a:pt x="554" y="3790"/>
                    <a:pt x="541" y="3820"/>
                  </a:cubicBezTo>
                  <a:lnTo>
                    <a:pt x="1048" y="4043"/>
                  </a:lnTo>
                  <a:cubicBezTo>
                    <a:pt x="1061" y="4016"/>
                    <a:pt x="1073" y="3990"/>
                    <a:pt x="1085" y="3963"/>
                  </a:cubicBezTo>
                  <a:lnTo>
                    <a:pt x="581" y="3731"/>
                  </a:lnTo>
                  <a:close/>
                  <a:moveTo>
                    <a:pt x="12348" y="4025"/>
                  </a:moveTo>
                  <a:lnTo>
                    <a:pt x="11833" y="4231"/>
                  </a:lnTo>
                  <a:cubicBezTo>
                    <a:pt x="11844" y="4258"/>
                    <a:pt x="11855" y="4286"/>
                    <a:pt x="11866" y="4313"/>
                  </a:cubicBezTo>
                  <a:lnTo>
                    <a:pt x="12383" y="4115"/>
                  </a:lnTo>
                  <a:cubicBezTo>
                    <a:pt x="12372" y="4085"/>
                    <a:pt x="12360" y="4055"/>
                    <a:pt x="12348" y="4025"/>
                  </a:cubicBezTo>
                  <a:close/>
                  <a:moveTo>
                    <a:pt x="395" y="4180"/>
                  </a:moveTo>
                  <a:cubicBezTo>
                    <a:pt x="384" y="4210"/>
                    <a:pt x="373" y="4241"/>
                    <a:pt x="362" y="4271"/>
                  </a:cubicBezTo>
                  <a:lnTo>
                    <a:pt x="885" y="4455"/>
                  </a:lnTo>
                  <a:cubicBezTo>
                    <a:pt x="895" y="4427"/>
                    <a:pt x="905" y="4400"/>
                    <a:pt x="916" y="4372"/>
                  </a:cubicBezTo>
                  <a:lnTo>
                    <a:pt x="395" y="4180"/>
                  </a:lnTo>
                  <a:close/>
                  <a:moveTo>
                    <a:pt x="12511" y="4482"/>
                  </a:moveTo>
                  <a:lnTo>
                    <a:pt x="11982" y="4648"/>
                  </a:lnTo>
                  <a:cubicBezTo>
                    <a:pt x="11990" y="4675"/>
                    <a:pt x="11999" y="4704"/>
                    <a:pt x="12008" y="4732"/>
                  </a:cubicBezTo>
                  <a:lnTo>
                    <a:pt x="12539" y="4574"/>
                  </a:lnTo>
                  <a:cubicBezTo>
                    <a:pt x="12530" y="4543"/>
                    <a:pt x="12520" y="4512"/>
                    <a:pt x="12511" y="4482"/>
                  </a:cubicBezTo>
                  <a:close/>
                  <a:moveTo>
                    <a:pt x="244" y="4641"/>
                  </a:moveTo>
                  <a:cubicBezTo>
                    <a:pt x="235" y="4672"/>
                    <a:pt x="227" y="4703"/>
                    <a:pt x="219" y="4734"/>
                  </a:cubicBezTo>
                  <a:lnTo>
                    <a:pt x="754" y="4878"/>
                  </a:lnTo>
                  <a:cubicBezTo>
                    <a:pt x="762" y="4850"/>
                    <a:pt x="770" y="4821"/>
                    <a:pt x="778" y="4792"/>
                  </a:cubicBezTo>
                  <a:lnTo>
                    <a:pt x="244" y="4641"/>
                  </a:lnTo>
                  <a:close/>
                  <a:moveTo>
                    <a:pt x="12638" y="4949"/>
                  </a:moveTo>
                  <a:lnTo>
                    <a:pt x="12098" y="5074"/>
                  </a:lnTo>
                  <a:cubicBezTo>
                    <a:pt x="12105" y="5103"/>
                    <a:pt x="12111" y="5132"/>
                    <a:pt x="12118" y="5161"/>
                  </a:cubicBezTo>
                  <a:lnTo>
                    <a:pt x="12659" y="5043"/>
                  </a:lnTo>
                  <a:cubicBezTo>
                    <a:pt x="12652" y="5012"/>
                    <a:pt x="12645" y="4980"/>
                    <a:pt x="12638" y="4949"/>
                  </a:cubicBezTo>
                  <a:close/>
                  <a:moveTo>
                    <a:pt x="129" y="5111"/>
                  </a:moveTo>
                  <a:cubicBezTo>
                    <a:pt x="123" y="5143"/>
                    <a:pt x="117" y="5175"/>
                    <a:pt x="111" y="5206"/>
                  </a:cubicBezTo>
                  <a:lnTo>
                    <a:pt x="655" y="5309"/>
                  </a:lnTo>
                  <a:cubicBezTo>
                    <a:pt x="661" y="5281"/>
                    <a:pt x="667" y="5252"/>
                    <a:pt x="672" y="5223"/>
                  </a:cubicBezTo>
                  <a:lnTo>
                    <a:pt x="129" y="5111"/>
                  </a:lnTo>
                  <a:close/>
                  <a:moveTo>
                    <a:pt x="12730" y="5425"/>
                  </a:moveTo>
                  <a:lnTo>
                    <a:pt x="12182" y="5508"/>
                  </a:lnTo>
                  <a:cubicBezTo>
                    <a:pt x="12186" y="5538"/>
                    <a:pt x="12190" y="5567"/>
                    <a:pt x="12195" y="5597"/>
                  </a:cubicBezTo>
                  <a:lnTo>
                    <a:pt x="12744" y="5521"/>
                  </a:lnTo>
                  <a:cubicBezTo>
                    <a:pt x="12740" y="5488"/>
                    <a:pt x="12734" y="5457"/>
                    <a:pt x="12730" y="5425"/>
                  </a:cubicBezTo>
                  <a:close/>
                  <a:moveTo>
                    <a:pt x="49" y="5589"/>
                  </a:moveTo>
                  <a:cubicBezTo>
                    <a:pt x="46" y="5621"/>
                    <a:pt x="42" y="5653"/>
                    <a:pt x="38" y="5686"/>
                  </a:cubicBezTo>
                  <a:lnTo>
                    <a:pt x="589" y="5747"/>
                  </a:lnTo>
                  <a:cubicBezTo>
                    <a:pt x="593" y="5718"/>
                    <a:pt x="596" y="5688"/>
                    <a:pt x="600" y="5659"/>
                  </a:cubicBezTo>
                  <a:lnTo>
                    <a:pt x="49" y="5589"/>
                  </a:lnTo>
                  <a:close/>
                  <a:moveTo>
                    <a:pt x="12785" y="5906"/>
                  </a:moveTo>
                  <a:lnTo>
                    <a:pt x="12232" y="5948"/>
                  </a:lnTo>
                  <a:cubicBezTo>
                    <a:pt x="12235" y="5978"/>
                    <a:pt x="12237" y="6007"/>
                    <a:pt x="12238" y="6037"/>
                  </a:cubicBezTo>
                  <a:lnTo>
                    <a:pt x="12792" y="6003"/>
                  </a:lnTo>
                  <a:cubicBezTo>
                    <a:pt x="12790" y="5970"/>
                    <a:pt x="12788" y="5938"/>
                    <a:pt x="12785" y="5906"/>
                  </a:cubicBezTo>
                  <a:close/>
                  <a:moveTo>
                    <a:pt x="7" y="6072"/>
                  </a:moveTo>
                  <a:cubicBezTo>
                    <a:pt x="6" y="6104"/>
                    <a:pt x="4" y="6136"/>
                    <a:pt x="3" y="6169"/>
                  </a:cubicBezTo>
                  <a:lnTo>
                    <a:pt x="557" y="6189"/>
                  </a:lnTo>
                  <a:cubicBezTo>
                    <a:pt x="558" y="6159"/>
                    <a:pt x="559" y="6129"/>
                    <a:pt x="561" y="6100"/>
                  </a:cubicBezTo>
                  <a:lnTo>
                    <a:pt x="7" y="6072"/>
                  </a:lnTo>
                  <a:close/>
                  <a:moveTo>
                    <a:pt x="12804" y="6390"/>
                  </a:moveTo>
                  <a:lnTo>
                    <a:pt x="12250" y="6391"/>
                  </a:lnTo>
                  <a:lnTo>
                    <a:pt x="12250" y="6403"/>
                  </a:lnTo>
                  <a:cubicBezTo>
                    <a:pt x="12250" y="6433"/>
                    <a:pt x="12250" y="6463"/>
                    <a:pt x="12249" y="6492"/>
                  </a:cubicBezTo>
                  <a:lnTo>
                    <a:pt x="12803" y="6500"/>
                  </a:lnTo>
                  <a:cubicBezTo>
                    <a:pt x="12804" y="6468"/>
                    <a:pt x="12804" y="6436"/>
                    <a:pt x="12804" y="6403"/>
                  </a:cubicBezTo>
                  <a:lnTo>
                    <a:pt x="12804" y="6390"/>
                  </a:lnTo>
                  <a:close/>
                  <a:moveTo>
                    <a:pt x="555" y="6543"/>
                  </a:moveTo>
                  <a:lnTo>
                    <a:pt x="1" y="6555"/>
                  </a:lnTo>
                  <a:cubicBezTo>
                    <a:pt x="1" y="6588"/>
                    <a:pt x="2" y="6620"/>
                    <a:pt x="3" y="6652"/>
                  </a:cubicBezTo>
                  <a:lnTo>
                    <a:pt x="558" y="6631"/>
                  </a:lnTo>
                  <a:cubicBezTo>
                    <a:pt x="556" y="6602"/>
                    <a:pt x="555" y="6572"/>
                    <a:pt x="555" y="6543"/>
                  </a:cubicBezTo>
                  <a:close/>
                  <a:moveTo>
                    <a:pt x="12233" y="6846"/>
                  </a:moveTo>
                  <a:cubicBezTo>
                    <a:pt x="12231" y="6875"/>
                    <a:pt x="12229" y="6905"/>
                    <a:pt x="12226" y="6934"/>
                  </a:cubicBezTo>
                  <a:lnTo>
                    <a:pt x="12778" y="6984"/>
                  </a:lnTo>
                  <a:cubicBezTo>
                    <a:pt x="12781" y="6952"/>
                    <a:pt x="12784" y="6919"/>
                    <a:pt x="12786" y="6887"/>
                  </a:cubicBezTo>
                  <a:lnTo>
                    <a:pt x="12233" y="6846"/>
                  </a:lnTo>
                  <a:close/>
                  <a:moveTo>
                    <a:pt x="581" y="6984"/>
                  </a:moveTo>
                  <a:lnTo>
                    <a:pt x="29" y="7039"/>
                  </a:lnTo>
                  <a:cubicBezTo>
                    <a:pt x="33" y="7071"/>
                    <a:pt x="36" y="7103"/>
                    <a:pt x="40" y="7135"/>
                  </a:cubicBezTo>
                  <a:lnTo>
                    <a:pt x="591" y="7072"/>
                  </a:lnTo>
                  <a:cubicBezTo>
                    <a:pt x="587" y="7043"/>
                    <a:pt x="585" y="7014"/>
                    <a:pt x="581" y="6984"/>
                  </a:cubicBezTo>
                  <a:close/>
                  <a:moveTo>
                    <a:pt x="12183" y="7285"/>
                  </a:moveTo>
                  <a:cubicBezTo>
                    <a:pt x="12179" y="7315"/>
                    <a:pt x="12175" y="7344"/>
                    <a:pt x="12169" y="7373"/>
                  </a:cubicBezTo>
                  <a:lnTo>
                    <a:pt x="12717" y="7464"/>
                  </a:lnTo>
                  <a:cubicBezTo>
                    <a:pt x="12722" y="7432"/>
                    <a:pt x="12727" y="7401"/>
                    <a:pt x="12732" y="7368"/>
                  </a:cubicBezTo>
                  <a:lnTo>
                    <a:pt x="12183" y="7285"/>
                  </a:lnTo>
                  <a:close/>
                  <a:moveTo>
                    <a:pt x="641" y="7422"/>
                  </a:moveTo>
                  <a:lnTo>
                    <a:pt x="96" y="7518"/>
                  </a:lnTo>
                  <a:cubicBezTo>
                    <a:pt x="101" y="7551"/>
                    <a:pt x="107" y="7582"/>
                    <a:pt x="113" y="7614"/>
                  </a:cubicBezTo>
                  <a:lnTo>
                    <a:pt x="657" y="7510"/>
                  </a:lnTo>
                  <a:cubicBezTo>
                    <a:pt x="652" y="7481"/>
                    <a:pt x="647" y="7452"/>
                    <a:pt x="641" y="7422"/>
                  </a:cubicBezTo>
                  <a:close/>
                  <a:moveTo>
                    <a:pt x="12101" y="7720"/>
                  </a:moveTo>
                  <a:cubicBezTo>
                    <a:pt x="12094" y="7749"/>
                    <a:pt x="12087" y="7778"/>
                    <a:pt x="12080" y="7807"/>
                  </a:cubicBezTo>
                  <a:lnTo>
                    <a:pt x="12619" y="7938"/>
                  </a:lnTo>
                  <a:cubicBezTo>
                    <a:pt x="12627" y="7908"/>
                    <a:pt x="12634" y="7876"/>
                    <a:pt x="12641" y="7844"/>
                  </a:cubicBezTo>
                  <a:lnTo>
                    <a:pt x="12101" y="7720"/>
                  </a:lnTo>
                  <a:close/>
                  <a:moveTo>
                    <a:pt x="735" y="7855"/>
                  </a:moveTo>
                  <a:lnTo>
                    <a:pt x="197" y="7992"/>
                  </a:lnTo>
                  <a:cubicBezTo>
                    <a:pt x="206" y="8024"/>
                    <a:pt x="214" y="8055"/>
                    <a:pt x="222" y="8086"/>
                  </a:cubicBezTo>
                  <a:lnTo>
                    <a:pt x="758" y="7941"/>
                  </a:lnTo>
                  <a:cubicBezTo>
                    <a:pt x="750" y="7912"/>
                    <a:pt x="742" y="7884"/>
                    <a:pt x="735" y="7855"/>
                  </a:cubicBezTo>
                  <a:close/>
                  <a:moveTo>
                    <a:pt x="11985" y="8147"/>
                  </a:moveTo>
                  <a:cubicBezTo>
                    <a:pt x="11976" y="8176"/>
                    <a:pt x="11968" y="8204"/>
                    <a:pt x="11958" y="8232"/>
                  </a:cubicBezTo>
                  <a:lnTo>
                    <a:pt x="12485" y="8405"/>
                  </a:lnTo>
                  <a:cubicBezTo>
                    <a:pt x="12495" y="8374"/>
                    <a:pt x="12505" y="8343"/>
                    <a:pt x="12514" y="8312"/>
                  </a:cubicBezTo>
                  <a:lnTo>
                    <a:pt x="11985" y="8147"/>
                  </a:lnTo>
                  <a:close/>
                  <a:moveTo>
                    <a:pt x="861" y="8279"/>
                  </a:moveTo>
                  <a:lnTo>
                    <a:pt x="335" y="8457"/>
                  </a:lnTo>
                  <a:cubicBezTo>
                    <a:pt x="345" y="8488"/>
                    <a:pt x="356" y="8518"/>
                    <a:pt x="367" y="8549"/>
                  </a:cubicBezTo>
                  <a:lnTo>
                    <a:pt x="889" y="8363"/>
                  </a:lnTo>
                  <a:cubicBezTo>
                    <a:pt x="880" y="8335"/>
                    <a:pt x="870" y="8308"/>
                    <a:pt x="861" y="8279"/>
                  </a:cubicBezTo>
                  <a:close/>
                  <a:moveTo>
                    <a:pt x="11838" y="8565"/>
                  </a:moveTo>
                  <a:cubicBezTo>
                    <a:pt x="11826" y="8592"/>
                    <a:pt x="11815" y="8620"/>
                    <a:pt x="11804" y="8647"/>
                  </a:cubicBezTo>
                  <a:lnTo>
                    <a:pt x="12316" y="8860"/>
                  </a:lnTo>
                  <a:cubicBezTo>
                    <a:pt x="12328" y="8830"/>
                    <a:pt x="12341" y="8800"/>
                    <a:pt x="12353" y="8770"/>
                  </a:cubicBezTo>
                  <a:lnTo>
                    <a:pt x="11838" y="8565"/>
                  </a:lnTo>
                  <a:close/>
                  <a:moveTo>
                    <a:pt x="1018" y="8692"/>
                  </a:moveTo>
                  <a:lnTo>
                    <a:pt x="508" y="8909"/>
                  </a:lnTo>
                  <a:cubicBezTo>
                    <a:pt x="520" y="8939"/>
                    <a:pt x="533" y="8969"/>
                    <a:pt x="546" y="8997"/>
                  </a:cubicBezTo>
                  <a:lnTo>
                    <a:pt x="1053" y="8773"/>
                  </a:lnTo>
                  <a:cubicBezTo>
                    <a:pt x="1041" y="8746"/>
                    <a:pt x="1029" y="8719"/>
                    <a:pt x="1018" y="8692"/>
                  </a:cubicBezTo>
                  <a:close/>
                  <a:moveTo>
                    <a:pt x="11658" y="8970"/>
                  </a:moveTo>
                  <a:cubicBezTo>
                    <a:pt x="11645" y="8997"/>
                    <a:pt x="11632" y="9024"/>
                    <a:pt x="11618" y="9050"/>
                  </a:cubicBezTo>
                  <a:lnTo>
                    <a:pt x="12113" y="9301"/>
                  </a:lnTo>
                  <a:cubicBezTo>
                    <a:pt x="12128" y="9272"/>
                    <a:pt x="12141" y="9243"/>
                    <a:pt x="12156" y="9214"/>
                  </a:cubicBezTo>
                  <a:lnTo>
                    <a:pt x="11658" y="8970"/>
                  </a:lnTo>
                  <a:close/>
                  <a:moveTo>
                    <a:pt x="1206" y="9092"/>
                  </a:moveTo>
                  <a:lnTo>
                    <a:pt x="714" y="9347"/>
                  </a:lnTo>
                  <a:cubicBezTo>
                    <a:pt x="729" y="9376"/>
                    <a:pt x="744" y="9403"/>
                    <a:pt x="759" y="9432"/>
                  </a:cubicBezTo>
                  <a:lnTo>
                    <a:pt x="1247" y="9169"/>
                  </a:lnTo>
                  <a:cubicBezTo>
                    <a:pt x="1233" y="9143"/>
                    <a:pt x="1219" y="9118"/>
                    <a:pt x="1206" y="9092"/>
                  </a:cubicBezTo>
                  <a:close/>
                  <a:moveTo>
                    <a:pt x="11448" y="9361"/>
                  </a:moveTo>
                  <a:cubicBezTo>
                    <a:pt x="11433" y="9386"/>
                    <a:pt x="11418" y="9411"/>
                    <a:pt x="11403" y="9437"/>
                  </a:cubicBezTo>
                  <a:lnTo>
                    <a:pt x="11876" y="9725"/>
                  </a:lnTo>
                  <a:cubicBezTo>
                    <a:pt x="11894" y="9697"/>
                    <a:pt x="11910" y="9669"/>
                    <a:pt x="11927" y="9641"/>
                  </a:cubicBezTo>
                  <a:lnTo>
                    <a:pt x="11448" y="9361"/>
                  </a:lnTo>
                  <a:close/>
                  <a:moveTo>
                    <a:pt x="1424" y="9476"/>
                  </a:moveTo>
                  <a:lnTo>
                    <a:pt x="952" y="9768"/>
                  </a:lnTo>
                  <a:cubicBezTo>
                    <a:pt x="970" y="9795"/>
                    <a:pt x="987" y="9823"/>
                    <a:pt x="1004" y="9850"/>
                  </a:cubicBezTo>
                  <a:lnTo>
                    <a:pt x="1471" y="9550"/>
                  </a:lnTo>
                  <a:cubicBezTo>
                    <a:pt x="1455" y="9526"/>
                    <a:pt x="1439" y="9500"/>
                    <a:pt x="1424" y="9476"/>
                  </a:cubicBezTo>
                  <a:close/>
                  <a:moveTo>
                    <a:pt x="11210" y="9734"/>
                  </a:moveTo>
                  <a:cubicBezTo>
                    <a:pt x="11192" y="9758"/>
                    <a:pt x="11176" y="9782"/>
                    <a:pt x="11158" y="9806"/>
                  </a:cubicBezTo>
                  <a:lnTo>
                    <a:pt x="11609" y="10129"/>
                  </a:lnTo>
                  <a:cubicBezTo>
                    <a:pt x="11628" y="10103"/>
                    <a:pt x="11646" y="10077"/>
                    <a:pt x="11665" y="10050"/>
                  </a:cubicBezTo>
                  <a:lnTo>
                    <a:pt x="11210" y="9734"/>
                  </a:lnTo>
                  <a:close/>
                  <a:moveTo>
                    <a:pt x="1671" y="9843"/>
                  </a:moveTo>
                  <a:lnTo>
                    <a:pt x="1223" y="10169"/>
                  </a:lnTo>
                  <a:cubicBezTo>
                    <a:pt x="1241" y="10195"/>
                    <a:pt x="1260" y="10222"/>
                    <a:pt x="1281" y="10247"/>
                  </a:cubicBezTo>
                  <a:lnTo>
                    <a:pt x="1723" y="9914"/>
                  </a:lnTo>
                  <a:cubicBezTo>
                    <a:pt x="1706" y="9891"/>
                    <a:pt x="1688" y="9866"/>
                    <a:pt x="1671" y="9843"/>
                  </a:cubicBezTo>
                  <a:close/>
                  <a:moveTo>
                    <a:pt x="10944" y="10088"/>
                  </a:moveTo>
                  <a:cubicBezTo>
                    <a:pt x="10925" y="10111"/>
                    <a:pt x="10906" y="10133"/>
                    <a:pt x="10887" y="10156"/>
                  </a:cubicBezTo>
                  <a:lnTo>
                    <a:pt x="11312" y="10512"/>
                  </a:lnTo>
                  <a:cubicBezTo>
                    <a:pt x="11333" y="10487"/>
                    <a:pt x="11353" y="10463"/>
                    <a:pt x="11374" y="10437"/>
                  </a:cubicBezTo>
                  <a:lnTo>
                    <a:pt x="10944" y="10088"/>
                  </a:lnTo>
                  <a:close/>
                  <a:moveTo>
                    <a:pt x="1944" y="10190"/>
                  </a:moveTo>
                  <a:lnTo>
                    <a:pt x="1522" y="10550"/>
                  </a:lnTo>
                  <a:cubicBezTo>
                    <a:pt x="1543" y="10574"/>
                    <a:pt x="1564" y="10599"/>
                    <a:pt x="1585" y="10622"/>
                  </a:cubicBezTo>
                  <a:lnTo>
                    <a:pt x="2003" y="10257"/>
                  </a:lnTo>
                  <a:cubicBezTo>
                    <a:pt x="1983" y="10235"/>
                    <a:pt x="1963" y="10213"/>
                    <a:pt x="1944" y="10190"/>
                  </a:cubicBezTo>
                  <a:close/>
                  <a:moveTo>
                    <a:pt x="10652" y="10421"/>
                  </a:moveTo>
                  <a:cubicBezTo>
                    <a:pt x="10631" y="10443"/>
                    <a:pt x="10611" y="10463"/>
                    <a:pt x="10590" y="10484"/>
                  </a:cubicBezTo>
                  <a:lnTo>
                    <a:pt x="10987" y="10871"/>
                  </a:lnTo>
                  <a:cubicBezTo>
                    <a:pt x="11010" y="10849"/>
                    <a:pt x="11033" y="10825"/>
                    <a:pt x="11054" y="10801"/>
                  </a:cubicBezTo>
                  <a:lnTo>
                    <a:pt x="10652" y="10421"/>
                  </a:lnTo>
                  <a:close/>
                  <a:moveTo>
                    <a:pt x="2244" y="10517"/>
                  </a:moveTo>
                  <a:lnTo>
                    <a:pt x="1850" y="10906"/>
                  </a:lnTo>
                  <a:cubicBezTo>
                    <a:pt x="1873" y="10930"/>
                    <a:pt x="1895" y="10952"/>
                    <a:pt x="1918" y="10975"/>
                  </a:cubicBezTo>
                  <a:lnTo>
                    <a:pt x="2307" y="10579"/>
                  </a:lnTo>
                  <a:cubicBezTo>
                    <a:pt x="2286" y="10558"/>
                    <a:pt x="2265" y="10538"/>
                    <a:pt x="2244" y="10517"/>
                  </a:cubicBezTo>
                  <a:close/>
                  <a:moveTo>
                    <a:pt x="10336" y="10731"/>
                  </a:moveTo>
                  <a:cubicBezTo>
                    <a:pt x="10314" y="10751"/>
                    <a:pt x="10292" y="10770"/>
                    <a:pt x="10269" y="10790"/>
                  </a:cubicBezTo>
                  <a:lnTo>
                    <a:pt x="10636" y="11206"/>
                  </a:lnTo>
                  <a:cubicBezTo>
                    <a:pt x="10661" y="11184"/>
                    <a:pt x="10685" y="11163"/>
                    <a:pt x="10709" y="11141"/>
                  </a:cubicBezTo>
                  <a:lnTo>
                    <a:pt x="10336" y="10731"/>
                  </a:lnTo>
                  <a:close/>
                  <a:moveTo>
                    <a:pt x="2567" y="10819"/>
                  </a:moveTo>
                  <a:lnTo>
                    <a:pt x="2203" y="11238"/>
                  </a:lnTo>
                  <a:cubicBezTo>
                    <a:pt x="2227" y="11259"/>
                    <a:pt x="2252" y="11280"/>
                    <a:pt x="2277" y="11301"/>
                  </a:cubicBezTo>
                  <a:lnTo>
                    <a:pt x="2634" y="10876"/>
                  </a:lnTo>
                  <a:cubicBezTo>
                    <a:pt x="2611" y="10858"/>
                    <a:pt x="2589" y="10839"/>
                    <a:pt x="2567" y="10819"/>
                  </a:cubicBezTo>
                  <a:close/>
                  <a:moveTo>
                    <a:pt x="9997" y="11016"/>
                  </a:moveTo>
                  <a:cubicBezTo>
                    <a:pt x="9974" y="11034"/>
                    <a:pt x="9951" y="11052"/>
                    <a:pt x="9927" y="11069"/>
                  </a:cubicBezTo>
                  <a:lnTo>
                    <a:pt x="10262" y="11512"/>
                  </a:lnTo>
                  <a:cubicBezTo>
                    <a:pt x="10288" y="11493"/>
                    <a:pt x="10313" y="11473"/>
                    <a:pt x="10338" y="11453"/>
                  </a:cubicBezTo>
                  <a:lnTo>
                    <a:pt x="9997" y="11016"/>
                  </a:lnTo>
                  <a:close/>
                  <a:moveTo>
                    <a:pt x="2912" y="11096"/>
                  </a:moveTo>
                  <a:lnTo>
                    <a:pt x="2581" y="11542"/>
                  </a:lnTo>
                  <a:cubicBezTo>
                    <a:pt x="2606" y="11561"/>
                    <a:pt x="2632" y="11580"/>
                    <a:pt x="2658" y="11599"/>
                  </a:cubicBezTo>
                  <a:lnTo>
                    <a:pt x="2983" y="11149"/>
                  </a:lnTo>
                  <a:cubicBezTo>
                    <a:pt x="2960" y="11132"/>
                    <a:pt x="2935" y="11115"/>
                    <a:pt x="2912" y="11096"/>
                  </a:cubicBezTo>
                  <a:close/>
                  <a:moveTo>
                    <a:pt x="9638" y="11275"/>
                  </a:moveTo>
                  <a:cubicBezTo>
                    <a:pt x="9614" y="11291"/>
                    <a:pt x="9589" y="11307"/>
                    <a:pt x="9565" y="11324"/>
                  </a:cubicBezTo>
                  <a:lnTo>
                    <a:pt x="9865" y="11790"/>
                  </a:lnTo>
                  <a:cubicBezTo>
                    <a:pt x="9892" y="11771"/>
                    <a:pt x="9919" y="11754"/>
                    <a:pt x="9946" y="11736"/>
                  </a:cubicBezTo>
                  <a:lnTo>
                    <a:pt x="9638" y="11275"/>
                  </a:lnTo>
                  <a:close/>
                  <a:moveTo>
                    <a:pt x="3277" y="11348"/>
                  </a:moveTo>
                  <a:lnTo>
                    <a:pt x="2980" y="11816"/>
                  </a:lnTo>
                  <a:cubicBezTo>
                    <a:pt x="3008" y="11833"/>
                    <a:pt x="3035" y="11851"/>
                    <a:pt x="3063" y="11867"/>
                  </a:cubicBezTo>
                  <a:lnTo>
                    <a:pt x="3352" y="11395"/>
                  </a:lnTo>
                  <a:cubicBezTo>
                    <a:pt x="3326" y="11379"/>
                    <a:pt x="3302" y="11364"/>
                    <a:pt x="3277" y="11348"/>
                  </a:cubicBezTo>
                  <a:close/>
                  <a:moveTo>
                    <a:pt x="9262" y="11506"/>
                  </a:moveTo>
                  <a:cubicBezTo>
                    <a:pt x="9236" y="11520"/>
                    <a:pt x="9210" y="11534"/>
                    <a:pt x="9184" y="11548"/>
                  </a:cubicBezTo>
                  <a:lnTo>
                    <a:pt x="9449" y="12036"/>
                  </a:lnTo>
                  <a:cubicBezTo>
                    <a:pt x="9477" y="12020"/>
                    <a:pt x="9505" y="12005"/>
                    <a:pt x="9533" y="11989"/>
                  </a:cubicBezTo>
                  <a:lnTo>
                    <a:pt x="9262" y="11506"/>
                  </a:lnTo>
                  <a:close/>
                  <a:moveTo>
                    <a:pt x="3660" y="11571"/>
                  </a:moveTo>
                  <a:lnTo>
                    <a:pt x="3399" y="12060"/>
                  </a:lnTo>
                  <a:cubicBezTo>
                    <a:pt x="3428" y="12075"/>
                    <a:pt x="3456" y="12090"/>
                    <a:pt x="3485" y="12105"/>
                  </a:cubicBezTo>
                  <a:lnTo>
                    <a:pt x="3738" y="11612"/>
                  </a:lnTo>
                  <a:cubicBezTo>
                    <a:pt x="3712" y="11598"/>
                    <a:pt x="3686" y="11585"/>
                    <a:pt x="3660" y="11571"/>
                  </a:cubicBezTo>
                  <a:close/>
                  <a:moveTo>
                    <a:pt x="8869" y="11708"/>
                  </a:moveTo>
                  <a:cubicBezTo>
                    <a:pt x="8842" y="11720"/>
                    <a:pt x="8815" y="11732"/>
                    <a:pt x="8789" y="11744"/>
                  </a:cubicBezTo>
                  <a:lnTo>
                    <a:pt x="9015" y="12250"/>
                  </a:lnTo>
                  <a:cubicBezTo>
                    <a:pt x="9044" y="12237"/>
                    <a:pt x="9073" y="12224"/>
                    <a:pt x="9103" y="12210"/>
                  </a:cubicBezTo>
                  <a:lnTo>
                    <a:pt x="8869" y="11708"/>
                  </a:lnTo>
                  <a:close/>
                  <a:moveTo>
                    <a:pt x="4058" y="11764"/>
                  </a:moveTo>
                  <a:lnTo>
                    <a:pt x="3836" y="12272"/>
                  </a:lnTo>
                  <a:cubicBezTo>
                    <a:pt x="3866" y="12285"/>
                    <a:pt x="3896" y="12297"/>
                    <a:pt x="3925" y="12310"/>
                  </a:cubicBezTo>
                  <a:lnTo>
                    <a:pt x="4140" y="11798"/>
                  </a:lnTo>
                  <a:cubicBezTo>
                    <a:pt x="4113" y="11787"/>
                    <a:pt x="4085" y="11775"/>
                    <a:pt x="4058" y="11764"/>
                  </a:cubicBezTo>
                  <a:close/>
                  <a:moveTo>
                    <a:pt x="8462" y="11879"/>
                  </a:moveTo>
                  <a:cubicBezTo>
                    <a:pt x="8434" y="11889"/>
                    <a:pt x="8406" y="11899"/>
                    <a:pt x="8378" y="11909"/>
                  </a:cubicBezTo>
                  <a:lnTo>
                    <a:pt x="8566" y="12431"/>
                  </a:lnTo>
                  <a:cubicBezTo>
                    <a:pt x="8597" y="12420"/>
                    <a:pt x="8627" y="12409"/>
                    <a:pt x="8657" y="12397"/>
                  </a:cubicBezTo>
                  <a:lnTo>
                    <a:pt x="8462" y="11879"/>
                  </a:lnTo>
                  <a:close/>
                  <a:moveTo>
                    <a:pt x="4471" y="11926"/>
                  </a:moveTo>
                  <a:lnTo>
                    <a:pt x="4288" y="12449"/>
                  </a:lnTo>
                  <a:cubicBezTo>
                    <a:pt x="4318" y="12459"/>
                    <a:pt x="4350" y="12470"/>
                    <a:pt x="4380" y="12480"/>
                  </a:cubicBezTo>
                  <a:lnTo>
                    <a:pt x="4555" y="11954"/>
                  </a:lnTo>
                  <a:cubicBezTo>
                    <a:pt x="4527" y="11945"/>
                    <a:pt x="4499" y="11936"/>
                    <a:pt x="4471" y="11926"/>
                  </a:cubicBezTo>
                  <a:close/>
                  <a:moveTo>
                    <a:pt x="8042" y="12019"/>
                  </a:moveTo>
                  <a:cubicBezTo>
                    <a:pt x="8013" y="12026"/>
                    <a:pt x="7985" y="12035"/>
                    <a:pt x="7957" y="12043"/>
                  </a:cubicBezTo>
                  <a:lnTo>
                    <a:pt x="8104" y="12577"/>
                  </a:lnTo>
                  <a:cubicBezTo>
                    <a:pt x="8136" y="12569"/>
                    <a:pt x="8166" y="12560"/>
                    <a:pt x="8198" y="12551"/>
                  </a:cubicBezTo>
                  <a:lnTo>
                    <a:pt x="8042" y="12019"/>
                  </a:lnTo>
                  <a:close/>
                  <a:moveTo>
                    <a:pt x="4894" y="12056"/>
                  </a:moveTo>
                  <a:lnTo>
                    <a:pt x="4751" y="12591"/>
                  </a:lnTo>
                  <a:cubicBezTo>
                    <a:pt x="4783" y="12600"/>
                    <a:pt x="4814" y="12608"/>
                    <a:pt x="4846" y="12616"/>
                  </a:cubicBezTo>
                  <a:lnTo>
                    <a:pt x="4980" y="12078"/>
                  </a:lnTo>
                  <a:cubicBezTo>
                    <a:pt x="4951" y="12071"/>
                    <a:pt x="4922" y="12063"/>
                    <a:pt x="4894" y="12056"/>
                  </a:cubicBezTo>
                  <a:close/>
                  <a:moveTo>
                    <a:pt x="7613" y="12126"/>
                  </a:moveTo>
                  <a:cubicBezTo>
                    <a:pt x="7585" y="12132"/>
                    <a:pt x="7555" y="12138"/>
                    <a:pt x="7526" y="12143"/>
                  </a:cubicBezTo>
                  <a:lnTo>
                    <a:pt x="7633" y="12688"/>
                  </a:lnTo>
                  <a:cubicBezTo>
                    <a:pt x="7664" y="12682"/>
                    <a:pt x="7695" y="12675"/>
                    <a:pt x="7727" y="12669"/>
                  </a:cubicBezTo>
                  <a:lnTo>
                    <a:pt x="7613" y="12126"/>
                  </a:lnTo>
                  <a:close/>
                  <a:moveTo>
                    <a:pt x="5326" y="12153"/>
                  </a:moveTo>
                  <a:lnTo>
                    <a:pt x="5225" y="12698"/>
                  </a:lnTo>
                  <a:cubicBezTo>
                    <a:pt x="5256" y="12704"/>
                    <a:pt x="5287" y="12710"/>
                    <a:pt x="5320" y="12715"/>
                  </a:cubicBezTo>
                  <a:lnTo>
                    <a:pt x="5413" y="12169"/>
                  </a:lnTo>
                  <a:cubicBezTo>
                    <a:pt x="5383" y="12163"/>
                    <a:pt x="5355" y="12158"/>
                    <a:pt x="5326" y="12153"/>
                  </a:cubicBezTo>
                  <a:close/>
                  <a:moveTo>
                    <a:pt x="7177" y="12201"/>
                  </a:moveTo>
                  <a:cubicBezTo>
                    <a:pt x="7148" y="12205"/>
                    <a:pt x="7118" y="12208"/>
                    <a:pt x="7089" y="12211"/>
                  </a:cubicBezTo>
                  <a:lnTo>
                    <a:pt x="7153" y="12762"/>
                  </a:lnTo>
                  <a:cubicBezTo>
                    <a:pt x="7186" y="12759"/>
                    <a:pt x="7218" y="12755"/>
                    <a:pt x="7249" y="12750"/>
                  </a:cubicBezTo>
                  <a:lnTo>
                    <a:pt x="7177" y="12201"/>
                  </a:lnTo>
                  <a:close/>
                  <a:moveTo>
                    <a:pt x="5763" y="12218"/>
                  </a:moveTo>
                  <a:lnTo>
                    <a:pt x="5704" y="12769"/>
                  </a:lnTo>
                  <a:cubicBezTo>
                    <a:pt x="5735" y="12772"/>
                    <a:pt x="5768" y="12776"/>
                    <a:pt x="5800" y="12778"/>
                  </a:cubicBezTo>
                  <a:lnTo>
                    <a:pt x="5851" y="12226"/>
                  </a:lnTo>
                  <a:cubicBezTo>
                    <a:pt x="5822" y="12224"/>
                    <a:pt x="5793" y="12220"/>
                    <a:pt x="5763" y="12218"/>
                  </a:cubicBezTo>
                  <a:close/>
                  <a:moveTo>
                    <a:pt x="6737" y="12242"/>
                  </a:moveTo>
                  <a:cubicBezTo>
                    <a:pt x="6707" y="12244"/>
                    <a:pt x="6677" y="12246"/>
                    <a:pt x="6648" y="12246"/>
                  </a:cubicBezTo>
                  <a:lnTo>
                    <a:pt x="6671" y="12801"/>
                  </a:lnTo>
                  <a:cubicBezTo>
                    <a:pt x="6704" y="12799"/>
                    <a:pt x="6735" y="12797"/>
                    <a:pt x="6767" y="12796"/>
                  </a:cubicBezTo>
                  <a:lnTo>
                    <a:pt x="6737" y="12242"/>
                  </a:lnTo>
                  <a:close/>
                  <a:moveTo>
                    <a:pt x="6205" y="12248"/>
                  </a:moveTo>
                  <a:lnTo>
                    <a:pt x="6187" y="12803"/>
                  </a:lnTo>
                  <a:cubicBezTo>
                    <a:pt x="6219" y="12803"/>
                    <a:pt x="6251" y="12804"/>
                    <a:pt x="6284" y="12805"/>
                  </a:cubicBezTo>
                  <a:lnTo>
                    <a:pt x="6293" y="12251"/>
                  </a:lnTo>
                  <a:cubicBezTo>
                    <a:pt x="6264" y="12250"/>
                    <a:pt x="6235" y="12249"/>
                    <a:pt x="6205" y="1224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3"/>
            <p:cNvSpPr/>
            <p:nvPr/>
          </p:nvSpPr>
          <p:spPr>
            <a:xfrm>
              <a:off x="2035107" y="2864870"/>
              <a:ext cx="497419" cy="497419"/>
            </a:xfrm>
            <a:custGeom>
              <a:rect b="b" l="l" r="r" t="t"/>
              <a:pathLst>
                <a:path extrusionOk="0" h="10963" w="10963">
                  <a:moveTo>
                    <a:pt x="5482" y="186"/>
                  </a:moveTo>
                  <a:cubicBezTo>
                    <a:pt x="6197" y="186"/>
                    <a:pt x="6890" y="326"/>
                    <a:pt x="7543" y="601"/>
                  </a:cubicBezTo>
                  <a:cubicBezTo>
                    <a:pt x="8173" y="869"/>
                    <a:pt x="8740" y="1250"/>
                    <a:pt x="9226" y="1737"/>
                  </a:cubicBezTo>
                  <a:cubicBezTo>
                    <a:pt x="9713" y="2223"/>
                    <a:pt x="10094" y="2790"/>
                    <a:pt x="10361" y="3420"/>
                  </a:cubicBezTo>
                  <a:cubicBezTo>
                    <a:pt x="10637" y="4073"/>
                    <a:pt x="10777" y="4766"/>
                    <a:pt x="10777" y="5481"/>
                  </a:cubicBezTo>
                  <a:cubicBezTo>
                    <a:pt x="10777" y="6196"/>
                    <a:pt x="10637" y="6890"/>
                    <a:pt x="10361" y="7543"/>
                  </a:cubicBezTo>
                  <a:cubicBezTo>
                    <a:pt x="10094" y="8173"/>
                    <a:pt x="9713" y="8740"/>
                    <a:pt x="9226" y="9226"/>
                  </a:cubicBezTo>
                  <a:cubicBezTo>
                    <a:pt x="8740" y="9713"/>
                    <a:pt x="8173" y="10094"/>
                    <a:pt x="7543" y="10361"/>
                  </a:cubicBezTo>
                  <a:cubicBezTo>
                    <a:pt x="6890" y="10637"/>
                    <a:pt x="6197" y="10777"/>
                    <a:pt x="5482" y="10777"/>
                  </a:cubicBezTo>
                  <a:cubicBezTo>
                    <a:pt x="4766" y="10777"/>
                    <a:pt x="4073" y="10637"/>
                    <a:pt x="3420" y="10361"/>
                  </a:cubicBezTo>
                  <a:cubicBezTo>
                    <a:pt x="2790" y="10094"/>
                    <a:pt x="2223" y="9713"/>
                    <a:pt x="1737" y="9226"/>
                  </a:cubicBezTo>
                  <a:cubicBezTo>
                    <a:pt x="1250" y="8740"/>
                    <a:pt x="869" y="8173"/>
                    <a:pt x="602" y="7543"/>
                  </a:cubicBezTo>
                  <a:cubicBezTo>
                    <a:pt x="326" y="6890"/>
                    <a:pt x="186" y="6196"/>
                    <a:pt x="186" y="5481"/>
                  </a:cubicBezTo>
                  <a:cubicBezTo>
                    <a:pt x="186" y="4766"/>
                    <a:pt x="326" y="4073"/>
                    <a:pt x="602" y="3420"/>
                  </a:cubicBezTo>
                  <a:cubicBezTo>
                    <a:pt x="869" y="2790"/>
                    <a:pt x="1250" y="2223"/>
                    <a:pt x="1737" y="1737"/>
                  </a:cubicBezTo>
                  <a:cubicBezTo>
                    <a:pt x="2223" y="1250"/>
                    <a:pt x="2790" y="869"/>
                    <a:pt x="3420" y="601"/>
                  </a:cubicBezTo>
                  <a:cubicBezTo>
                    <a:pt x="4073" y="326"/>
                    <a:pt x="4766" y="186"/>
                    <a:pt x="5482" y="186"/>
                  </a:cubicBezTo>
                  <a:close/>
                  <a:moveTo>
                    <a:pt x="5482" y="1"/>
                  </a:moveTo>
                  <a:cubicBezTo>
                    <a:pt x="4742" y="1"/>
                    <a:pt x="4023" y="146"/>
                    <a:pt x="3348" y="431"/>
                  </a:cubicBezTo>
                  <a:cubicBezTo>
                    <a:pt x="2695" y="707"/>
                    <a:pt x="2109" y="1103"/>
                    <a:pt x="1606" y="1606"/>
                  </a:cubicBezTo>
                  <a:cubicBezTo>
                    <a:pt x="1103" y="2109"/>
                    <a:pt x="707" y="2695"/>
                    <a:pt x="431" y="3348"/>
                  </a:cubicBezTo>
                  <a:cubicBezTo>
                    <a:pt x="146" y="4024"/>
                    <a:pt x="1" y="4742"/>
                    <a:pt x="1" y="5481"/>
                  </a:cubicBezTo>
                  <a:cubicBezTo>
                    <a:pt x="1" y="6221"/>
                    <a:pt x="146" y="6939"/>
                    <a:pt x="431" y="7614"/>
                  </a:cubicBezTo>
                  <a:cubicBezTo>
                    <a:pt x="707" y="8268"/>
                    <a:pt x="1103" y="8853"/>
                    <a:pt x="1606" y="9356"/>
                  </a:cubicBezTo>
                  <a:cubicBezTo>
                    <a:pt x="2109" y="9860"/>
                    <a:pt x="2695" y="10256"/>
                    <a:pt x="3348" y="10532"/>
                  </a:cubicBezTo>
                  <a:cubicBezTo>
                    <a:pt x="4023" y="10817"/>
                    <a:pt x="4742" y="10962"/>
                    <a:pt x="5482" y="10962"/>
                  </a:cubicBezTo>
                  <a:cubicBezTo>
                    <a:pt x="6221" y="10962"/>
                    <a:pt x="6939" y="10817"/>
                    <a:pt x="7615" y="10532"/>
                  </a:cubicBezTo>
                  <a:cubicBezTo>
                    <a:pt x="8268" y="10255"/>
                    <a:pt x="8854" y="9860"/>
                    <a:pt x="9356" y="9356"/>
                  </a:cubicBezTo>
                  <a:cubicBezTo>
                    <a:pt x="9860" y="8853"/>
                    <a:pt x="10255" y="8268"/>
                    <a:pt x="10532" y="7614"/>
                  </a:cubicBezTo>
                  <a:cubicBezTo>
                    <a:pt x="10817" y="6939"/>
                    <a:pt x="10962" y="6221"/>
                    <a:pt x="10962" y="5481"/>
                  </a:cubicBezTo>
                  <a:cubicBezTo>
                    <a:pt x="10962" y="4742"/>
                    <a:pt x="10817" y="4024"/>
                    <a:pt x="10532" y="3348"/>
                  </a:cubicBezTo>
                  <a:cubicBezTo>
                    <a:pt x="10255" y="2695"/>
                    <a:pt x="9860" y="2109"/>
                    <a:pt x="9356" y="1606"/>
                  </a:cubicBezTo>
                  <a:cubicBezTo>
                    <a:pt x="8854" y="1103"/>
                    <a:pt x="8268" y="707"/>
                    <a:pt x="7615" y="431"/>
                  </a:cubicBezTo>
                  <a:cubicBezTo>
                    <a:pt x="6939" y="146"/>
                    <a:pt x="6221" y="1"/>
                    <a:pt x="54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3"/>
            <p:cNvSpPr/>
            <p:nvPr/>
          </p:nvSpPr>
          <p:spPr>
            <a:xfrm>
              <a:off x="2055525" y="2885334"/>
              <a:ext cx="456583" cy="456493"/>
            </a:xfrm>
            <a:custGeom>
              <a:rect b="b" l="l" r="r" t="t"/>
              <a:pathLst>
                <a:path extrusionOk="0" h="10061" w="10063">
                  <a:moveTo>
                    <a:pt x="4871" y="0"/>
                  </a:moveTo>
                  <a:cubicBezTo>
                    <a:pt x="4308" y="19"/>
                    <a:pt x="3757" y="129"/>
                    <a:pt x="3235" y="329"/>
                  </a:cubicBezTo>
                  <a:lnTo>
                    <a:pt x="3353" y="639"/>
                  </a:lnTo>
                  <a:cubicBezTo>
                    <a:pt x="3841" y="452"/>
                    <a:pt x="4355" y="349"/>
                    <a:pt x="4880" y="332"/>
                  </a:cubicBezTo>
                  <a:lnTo>
                    <a:pt x="4871" y="0"/>
                  </a:lnTo>
                  <a:close/>
                  <a:moveTo>
                    <a:pt x="5623" y="33"/>
                  </a:moveTo>
                  <a:lnTo>
                    <a:pt x="5584" y="362"/>
                  </a:lnTo>
                  <a:cubicBezTo>
                    <a:pt x="6105" y="423"/>
                    <a:pt x="6608" y="570"/>
                    <a:pt x="7080" y="799"/>
                  </a:cubicBezTo>
                  <a:lnTo>
                    <a:pt x="7225" y="500"/>
                  </a:lnTo>
                  <a:cubicBezTo>
                    <a:pt x="6720" y="255"/>
                    <a:pt x="6181" y="98"/>
                    <a:pt x="5623" y="33"/>
                  </a:cubicBezTo>
                  <a:close/>
                  <a:moveTo>
                    <a:pt x="2554" y="650"/>
                  </a:moveTo>
                  <a:cubicBezTo>
                    <a:pt x="2065" y="926"/>
                    <a:pt x="1630" y="1279"/>
                    <a:pt x="1258" y="1701"/>
                  </a:cubicBezTo>
                  <a:lnTo>
                    <a:pt x="1507" y="1920"/>
                  </a:lnTo>
                  <a:cubicBezTo>
                    <a:pt x="1854" y="1526"/>
                    <a:pt x="2262" y="1196"/>
                    <a:pt x="2717" y="938"/>
                  </a:cubicBezTo>
                  <a:lnTo>
                    <a:pt x="2554" y="650"/>
                  </a:lnTo>
                  <a:close/>
                  <a:moveTo>
                    <a:pt x="7877" y="879"/>
                  </a:moveTo>
                  <a:lnTo>
                    <a:pt x="7688" y="1153"/>
                  </a:lnTo>
                  <a:cubicBezTo>
                    <a:pt x="8121" y="1450"/>
                    <a:pt x="8498" y="1814"/>
                    <a:pt x="8810" y="2235"/>
                  </a:cubicBezTo>
                  <a:lnTo>
                    <a:pt x="9077" y="2038"/>
                  </a:lnTo>
                  <a:cubicBezTo>
                    <a:pt x="8743" y="1587"/>
                    <a:pt x="8339" y="1197"/>
                    <a:pt x="7877" y="879"/>
                  </a:cubicBezTo>
                  <a:close/>
                  <a:moveTo>
                    <a:pt x="803" y="2302"/>
                  </a:moveTo>
                  <a:cubicBezTo>
                    <a:pt x="498" y="2774"/>
                    <a:pt x="276" y="3289"/>
                    <a:pt x="143" y="3834"/>
                  </a:cubicBezTo>
                  <a:lnTo>
                    <a:pt x="466" y="3913"/>
                  </a:lnTo>
                  <a:cubicBezTo>
                    <a:pt x="589" y="3405"/>
                    <a:pt x="797" y="2923"/>
                    <a:pt x="1081" y="2482"/>
                  </a:cubicBezTo>
                  <a:lnTo>
                    <a:pt x="803" y="2302"/>
                  </a:lnTo>
                  <a:close/>
                  <a:moveTo>
                    <a:pt x="9479" y="2675"/>
                  </a:moveTo>
                  <a:lnTo>
                    <a:pt x="9186" y="2831"/>
                  </a:lnTo>
                  <a:cubicBezTo>
                    <a:pt x="9431" y="3294"/>
                    <a:pt x="9596" y="3791"/>
                    <a:pt x="9676" y="4309"/>
                  </a:cubicBezTo>
                  <a:lnTo>
                    <a:pt x="10004" y="4259"/>
                  </a:lnTo>
                  <a:cubicBezTo>
                    <a:pt x="9918" y="3704"/>
                    <a:pt x="9742" y="3171"/>
                    <a:pt x="9479" y="2675"/>
                  </a:cubicBezTo>
                  <a:close/>
                  <a:moveTo>
                    <a:pt x="21" y="4578"/>
                  </a:moveTo>
                  <a:cubicBezTo>
                    <a:pt x="7" y="4727"/>
                    <a:pt x="1" y="4878"/>
                    <a:pt x="1" y="5029"/>
                  </a:cubicBezTo>
                  <a:cubicBezTo>
                    <a:pt x="1" y="5439"/>
                    <a:pt x="49" y="5847"/>
                    <a:pt x="147" y="6241"/>
                  </a:cubicBezTo>
                  <a:lnTo>
                    <a:pt x="469" y="6161"/>
                  </a:lnTo>
                  <a:cubicBezTo>
                    <a:pt x="379" y="5794"/>
                    <a:pt x="332" y="5412"/>
                    <a:pt x="332" y="5029"/>
                  </a:cubicBezTo>
                  <a:cubicBezTo>
                    <a:pt x="332" y="4889"/>
                    <a:pt x="338" y="4747"/>
                    <a:pt x="351" y="4607"/>
                  </a:cubicBezTo>
                  <a:lnTo>
                    <a:pt x="21" y="4578"/>
                  </a:lnTo>
                  <a:close/>
                  <a:moveTo>
                    <a:pt x="10062" y="5009"/>
                  </a:moveTo>
                  <a:lnTo>
                    <a:pt x="9731" y="5011"/>
                  </a:lnTo>
                  <a:lnTo>
                    <a:pt x="9731" y="5029"/>
                  </a:lnTo>
                  <a:cubicBezTo>
                    <a:pt x="9731" y="5556"/>
                    <a:pt x="9644" y="6073"/>
                    <a:pt x="9473" y="6566"/>
                  </a:cubicBezTo>
                  <a:lnTo>
                    <a:pt x="9787" y="6675"/>
                  </a:lnTo>
                  <a:cubicBezTo>
                    <a:pt x="9970" y="6147"/>
                    <a:pt x="10062" y="5593"/>
                    <a:pt x="10062" y="5030"/>
                  </a:cubicBezTo>
                  <a:lnTo>
                    <a:pt x="10062" y="5009"/>
                  </a:lnTo>
                  <a:close/>
                  <a:moveTo>
                    <a:pt x="689" y="6830"/>
                  </a:moveTo>
                  <a:lnTo>
                    <a:pt x="383" y="6957"/>
                  </a:lnTo>
                  <a:cubicBezTo>
                    <a:pt x="598" y="7474"/>
                    <a:pt x="896" y="7949"/>
                    <a:pt x="1270" y="8370"/>
                  </a:cubicBezTo>
                  <a:lnTo>
                    <a:pt x="1518" y="8149"/>
                  </a:lnTo>
                  <a:cubicBezTo>
                    <a:pt x="1169" y="7757"/>
                    <a:pt x="890" y="7313"/>
                    <a:pt x="689" y="6830"/>
                  </a:cubicBezTo>
                  <a:close/>
                  <a:moveTo>
                    <a:pt x="9194" y="7212"/>
                  </a:moveTo>
                  <a:cubicBezTo>
                    <a:pt x="8950" y="7676"/>
                    <a:pt x="8632" y="8093"/>
                    <a:pt x="8250" y="8453"/>
                  </a:cubicBezTo>
                  <a:lnTo>
                    <a:pt x="8477" y="8695"/>
                  </a:lnTo>
                  <a:cubicBezTo>
                    <a:pt x="8887" y="8310"/>
                    <a:pt x="9227" y="7863"/>
                    <a:pt x="9487" y="7367"/>
                  </a:cubicBezTo>
                  <a:lnTo>
                    <a:pt x="9194" y="7212"/>
                  </a:lnTo>
                  <a:close/>
                  <a:moveTo>
                    <a:pt x="2024" y="8639"/>
                  </a:moveTo>
                  <a:lnTo>
                    <a:pt x="1811" y="8894"/>
                  </a:lnTo>
                  <a:cubicBezTo>
                    <a:pt x="2243" y="9255"/>
                    <a:pt x="2727" y="9538"/>
                    <a:pt x="3251" y="9736"/>
                  </a:cubicBezTo>
                  <a:lnTo>
                    <a:pt x="3369" y="9426"/>
                  </a:lnTo>
                  <a:cubicBezTo>
                    <a:pt x="2879" y="9241"/>
                    <a:pt x="2427" y="8976"/>
                    <a:pt x="2024" y="8639"/>
                  </a:cubicBezTo>
                  <a:close/>
                  <a:moveTo>
                    <a:pt x="7702" y="8896"/>
                  </a:moveTo>
                  <a:cubicBezTo>
                    <a:pt x="7271" y="9194"/>
                    <a:pt x="6796" y="9417"/>
                    <a:pt x="6292" y="9558"/>
                  </a:cubicBezTo>
                  <a:lnTo>
                    <a:pt x="6380" y="9877"/>
                  </a:lnTo>
                  <a:cubicBezTo>
                    <a:pt x="6921" y="9727"/>
                    <a:pt x="7429" y="9489"/>
                    <a:pt x="7892" y="9168"/>
                  </a:cubicBezTo>
                  <a:lnTo>
                    <a:pt x="7702" y="8896"/>
                  </a:lnTo>
                  <a:close/>
                  <a:moveTo>
                    <a:pt x="4045" y="9625"/>
                  </a:moveTo>
                  <a:lnTo>
                    <a:pt x="3975" y="9949"/>
                  </a:lnTo>
                  <a:cubicBezTo>
                    <a:pt x="4320" y="10023"/>
                    <a:pt x="4675" y="10061"/>
                    <a:pt x="5032" y="10061"/>
                  </a:cubicBezTo>
                  <a:cubicBezTo>
                    <a:pt x="5235" y="10061"/>
                    <a:pt x="5440" y="10047"/>
                    <a:pt x="5642" y="10024"/>
                  </a:cubicBezTo>
                  <a:lnTo>
                    <a:pt x="5602" y="9694"/>
                  </a:lnTo>
                  <a:cubicBezTo>
                    <a:pt x="5413" y="9717"/>
                    <a:pt x="5222" y="9728"/>
                    <a:pt x="5031" y="9728"/>
                  </a:cubicBezTo>
                  <a:cubicBezTo>
                    <a:pt x="4699" y="9728"/>
                    <a:pt x="4366" y="9694"/>
                    <a:pt x="4045" y="962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3"/>
            <p:cNvSpPr/>
            <p:nvPr/>
          </p:nvSpPr>
          <p:spPr>
            <a:xfrm>
              <a:off x="1993364" y="3504951"/>
              <a:ext cx="580995" cy="580995"/>
            </a:xfrm>
            <a:custGeom>
              <a:rect b="b" l="l" r="r" t="t"/>
              <a:pathLst>
                <a:path extrusionOk="0" h="12805" w="12805">
                  <a:moveTo>
                    <a:pt x="6367" y="0"/>
                  </a:moveTo>
                  <a:cubicBezTo>
                    <a:pt x="6334" y="0"/>
                    <a:pt x="6302" y="1"/>
                    <a:pt x="6270" y="1"/>
                  </a:cubicBezTo>
                  <a:lnTo>
                    <a:pt x="6281" y="555"/>
                  </a:lnTo>
                  <a:cubicBezTo>
                    <a:pt x="6311" y="555"/>
                    <a:pt x="6340" y="555"/>
                    <a:pt x="6369" y="555"/>
                  </a:cubicBezTo>
                  <a:lnTo>
                    <a:pt x="6367" y="0"/>
                  </a:lnTo>
                  <a:close/>
                  <a:moveTo>
                    <a:pt x="6753" y="10"/>
                  </a:moveTo>
                  <a:lnTo>
                    <a:pt x="6724" y="563"/>
                  </a:lnTo>
                  <a:cubicBezTo>
                    <a:pt x="6753" y="565"/>
                    <a:pt x="6783" y="567"/>
                    <a:pt x="6812" y="569"/>
                  </a:cubicBezTo>
                  <a:lnTo>
                    <a:pt x="6850" y="16"/>
                  </a:lnTo>
                  <a:cubicBezTo>
                    <a:pt x="6818" y="13"/>
                    <a:pt x="6786" y="11"/>
                    <a:pt x="6753" y="10"/>
                  </a:cubicBezTo>
                  <a:close/>
                  <a:moveTo>
                    <a:pt x="5883" y="21"/>
                  </a:moveTo>
                  <a:cubicBezTo>
                    <a:pt x="5851" y="24"/>
                    <a:pt x="5818" y="26"/>
                    <a:pt x="5786" y="29"/>
                  </a:cubicBezTo>
                  <a:lnTo>
                    <a:pt x="5839" y="581"/>
                  </a:lnTo>
                  <a:cubicBezTo>
                    <a:pt x="5868" y="578"/>
                    <a:pt x="5898" y="575"/>
                    <a:pt x="5927" y="574"/>
                  </a:cubicBezTo>
                  <a:lnTo>
                    <a:pt x="5883" y="21"/>
                  </a:lnTo>
                  <a:close/>
                  <a:moveTo>
                    <a:pt x="7236" y="54"/>
                  </a:moveTo>
                  <a:lnTo>
                    <a:pt x="7165" y="603"/>
                  </a:lnTo>
                  <a:cubicBezTo>
                    <a:pt x="7193" y="608"/>
                    <a:pt x="7223" y="611"/>
                    <a:pt x="7252" y="616"/>
                  </a:cubicBezTo>
                  <a:lnTo>
                    <a:pt x="7332" y="67"/>
                  </a:lnTo>
                  <a:cubicBezTo>
                    <a:pt x="7300" y="62"/>
                    <a:pt x="7268" y="58"/>
                    <a:pt x="7236" y="54"/>
                  </a:cubicBezTo>
                  <a:close/>
                  <a:moveTo>
                    <a:pt x="5402" y="78"/>
                  </a:moveTo>
                  <a:cubicBezTo>
                    <a:pt x="5369" y="82"/>
                    <a:pt x="5338" y="87"/>
                    <a:pt x="5306" y="94"/>
                  </a:cubicBezTo>
                  <a:lnTo>
                    <a:pt x="5400" y="640"/>
                  </a:lnTo>
                  <a:cubicBezTo>
                    <a:pt x="5430" y="635"/>
                    <a:pt x="5459" y="630"/>
                    <a:pt x="5488" y="625"/>
                  </a:cubicBezTo>
                  <a:lnTo>
                    <a:pt x="5402" y="78"/>
                  </a:lnTo>
                  <a:close/>
                  <a:moveTo>
                    <a:pt x="7714" y="135"/>
                  </a:moveTo>
                  <a:lnTo>
                    <a:pt x="7600" y="678"/>
                  </a:lnTo>
                  <a:cubicBezTo>
                    <a:pt x="7630" y="684"/>
                    <a:pt x="7659" y="690"/>
                    <a:pt x="7687" y="696"/>
                  </a:cubicBezTo>
                  <a:lnTo>
                    <a:pt x="7808" y="156"/>
                  </a:lnTo>
                  <a:cubicBezTo>
                    <a:pt x="7777" y="148"/>
                    <a:pt x="7745" y="142"/>
                    <a:pt x="7714" y="135"/>
                  </a:cubicBezTo>
                  <a:close/>
                  <a:moveTo>
                    <a:pt x="4926" y="170"/>
                  </a:moveTo>
                  <a:cubicBezTo>
                    <a:pt x="4894" y="178"/>
                    <a:pt x="4863" y="186"/>
                    <a:pt x="4832" y="194"/>
                  </a:cubicBezTo>
                  <a:lnTo>
                    <a:pt x="4968" y="732"/>
                  </a:lnTo>
                  <a:cubicBezTo>
                    <a:pt x="4996" y="724"/>
                    <a:pt x="5025" y="717"/>
                    <a:pt x="5053" y="711"/>
                  </a:cubicBezTo>
                  <a:lnTo>
                    <a:pt x="4926" y="170"/>
                  </a:lnTo>
                  <a:close/>
                  <a:moveTo>
                    <a:pt x="8184" y="252"/>
                  </a:moveTo>
                  <a:lnTo>
                    <a:pt x="8030" y="784"/>
                  </a:lnTo>
                  <a:cubicBezTo>
                    <a:pt x="8059" y="792"/>
                    <a:pt x="8087" y="801"/>
                    <a:pt x="8115" y="809"/>
                  </a:cubicBezTo>
                  <a:lnTo>
                    <a:pt x="8277" y="279"/>
                  </a:lnTo>
                  <a:cubicBezTo>
                    <a:pt x="8246" y="270"/>
                    <a:pt x="8215" y="260"/>
                    <a:pt x="8184" y="252"/>
                  </a:cubicBezTo>
                  <a:close/>
                  <a:moveTo>
                    <a:pt x="4459" y="300"/>
                  </a:moveTo>
                  <a:cubicBezTo>
                    <a:pt x="4428" y="310"/>
                    <a:pt x="4398" y="320"/>
                    <a:pt x="4367" y="330"/>
                  </a:cubicBezTo>
                  <a:lnTo>
                    <a:pt x="4543" y="856"/>
                  </a:lnTo>
                  <a:cubicBezTo>
                    <a:pt x="4571" y="846"/>
                    <a:pt x="4599" y="837"/>
                    <a:pt x="4627" y="829"/>
                  </a:cubicBezTo>
                  <a:lnTo>
                    <a:pt x="4459" y="300"/>
                  </a:lnTo>
                  <a:close/>
                  <a:moveTo>
                    <a:pt x="8645" y="404"/>
                  </a:moveTo>
                  <a:lnTo>
                    <a:pt x="8451" y="923"/>
                  </a:lnTo>
                  <a:cubicBezTo>
                    <a:pt x="8478" y="933"/>
                    <a:pt x="8506" y="944"/>
                    <a:pt x="8534" y="955"/>
                  </a:cubicBezTo>
                  <a:lnTo>
                    <a:pt x="8735" y="438"/>
                  </a:lnTo>
                  <a:cubicBezTo>
                    <a:pt x="8706" y="427"/>
                    <a:pt x="8675" y="416"/>
                    <a:pt x="8645" y="404"/>
                  </a:cubicBezTo>
                  <a:close/>
                  <a:moveTo>
                    <a:pt x="4003" y="465"/>
                  </a:moveTo>
                  <a:cubicBezTo>
                    <a:pt x="3973" y="476"/>
                    <a:pt x="3944" y="488"/>
                    <a:pt x="3914" y="501"/>
                  </a:cubicBezTo>
                  <a:lnTo>
                    <a:pt x="4130" y="1012"/>
                  </a:lnTo>
                  <a:cubicBezTo>
                    <a:pt x="4157" y="1001"/>
                    <a:pt x="4184" y="989"/>
                    <a:pt x="4211" y="978"/>
                  </a:cubicBezTo>
                  <a:lnTo>
                    <a:pt x="4003" y="465"/>
                  </a:lnTo>
                  <a:close/>
                  <a:moveTo>
                    <a:pt x="9092" y="591"/>
                  </a:moveTo>
                  <a:lnTo>
                    <a:pt x="8859" y="1094"/>
                  </a:lnTo>
                  <a:cubicBezTo>
                    <a:pt x="8886" y="1107"/>
                    <a:pt x="8913" y="1119"/>
                    <a:pt x="8940" y="1133"/>
                  </a:cubicBezTo>
                  <a:lnTo>
                    <a:pt x="9181" y="633"/>
                  </a:lnTo>
                  <a:cubicBezTo>
                    <a:pt x="9152" y="619"/>
                    <a:pt x="9122" y="605"/>
                    <a:pt x="9092" y="591"/>
                  </a:cubicBezTo>
                  <a:close/>
                  <a:moveTo>
                    <a:pt x="3562" y="663"/>
                  </a:moveTo>
                  <a:cubicBezTo>
                    <a:pt x="3533" y="677"/>
                    <a:pt x="3504" y="692"/>
                    <a:pt x="3476" y="706"/>
                  </a:cubicBezTo>
                  <a:lnTo>
                    <a:pt x="3730" y="1199"/>
                  </a:lnTo>
                  <a:cubicBezTo>
                    <a:pt x="3756" y="1186"/>
                    <a:pt x="3782" y="1172"/>
                    <a:pt x="3808" y="1159"/>
                  </a:cubicBezTo>
                  <a:lnTo>
                    <a:pt x="3562" y="663"/>
                  </a:lnTo>
                  <a:close/>
                  <a:moveTo>
                    <a:pt x="9525" y="812"/>
                  </a:moveTo>
                  <a:lnTo>
                    <a:pt x="9254" y="1296"/>
                  </a:lnTo>
                  <a:cubicBezTo>
                    <a:pt x="9279" y="1311"/>
                    <a:pt x="9306" y="1326"/>
                    <a:pt x="9331" y="1340"/>
                  </a:cubicBezTo>
                  <a:lnTo>
                    <a:pt x="9609" y="860"/>
                  </a:lnTo>
                  <a:cubicBezTo>
                    <a:pt x="9581" y="844"/>
                    <a:pt x="9553" y="828"/>
                    <a:pt x="9525" y="812"/>
                  </a:cubicBezTo>
                  <a:close/>
                  <a:moveTo>
                    <a:pt x="3137" y="893"/>
                  </a:moveTo>
                  <a:cubicBezTo>
                    <a:pt x="3109" y="910"/>
                    <a:pt x="3082" y="926"/>
                    <a:pt x="3054" y="943"/>
                  </a:cubicBezTo>
                  <a:lnTo>
                    <a:pt x="3345" y="1416"/>
                  </a:lnTo>
                  <a:cubicBezTo>
                    <a:pt x="3370" y="1401"/>
                    <a:pt x="3394" y="1385"/>
                    <a:pt x="3420" y="1370"/>
                  </a:cubicBezTo>
                  <a:lnTo>
                    <a:pt x="3137" y="893"/>
                  </a:lnTo>
                  <a:close/>
                  <a:moveTo>
                    <a:pt x="9939" y="1065"/>
                  </a:moveTo>
                  <a:lnTo>
                    <a:pt x="9632" y="1527"/>
                  </a:lnTo>
                  <a:cubicBezTo>
                    <a:pt x="9657" y="1543"/>
                    <a:pt x="9681" y="1560"/>
                    <a:pt x="9705" y="1576"/>
                  </a:cubicBezTo>
                  <a:lnTo>
                    <a:pt x="10019" y="1119"/>
                  </a:lnTo>
                  <a:cubicBezTo>
                    <a:pt x="9993" y="1101"/>
                    <a:pt x="9966" y="1083"/>
                    <a:pt x="9939" y="1065"/>
                  </a:cubicBezTo>
                  <a:close/>
                  <a:moveTo>
                    <a:pt x="2731" y="1156"/>
                  </a:moveTo>
                  <a:cubicBezTo>
                    <a:pt x="2704" y="1174"/>
                    <a:pt x="2678" y="1194"/>
                    <a:pt x="2651" y="1212"/>
                  </a:cubicBezTo>
                  <a:lnTo>
                    <a:pt x="2977" y="1662"/>
                  </a:lnTo>
                  <a:cubicBezTo>
                    <a:pt x="3001" y="1644"/>
                    <a:pt x="3024" y="1627"/>
                    <a:pt x="3049" y="1610"/>
                  </a:cubicBezTo>
                  <a:lnTo>
                    <a:pt x="2731" y="1156"/>
                  </a:lnTo>
                  <a:close/>
                  <a:moveTo>
                    <a:pt x="10332" y="1348"/>
                  </a:moveTo>
                  <a:lnTo>
                    <a:pt x="9992" y="1786"/>
                  </a:lnTo>
                  <a:cubicBezTo>
                    <a:pt x="10015" y="1804"/>
                    <a:pt x="10038" y="1822"/>
                    <a:pt x="10061" y="1841"/>
                  </a:cubicBezTo>
                  <a:lnTo>
                    <a:pt x="10408" y="1408"/>
                  </a:lnTo>
                  <a:cubicBezTo>
                    <a:pt x="10383" y="1388"/>
                    <a:pt x="10358" y="1368"/>
                    <a:pt x="10332" y="1348"/>
                  </a:cubicBezTo>
                  <a:close/>
                  <a:moveTo>
                    <a:pt x="2345" y="1449"/>
                  </a:moveTo>
                  <a:cubicBezTo>
                    <a:pt x="2320" y="1469"/>
                    <a:pt x="2295" y="1490"/>
                    <a:pt x="2271" y="1511"/>
                  </a:cubicBezTo>
                  <a:lnTo>
                    <a:pt x="2629" y="1934"/>
                  </a:lnTo>
                  <a:cubicBezTo>
                    <a:pt x="2651" y="1915"/>
                    <a:pt x="2673" y="1897"/>
                    <a:pt x="2697" y="1877"/>
                  </a:cubicBezTo>
                  <a:lnTo>
                    <a:pt x="2345" y="1449"/>
                  </a:lnTo>
                  <a:close/>
                  <a:moveTo>
                    <a:pt x="10703" y="1660"/>
                  </a:moveTo>
                  <a:lnTo>
                    <a:pt x="10331" y="2070"/>
                  </a:lnTo>
                  <a:cubicBezTo>
                    <a:pt x="10352" y="2090"/>
                    <a:pt x="10374" y="2110"/>
                    <a:pt x="10395" y="2131"/>
                  </a:cubicBezTo>
                  <a:lnTo>
                    <a:pt x="10774" y="1725"/>
                  </a:lnTo>
                  <a:cubicBezTo>
                    <a:pt x="10751" y="1704"/>
                    <a:pt x="10727" y="1682"/>
                    <a:pt x="10703" y="1660"/>
                  </a:cubicBezTo>
                  <a:close/>
                  <a:moveTo>
                    <a:pt x="1983" y="1770"/>
                  </a:moveTo>
                  <a:cubicBezTo>
                    <a:pt x="1959" y="1792"/>
                    <a:pt x="1935" y="1814"/>
                    <a:pt x="1913" y="1837"/>
                  </a:cubicBezTo>
                  <a:lnTo>
                    <a:pt x="2301" y="2233"/>
                  </a:lnTo>
                  <a:cubicBezTo>
                    <a:pt x="2322" y="2212"/>
                    <a:pt x="2343" y="2191"/>
                    <a:pt x="2365" y="2171"/>
                  </a:cubicBezTo>
                  <a:lnTo>
                    <a:pt x="1983" y="1770"/>
                  </a:lnTo>
                  <a:close/>
                  <a:moveTo>
                    <a:pt x="11049" y="1999"/>
                  </a:moveTo>
                  <a:lnTo>
                    <a:pt x="10647" y="2380"/>
                  </a:lnTo>
                  <a:cubicBezTo>
                    <a:pt x="10667" y="2402"/>
                    <a:pt x="10687" y="2423"/>
                    <a:pt x="10707" y="2445"/>
                  </a:cubicBezTo>
                  <a:lnTo>
                    <a:pt x="11116" y="2069"/>
                  </a:lnTo>
                  <a:cubicBezTo>
                    <a:pt x="11094" y="2046"/>
                    <a:pt x="11071" y="2022"/>
                    <a:pt x="11049" y="1999"/>
                  </a:cubicBezTo>
                  <a:close/>
                  <a:moveTo>
                    <a:pt x="1645" y="2117"/>
                  </a:moveTo>
                  <a:cubicBezTo>
                    <a:pt x="1623" y="2141"/>
                    <a:pt x="1602" y="2165"/>
                    <a:pt x="1580" y="2189"/>
                  </a:cubicBezTo>
                  <a:lnTo>
                    <a:pt x="1997" y="2554"/>
                  </a:lnTo>
                  <a:cubicBezTo>
                    <a:pt x="2017" y="2532"/>
                    <a:pt x="2037" y="2510"/>
                    <a:pt x="2056" y="2489"/>
                  </a:cubicBezTo>
                  <a:lnTo>
                    <a:pt x="1645" y="2117"/>
                  </a:lnTo>
                  <a:close/>
                  <a:moveTo>
                    <a:pt x="11369" y="2363"/>
                  </a:moveTo>
                  <a:lnTo>
                    <a:pt x="10939" y="2713"/>
                  </a:lnTo>
                  <a:cubicBezTo>
                    <a:pt x="10958" y="2736"/>
                    <a:pt x="10976" y="2758"/>
                    <a:pt x="10994" y="2782"/>
                  </a:cubicBezTo>
                  <a:lnTo>
                    <a:pt x="11429" y="2438"/>
                  </a:lnTo>
                  <a:cubicBezTo>
                    <a:pt x="11410" y="2413"/>
                    <a:pt x="11389" y="2387"/>
                    <a:pt x="11369" y="2363"/>
                  </a:cubicBezTo>
                  <a:close/>
                  <a:moveTo>
                    <a:pt x="1334" y="2489"/>
                  </a:moveTo>
                  <a:cubicBezTo>
                    <a:pt x="1314" y="2514"/>
                    <a:pt x="1295" y="2540"/>
                    <a:pt x="1275" y="2566"/>
                  </a:cubicBezTo>
                  <a:lnTo>
                    <a:pt x="1719" y="2898"/>
                  </a:lnTo>
                  <a:cubicBezTo>
                    <a:pt x="1736" y="2874"/>
                    <a:pt x="1755" y="2851"/>
                    <a:pt x="1772" y="2828"/>
                  </a:cubicBezTo>
                  <a:lnTo>
                    <a:pt x="1334" y="2489"/>
                  </a:lnTo>
                  <a:close/>
                  <a:moveTo>
                    <a:pt x="11660" y="2750"/>
                  </a:moveTo>
                  <a:lnTo>
                    <a:pt x="11205" y="3066"/>
                  </a:lnTo>
                  <a:cubicBezTo>
                    <a:pt x="11222" y="3090"/>
                    <a:pt x="11239" y="3115"/>
                    <a:pt x="11255" y="3139"/>
                  </a:cubicBezTo>
                  <a:lnTo>
                    <a:pt x="11715" y="2829"/>
                  </a:lnTo>
                  <a:cubicBezTo>
                    <a:pt x="11697" y="2802"/>
                    <a:pt x="11679" y="2776"/>
                    <a:pt x="11660" y="2750"/>
                  </a:cubicBezTo>
                  <a:close/>
                  <a:moveTo>
                    <a:pt x="1052" y="2883"/>
                  </a:moveTo>
                  <a:cubicBezTo>
                    <a:pt x="1034" y="2910"/>
                    <a:pt x="1017" y="2937"/>
                    <a:pt x="999" y="2964"/>
                  </a:cubicBezTo>
                  <a:lnTo>
                    <a:pt x="1467" y="3263"/>
                  </a:lnTo>
                  <a:cubicBezTo>
                    <a:pt x="1482" y="3238"/>
                    <a:pt x="1499" y="3213"/>
                    <a:pt x="1515" y="3188"/>
                  </a:cubicBezTo>
                  <a:lnTo>
                    <a:pt x="1052" y="2883"/>
                  </a:lnTo>
                  <a:close/>
                  <a:moveTo>
                    <a:pt x="11921" y="3156"/>
                  </a:moveTo>
                  <a:lnTo>
                    <a:pt x="11444" y="3439"/>
                  </a:lnTo>
                  <a:cubicBezTo>
                    <a:pt x="11459" y="3464"/>
                    <a:pt x="11474" y="3489"/>
                    <a:pt x="11488" y="3514"/>
                  </a:cubicBezTo>
                  <a:lnTo>
                    <a:pt x="11970" y="3240"/>
                  </a:lnTo>
                  <a:cubicBezTo>
                    <a:pt x="11954" y="3212"/>
                    <a:pt x="11938" y="3184"/>
                    <a:pt x="11921" y="3156"/>
                  </a:cubicBezTo>
                  <a:close/>
                  <a:moveTo>
                    <a:pt x="800" y="3298"/>
                  </a:moveTo>
                  <a:cubicBezTo>
                    <a:pt x="785" y="3326"/>
                    <a:pt x="769" y="3355"/>
                    <a:pt x="754" y="3383"/>
                  </a:cubicBezTo>
                  <a:lnTo>
                    <a:pt x="1243" y="3645"/>
                  </a:lnTo>
                  <a:cubicBezTo>
                    <a:pt x="1257" y="3618"/>
                    <a:pt x="1271" y="3593"/>
                    <a:pt x="1285" y="3567"/>
                  </a:cubicBezTo>
                  <a:lnTo>
                    <a:pt x="800" y="3298"/>
                  </a:lnTo>
                  <a:close/>
                  <a:moveTo>
                    <a:pt x="12151" y="3583"/>
                  </a:moveTo>
                  <a:lnTo>
                    <a:pt x="11653" y="3827"/>
                  </a:lnTo>
                  <a:cubicBezTo>
                    <a:pt x="11666" y="3853"/>
                    <a:pt x="11680" y="3880"/>
                    <a:pt x="11692" y="3907"/>
                  </a:cubicBezTo>
                  <a:lnTo>
                    <a:pt x="12193" y="3670"/>
                  </a:lnTo>
                  <a:cubicBezTo>
                    <a:pt x="12179" y="3640"/>
                    <a:pt x="12165" y="3611"/>
                    <a:pt x="12151" y="3583"/>
                  </a:cubicBezTo>
                  <a:close/>
                  <a:moveTo>
                    <a:pt x="581" y="3730"/>
                  </a:moveTo>
                  <a:cubicBezTo>
                    <a:pt x="568" y="3760"/>
                    <a:pt x="554" y="3790"/>
                    <a:pt x="541" y="3819"/>
                  </a:cubicBezTo>
                  <a:lnTo>
                    <a:pt x="1048" y="4043"/>
                  </a:lnTo>
                  <a:cubicBezTo>
                    <a:pt x="1061" y="4016"/>
                    <a:pt x="1073" y="3989"/>
                    <a:pt x="1085" y="3962"/>
                  </a:cubicBezTo>
                  <a:lnTo>
                    <a:pt x="581" y="3730"/>
                  </a:lnTo>
                  <a:close/>
                  <a:moveTo>
                    <a:pt x="12348" y="4024"/>
                  </a:moveTo>
                  <a:lnTo>
                    <a:pt x="11833" y="4230"/>
                  </a:lnTo>
                  <a:cubicBezTo>
                    <a:pt x="11844" y="4258"/>
                    <a:pt x="11855" y="4285"/>
                    <a:pt x="11866" y="4313"/>
                  </a:cubicBezTo>
                  <a:lnTo>
                    <a:pt x="12383" y="4114"/>
                  </a:lnTo>
                  <a:cubicBezTo>
                    <a:pt x="12372" y="4085"/>
                    <a:pt x="12360" y="4054"/>
                    <a:pt x="12348" y="4024"/>
                  </a:cubicBezTo>
                  <a:close/>
                  <a:moveTo>
                    <a:pt x="395" y="4179"/>
                  </a:moveTo>
                  <a:cubicBezTo>
                    <a:pt x="384" y="4209"/>
                    <a:pt x="373" y="4240"/>
                    <a:pt x="362" y="4271"/>
                  </a:cubicBezTo>
                  <a:lnTo>
                    <a:pt x="885" y="4455"/>
                  </a:lnTo>
                  <a:cubicBezTo>
                    <a:pt x="895" y="4427"/>
                    <a:pt x="905" y="4400"/>
                    <a:pt x="916" y="4372"/>
                  </a:cubicBezTo>
                  <a:lnTo>
                    <a:pt x="395" y="4179"/>
                  </a:lnTo>
                  <a:close/>
                  <a:moveTo>
                    <a:pt x="12511" y="4481"/>
                  </a:moveTo>
                  <a:lnTo>
                    <a:pt x="11982" y="4647"/>
                  </a:lnTo>
                  <a:cubicBezTo>
                    <a:pt x="11990" y="4675"/>
                    <a:pt x="11999" y="4704"/>
                    <a:pt x="12008" y="4732"/>
                  </a:cubicBezTo>
                  <a:lnTo>
                    <a:pt x="12539" y="4574"/>
                  </a:lnTo>
                  <a:cubicBezTo>
                    <a:pt x="12530" y="4542"/>
                    <a:pt x="12520" y="4512"/>
                    <a:pt x="12511" y="4481"/>
                  </a:cubicBezTo>
                  <a:close/>
                  <a:moveTo>
                    <a:pt x="244" y="4640"/>
                  </a:moveTo>
                  <a:cubicBezTo>
                    <a:pt x="235" y="4671"/>
                    <a:pt x="227" y="4702"/>
                    <a:pt x="219" y="4733"/>
                  </a:cubicBezTo>
                  <a:lnTo>
                    <a:pt x="754" y="4877"/>
                  </a:lnTo>
                  <a:cubicBezTo>
                    <a:pt x="762" y="4849"/>
                    <a:pt x="770" y="4821"/>
                    <a:pt x="778" y="4792"/>
                  </a:cubicBezTo>
                  <a:lnTo>
                    <a:pt x="244" y="4640"/>
                  </a:lnTo>
                  <a:close/>
                  <a:moveTo>
                    <a:pt x="12638" y="4948"/>
                  </a:moveTo>
                  <a:lnTo>
                    <a:pt x="12098" y="5074"/>
                  </a:lnTo>
                  <a:cubicBezTo>
                    <a:pt x="12105" y="5103"/>
                    <a:pt x="12111" y="5132"/>
                    <a:pt x="12118" y="5160"/>
                  </a:cubicBezTo>
                  <a:lnTo>
                    <a:pt x="12659" y="5043"/>
                  </a:lnTo>
                  <a:cubicBezTo>
                    <a:pt x="12652" y="5011"/>
                    <a:pt x="12645" y="4980"/>
                    <a:pt x="12638" y="4948"/>
                  </a:cubicBezTo>
                  <a:close/>
                  <a:moveTo>
                    <a:pt x="129" y="5111"/>
                  </a:moveTo>
                  <a:cubicBezTo>
                    <a:pt x="123" y="5142"/>
                    <a:pt x="117" y="5174"/>
                    <a:pt x="111" y="5206"/>
                  </a:cubicBezTo>
                  <a:lnTo>
                    <a:pt x="655" y="5309"/>
                  </a:lnTo>
                  <a:cubicBezTo>
                    <a:pt x="661" y="5280"/>
                    <a:pt x="667" y="5251"/>
                    <a:pt x="672" y="5222"/>
                  </a:cubicBezTo>
                  <a:lnTo>
                    <a:pt x="129" y="5111"/>
                  </a:lnTo>
                  <a:close/>
                  <a:moveTo>
                    <a:pt x="12730" y="5424"/>
                  </a:moveTo>
                  <a:lnTo>
                    <a:pt x="12182" y="5508"/>
                  </a:lnTo>
                  <a:cubicBezTo>
                    <a:pt x="12186" y="5538"/>
                    <a:pt x="12190" y="5566"/>
                    <a:pt x="12195" y="5596"/>
                  </a:cubicBezTo>
                  <a:lnTo>
                    <a:pt x="12744" y="5520"/>
                  </a:lnTo>
                  <a:cubicBezTo>
                    <a:pt x="12740" y="5488"/>
                    <a:pt x="12734" y="5456"/>
                    <a:pt x="12730" y="5424"/>
                  </a:cubicBezTo>
                  <a:close/>
                  <a:moveTo>
                    <a:pt x="50" y="5588"/>
                  </a:moveTo>
                  <a:cubicBezTo>
                    <a:pt x="46" y="5620"/>
                    <a:pt x="42" y="5653"/>
                    <a:pt x="38" y="5685"/>
                  </a:cubicBezTo>
                  <a:lnTo>
                    <a:pt x="589" y="5746"/>
                  </a:lnTo>
                  <a:cubicBezTo>
                    <a:pt x="593" y="5717"/>
                    <a:pt x="596" y="5688"/>
                    <a:pt x="600" y="5659"/>
                  </a:cubicBezTo>
                  <a:lnTo>
                    <a:pt x="50" y="5588"/>
                  </a:lnTo>
                  <a:close/>
                  <a:moveTo>
                    <a:pt x="12785" y="5905"/>
                  </a:moveTo>
                  <a:lnTo>
                    <a:pt x="12232" y="5948"/>
                  </a:lnTo>
                  <a:cubicBezTo>
                    <a:pt x="12235" y="5978"/>
                    <a:pt x="12237" y="6006"/>
                    <a:pt x="12238" y="6036"/>
                  </a:cubicBezTo>
                  <a:lnTo>
                    <a:pt x="12792" y="6002"/>
                  </a:lnTo>
                  <a:cubicBezTo>
                    <a:pt x="12790" y="5970"/>
                    <a:pt x="12788" y="5937"/>
                    <a:pt x="12785" y="5905"/>
                  </a:cubicBezTo>
                  <a:close/>
                  <a:moveTo>
                    <a:pt x="7" y="6071"/>
                  </a:moveTo>
                  <a:cubicBezTo>
                    <a:pt x="6" y="6103"/>
                    <a:pt x="4" y="6136"/>
                    <a:pt x="3" y="6168"/>
                  </a:cubicBezTo>
                  <a:lnTo>
                    <a:pt x="557" y="6188"/>
                  </a:lnTo>
                  <a:cubicBezTo>
                    <a:pt x="558" y="6158"/>
                    <a:pt x="559" y="6129"/>
                    <a:pt x="561" y="6100"/>
                  </a:cubicBezTo>
                  <a:lnTo>
                    <a:pt x="7" y="6071"/>
                  </a:lnTo>
                  <a:close/>
                  <a:moveTo>
                    <a:pt x="12804" y="6390"/>
                  </a:moveTo>
                  <a:lnTo>
                    <a:pt x="12250" y="6391"/>
                  </a:lnTo>
                  <a:lnTo>
                    <a:pt x="12250" y="6403"/>
                  </a:lnTo>
                  <a:cubicBezTo>
                    <a:pt x="12250" y="6432"/>
                    <a:pt x="12250" y="6462"/>
                    <a:pt x="12249" y="6491"/>
                  </a:cubicBezTo>
                  <a:lnTo>
                    <a:pt x="12803" y="6500"/>
                  </a:lnTo>
                  <a:cubicBezTo>
                    <a:pt x="12804" y="6467"/>
                    <a:pt x="12804" y="6435"/>
                    <a:pt x="12804" y="6403"/>
                  </a:cubicBezTo>
                  <a:lnTo>
                    <a:pt x="12804" y="6390"/>
                  </a:lnTo>
                  <a:close/>
                  <a:moveTo>
                    <a:pt x="555" y="6543"/>
                  </a:moveTo>
                  <a:lnTo>
                    <a:pt x="1" y="6555"/>
                  </a:lnTo>
                  <a:cubicBezTo>
                    <a:pt x="1" y="6587"/>
                    <a:pt x="2" y="6619"/>
                    <a:pt x="3" y="6652"/>
                  </a:cubicBezTo>
                  <a:lnTo>
                    <a:pt x="558" y="6631"/>
                  </a:lnTo>
                  <a:cubicBezTo>
                    <a:pt x="556" y="6601"/>
                    <a:pt x="555" y="6571"/>
                    <a:pt x="555" y="6543"/>
                  </a:cubicBezTo>
                  <a:close/>
                  <a:moveTo>
                    <a:pt x="12233" y="6845"/>
                  </a:moveTo>
                  <a:cubicBezTo>
                    <a:pt x="12231" y="6874"/>
                    <a:pt x="12229" y="6904"/>
                    <a:pt x="12226" y="6934"/>
                  </a:cubicBezTo>
                  <a:lnTo>
                    <a:pt x="12778" y="6983"/>
                  </a:lnTo>
                  <a:cubicBezTo>
                    <a:pt x="12781" y="6951"/>
                    <a:pt x="12784" y="6919"/>
                    <a:pt x="12786" y="6887"/>
                  </a:cubicBezTo>
                  <a:lnTo>
                    <a:pt x="12233" y="6845"/>
                  </a:lnTo>
                  <a:close/>
                  <a:moveTo>
                    <a:pt x="581" y="6983"/>
                  </a:moveTo>
                  <a:lnTo>
                    <a:pt x="29" y="7038"/>
                  </a:lnTo>
                  <a:cubicBezTo>
                    <a:pt x="33" y="7071"/>
                    <a:pt x="36" y="7102"/>
                    <a:pt x="40" y="7134"/>
                  </a:cubicBezTo>
                  <a:lnTo>
                    <a:pt x="591" y="7072"/>
                  </a:lnTo>
                  <a:cubicBezTo>
                    <a:pt x="587" y="7043"/>
                    <a:pt x="585" y="7013"/>
                    <a:pt x="581" y="6983"/>
                  </a:cubicBezTo>
                  <a:close/>
                  <a:moveTo>
                    <a:pt x="12183" y="7285"/>
                  </a:moveTo>
                  <a:cubicBezTo>
                    <a:pt x="12179" y="7314"/>
                    <a:pt x="12175" y="7343"/>
                    <a:pt x="12169" y="7372"/>
                  </a:cubicBezTo>
                  <a:lnTo>
                    <a:pt x="12717" y="7464"/>
                  </a:lnTo>
                  <a:cubicBezTo>
                    <a:pt x="12722" y="7432"/>
                    <a:pt x="12727" y="7400"/>
                    <a:pt x="12732" y="7368"/>
                  </a:cubicBezTo>
                  <a:lnTo>
                    <a:pt x="12183" y="7285"/>
                  </a:lnTo>
                  <a:close/>
                  <a:moveTo>
                    <a:pt x="641" y="7422"/>
                  </a:moveTo>
                  <a:lnTo>
                    <a:pt x="96" y="7518"/>
                  </a:lnTo>
                  <a:cubicBezTo>
                    <a:pt x="101" y="7550"/>
                    <a:pt x="107" y="7582"/>
                    <a:pt x="113" y="7614"/>
                  </a:cubicBezTo>
                  <a:lnTo>
                    <a:pt x="657" y="7509"/>
                  </a:lnTo>
                  <a:cubicBezTo>
                    <a:pt x="652" y="7480"/>
                    <a:pt x="647" y="7451"/>
                    <a:pt x="641" y="7422"/>
                  </a:cubicBezTo>
                  <a:close/>
                  <a:moveTo>
                    <a:pt x="12101" y="7719"/>
                  </a:moveTo>
                  <a:cubicBezTo>
                    <a:pt x="12094" y="7748"/>
                    <a:pt x="12087" y="7777"/>
                    <a:pt x="12080" y="7806"/>
                  </a:cubicBezTo>
                  <a:lnTo>
                    <a:pt x="12619" y="7939"/>
                  </a:lnTo>
                  <a:cubicBezTo>
                    <a:pt x="12627" y="7907"/>
                    <a:pt x="12634" y="7876"/>
                    <a:pt x="12641" y="7843"/>
                  </a:cubicBezTo>
                  <a:lnTo>
                    <a:pt x="12101" y="7719"/>
                  </a:lnTo>
                  <a:close/>
                  <a:moveTo>
                    <a:pt x="735" y="7855"/>
                  </a:moveTo>
                  <a:lnTo>
                    <a:pt x="197" y="7992"/>
                  </a:lnTo>
                  <a:cubicBezTo>
                    <a:pt x="206" y="8023"/>
                    <a:pt x="214" y="8055"/>
                    <a:pt x="222" y="8085"/>
                  </a:cubicBezTo>
                  <a:lnTo>
                    <a:pt x="758" y="7940"/>
                  </a:lnTo>
                  <a:cubicBezTo>
                    <a:pt x="750" y="7912"/>
                    <a:pt x="742" y="7884"/>
                    <a:pt x="735" y="7855"/>
                  </a:cubicBezTo>
                  <a:close/>
                  <a:moveTo>
                    <a:pt x="11985" y="8146"/>
                  </a:moveTo>
                  <a:cubicBezTo>
                    <a:pt x="11976" y="8175"/>
                    <a:pt x="11968" y="8203"/>
                    <a:pt x="11958" y="8231"/>
                  </a:cubicBezTo>
                  <a:lnTo>
                    <a:pt x="12485" y="8405"/>
                  </a:lnTo>
                  <a:cubicBezTo>
                    <a:pt x="12495" y="8373"/>
                    <a:pt x="12505" y="8343"/>
                    <a:pt x="12514" y="8311"/>
                  </a:cubicBezTo>
                  <a:lnTo>
                    <a:pt x="11985" y="8146"/>
                  </a:lnTo>
                  <a:close/>
                  <a:moveTo>
                    <a:pt x="861" y="8278"/>
                  </a:moveTo>
                  <a:lnTo>
                    <a:pt x="335" y="8456"/>
                  </a:lnTo>
                  <a:cubicBezTo>
                    <a:pt x="345" y="8487"/>
                    <a:pt x="356" y="8518"/>
                    <a:pt x="367" y="8548"/>
                  </a:cubicBezTo>
                  <a:lnTo>
                    <a:pt x="889" y="8362"/>
                  </a:lnTo>
                  <a:cubicBezTo>
                    <a:pt x="880" y="8334"/>
                    <a:pt x="870" y="8307"/>
                    <a:pt x="861" y="8278"/>
                  </a:cubicBezTo>
                  <a:close/>
                  <a:moveTo>
                    <a:pt x="11838" y="8565"/>
                  </a:moveTo>
                  <a:cubicBezTo>
                    <a:pt x="11826" y="8592"/>
                    <a:pt x="11815" y="8620"/>
                    <a:pt x="11804" y="8647"/>
                  </a:cubicBezTo>
                  <a:lnTo>
                    <a:pt x="12316" y="8860"/>
                  </a:lnTo>
                  <a:cubicBezTo>
                    <a:pt x="12328" y="8830"/>
                    <a:pt x="12341" y="8800"/>
                    <a:pt x="12353" y="8770"/>
                  </a:cubicBezTo>
                  <a:lnTo>
                    <a:pt x="11838" y="8565"/>
                  </a:lnTo>
                  <a:close/>
                  <a:moveTo>
                    <a:pt x="1018" y="8691"/>
                  </a:moveTo>
                  <a:lnTo>
                    <a:pt x="508" y="8909"/>
                  </a:lnTo>
                  <a:cubicBezTo>
                    <a:pt x="520" y="8938"/>
                    <a:pt x="533" y="8968"/>
                    <a:pt x="546" y="8997"/>
                  </a:cubicBezTo>
                  <a:lnTo>
                    <a:pt x="1053" y="8772"/>
                  </a:lnTo>
                  <a:cubicBezTo>
                    <a:pt x="1041" y="8745"/>
                    <a:pt x="1029" y="8718"/>
                    <a:pt x="1018" y="8691"/>
                  </a:cubicBezTo>
                  <a:close/>
                  <a:moveTo>
                    <a:pt x="11658" y="8970"/>
                  </a:moveTo>
                  <a:cubicBezTo>
                    <a:pt x="11645" y="8996"/>
                    <a:pt x="11632" y="9023"/>
                    <a:pt x="11618" y="9049"/>
                  </a:cubicBezTo>
                  <a:lnTo>
                    <a:pt x="12113" y="9301"/>
                  </a:lnTo>
                  <a:cubicBezTo>
                    <a:pt x="12128" y="9272"/>
                    <a:pt x="12141" y="9242"/>
                    <a:pt x="12156" y="9213"/>
                  </a:cubicBezTo>
                  <a:lnTo>
                    <a:pt x="11658" y="8970"/>
                  </a:lnTo>
                  <a:close/>
                  <a:moveTo>
                    <a:pt x="1206" y="9091"/>
                  </a:moveTo>
                  <a:lnTo>
                    <a:pt x="714" y="9346"/>
                  </a:lnTo>
                  <a:cubicBezTo>
                    <a:pt x="729" y="9375"/>
                    <a:pt x="744" y="9403"/>
                    <a:pt x="759" y="9432"/>
                  </a:cubicBezTo>
                  <a:lnTo>
                    <a:pt x="1247" y="9169"/>
                  </a:lnTo>
                  <a:cubicBezTo>
                    <a:pt x="1233" y="9143"/>
                    <a:pt x="1219" y="9117"/>
                    <a:pt x="1206" y="9091"/>
                  </a:cubicBezTo>
                  <a:close/>
                  <a:moveTo>
                    <a:pt x="11448" y="9360"/>
                  </a:moveTo>
                  <a:cubicBezTo>
                    <a:pt x="11433" y="9385"/>
                    <a:pt x="11418" y="9411"/>
                    <a:pt x="11403" y="9436"/>
                  </a:cubicBezTo>
                  <a:lnTo>
                    <a:pt x="11876" y="9724"/>
                  </a:lnTo>
                  <a:cubicBezTo>
                    <a:pt x="11894" y="9696"/>
                    <a:pt x="11910" y="9668"/>
                    <a:pt x="11927" y="9640"/>
                  </a:cubicBezTo>
                  <a:lnTo>
                    <a:pt x="11448" y="9360"/>
                  </a:lnTo>
                  <a:close/>
                  <a:moveTo>
                    <a:pt x="1424" y="9475"/>
                  </a:moveTo>
                  <a:lnTo>
                    <a:pt x="952" y="9767"/>
                  </a:lnTo>
                  <a:cubicBezTo>
                    <a:pt x="970" y="9794"/>
                    <a:pt x="987" y="9822"/>
                    <a:pt x="1004" y="9849"/>
                  </a:cubicBezTo>
                  <a:lnTo>
                    <a:pt x="1471" y="9550"/>
                  </a:lnTo>
                  <a:cubicBezTo>
                    <a:pt x="1455" y="9525"/>
                    <a:pt x="1439" y="9501"/>
                    <a:pt x="1424" y="9475"/>
                  </a:cubicBezTo>
                  <a:close/>
                  <a:moveTo>
                    <a:pt x="11210" y="9733"/>
                  </a:moveTo>
                  <a:cubicBezTo>
                    <a:pt x="11192" y="9757"/>
                    <a:pt x="11176" y="9782"/>
                    <a:pt x="11158" y="9805"/>
                  </a:cubicBezTo>
                  <a:lnTo>
                    <a:pt x="11609" y="10128"/>
                  </a:lnTo>
                  <a:cubicBezTo>
                    <a:pt x="11628" y="10102"/>
                    <a:pt x="11646" y="10076"/>
                    <a:pt x="11665" y="10049"/>
                  </a:cubicBezTo>
                  <a:lnTo>
                    <a:pt x="11210" y="9733"/>
                  </a:lnTo>
                  <a:close/>
                  <a:moveTo>
                    <a:pt x="1671" y="9842"/>
                  </a:moveTo>
                  <a:lnTo>
                    <a:pt x="1223" y="10169"/>
                  </a:lnTo>
                  <a:cubicBezTo>
                    <a:pt x="1241" y="10195"/>
                    <a:pt x="1260" y="10221"/>
                    <a:pt x="1281" y="10246"/>
                  </a:cubicBezTo>
                  <a:lnTo>
                    <a:pt x="1723" y="9914"/>
                  </a:lnTo>
                  <a:cubicBezTo>
                    <a:pt x="1706" y="9890"/>
                    <a:pt x="1688" y="9866"/>
                    <a:pt x="1671" y="9842"/>
                  </a:cubicBezTo>
                  <a:close/>
                  <a:moveTo>
                    <a:pt x="10944" y="10087"/>
                  </a:moveTo>
                  <a:cubicBezTo>
                    <a:pt x="10925" y="10110"/>
                    <a:pt x="10906" y="10133"/>
                    <a:pt x="10887" y="10156"/>
                  </a:cubicBezTo>
                  <a:lnTo>
                    <a:pt x="11312" y="10512"/>
                  </a:lnTo>
                  <a:cubicBezTo>
                    <a:pt x="11333" y="10486"/>
                    <a:pt x="11353" y="10462"/>
                    <a:pt x="11374" y="10437"/>
                  </a:cubicBezTo>
                  <a:lnTo>
                    <a:pt x="10944" y="10087"/>
                  </a:lnTo>
                  <a:close/>
                  <a:moveTo>
                    <a:pt x="1944" y="10190"/>
                  </a:moveTo>
                  <a:lnTo>
                    <a:pt x="1522" y="10549"/>
                  </a:lnTo>
                  <a:cubicBezTo>
                    <a:pt x="1543" y="10574"/>
                    <a:pt x="1564" y="10598"/>
                    <a:pt x="1585" y="10623"/>
                  </a:cubicBezTo>
                  <a:lnTo>
                    <a:pt x="2003" y="10257"/>
                  </a:lnTo>
                  <a:cubicBezTo>
                    <a:pt x="1983" y="10234"/>
                    <a:pt x="1963" y="10212"/>
                    <a:pt x="1944" y="10190"/>
                  </a:cubicBezTo>
                  <a:close/>
                  <a:moveTo>
                    <a:pt x="10652" y="10420"/>
                  </a:moveTo>
                  <a:cubicBezTo>
                    <a:pt x="10631" y="10442"/>
                    <a:pt x="10611" y="10463"/>
                    <a:pt x="10590" y="10484"/>
                  </a:cubicBezTo>
                  <a:lnTo>
                    <a:pt x="10987" y="10871"/>
                  </a:lnTo>
                  <a:cubicBezTo>
                    <a:pt x="11010" y="10848"/>
                    <a:pt x="11033" y="10824"/>
                    <a:pt x="11054" y="10801"/>
                  </a:cubicBezTo>
                  <a:lnTo>
                    <a:pt x="10652" y="10420"/>
                  </a:lnTo>
                  <a:close/>
                  <a:moveTo>
                    <a:pt x="2244" y="10516"/>
                  </a:moveTo>
                  <a:lnTo>
                    <a:pt x="1850" y="10906"/>
                  </a:lnTo>
                  <a:cubicBezTo>
                    <a:pt x="1873" y="10929"/>
                    <a:pt x="1895" y="10952"/>
                    <a:pt x="1918" y="10975"/>
                  </a:cubicBezTo>
                  <a:lnTo>
                    <a:pt x="2307" y="10578"/>
                  </a:lnTo>
                  <a:cubicBezTo>
                    <a:pt x="2286" y="10558"/>
                    <a:pt x="2265" y="10537"/>
                    <a:pt x="2244" y="10516"/>
                  </a:cubicBezTo>
                  <a:close/>
                  <a:moveTo>
                    <a:pt x="10336" y="10730"/>
                  </a:moveTo>
                  <a:cubicBezTo>
                    <a:pt x="10314" y="10750"/>
                    <a:pt x="10292" y="10769"/>
                    <a:pt x="10269" y="10789"/>
                  </a:cubicBezTo>
                  <a:lnTo>
                    <a:pt x="10636" y="11205"/>
                  </a:lnTo>
                  <a:cubicBezTo>
                    <a:pt x="10661" y="11183"/>
                    <a:pt x="10685" y="11162"/>
                    <a:pt x="10709" y="11140"/>
                  </a:cubicBezTo>
                  <a:lnTo>
                    <a:pt x="10336" y="10730"/>
                  </a:lnTo>
                  <a:close/>
                  <a:moveTo>
                    <a:pt x="2567" y="10818"/>
                  </a:moveTo>
                  <a:lnTo>
                    <a:pt x="2203" y="11237"/>
                  </a:lnTo>
                  <a:cubicBezTo>
                    <a:pt x="2227" y="11258"/>
                    <a:pt x="2252" y="11279"/>
                    <a:pt x="2277" y="11300"/>
                  </a:cubicBezTo>
                  <a:lnTo>
                    <a:pt x="2634" y="10876"/>
                  </a:lnTo>
                  <a:cubicBezTo>
                    <a:pt x="2611" y="10858"/>
                    <a:pt x="2589" y="10838"/>
                    <a:pt x="2567" y="10818"/>
                  </a:cubicBezTo>
                  <a:close/>
                  <a:moveTo>
                    <a:pt x="9997" y="11016"/>
                  </a:moveTo>
                  <a:cubicBezTo>
                    <a:pt x="9974" y="11034"/>
                    <a:pt x="9951" y="11051"/>
                    <a:pt x="9927" y="11069"/>
                  </a:cubicBezTo>
                  <a:lnTo>
                    <a:pt x="10262" y="11512"/>
                  </a:lnTo>
                  <a:cubicBezTo>
                    <a:pt x="10288" y="11492"/>
                    <a:pt x="10313" y="11472"/>
                    <a:pt x="10338" y="11452"/>
                  </a:cubicBezTo>
                  <a:lnTo>
                    <a:pt x="9997" y="11016"/>
                  </a:lnTo>
                  <a:close/>
                  <a:moveTo>
                    <a:pt x="2912" y="11097"/>
                  </a:moveTo>
                  <a:lnTo>
                    <a:pt x="2581" y="11541"/>
                  </a:lnTo>
                  <a:cubicBezTo>
                    <a:pt x="2606" y="11560"/>
                    <a:pt x="2632" y="11580"/>
                    <a:pt x="2658" y="11598"/>
                  </a:cubicBezTo>
                  <a:lnTo>
                    <a:pt x="2983" y="11148"/>
                  </a:lnTo>
                  <a:cubicBezTo>
                    <a:pt x="2960" y="11132"/>
                    <a:pt x="2935" y="11114"/>
                    <a:pt x="2912" y="11097"/>
                  </a:cubicBezTo>
                  <a:close/>
                  <a:moveTo>
                    <a:pt x="9638" y="11274"/>
                  </a:moveTo>
                  <a:cubicBezTo>
                    <a:pt x="9614" y="11291"/>
                    <a:pt x="9589" y="11306"/>
                    <a:pt x="9565" y="11323"/>
                  </a:cubicBezTo>
                  <a:lnTo>
                    <a:pt x="9865" y="11789"/>
                  </a:lnTo>
                  <a:cubicBezTo>
                    <a:pt x="9892" y="11772"/>
                    <a:pt x="9919" y="11753"/>
                    <a:pt x="9946" y="11736"/>
                  </a:cubicBezTo>
                  <a:lnTo>
                    <a:pt x="9638" y="11274"/>
                  </a:lnTo>
                  <a:close/>
                  <a:moveTo>
                    <a:pt x="3277" y="11347"/>
                  </a:moveTo>
                  <a:lnTo>
                    <a:pt x="2980" y="11815"/>
                  </a:lnTo>
                  <a:cubicBezTo>
                    <a:pt x="3008" y="11833"/>
                    <a:pt x="3035" y="11850"/>
                    <a:pt x="3063" y="11867"/>
                  </a:cubicBezTo>
                  <a:lnTo>
                    <a:pt x="3352" y="11395"/>
                  </a:lnTo>
                  <a:cubicBezTo>
                    <a:pt x="3326" y="11379"/>
                    <a:pt x="3302" y="11363"/>
                    <a:pt x="3277" y="11347"/>
                  </a:cubicBezTo>
                  <a:close/>
                  <a:moveTo>
                    <a:pt x="9262" y="11505"/>
                  </a:moveTo>
                  <a:cubicBezTo>
                    <a:pt x="9236" y="11519"/>
                    <a:pt x="9210" y="11533"/>
                    <a:pt x="9184" y="11548"/>
                  </a:cubicBezTo>
                  <a:lnTo>
                    <a:pt x="9449" y="12035"/>
                  </a:lnTo>
                  <a:cubicBezTo>
                    <a:pt x="9477" y="12020"/>
                    <a:pt x="9505" y="12004"/>
                    <a:pt x="9533" y="11988"/>
                  </a:cubicBezTo>
                  <a:lnTo>
                    <a:pt x="9262" y="11505"/>
                  </a:lnTo>
                  <a:close/>
                  <a:moveTo>
                    <a:pt x="3660" y="11570"/>
                  </a:moveTo>
                  <a:lnTo>
                    <a:pt x="3400" y="12060"/>
                  </a:lnTo>
                  <a:cubicBezTo>
                    <a:pt x="3428" y="12075"/>
                    <a:pt x="3456" y="12090"/>
                    <a:pt x="3485" y="12104"/>
                  </a:cubicBezTo>
                  <a:lnTo>
                    <a:pt x="3738" y="11611"/>
                  </a:lnTo>
                  <a:cubicBezTo>
                    <a:pt x="3712" y="11598"/>
                    <a:pt x="3686" y="11584"/>
                    <a:pt x="3660" y="11570"/>
                  </a:cubicBezTo>
                  <a:close/>
                  <a:moveTo>
                    <a:pt x="8869" y="11707"/>
                  </a:moveTo>
                  <a:cubicBezTo>
                    <a:pt x="8842" y="11719"/>
                    <a:pt x="8815" y="11732"/>
                    <a:pt x="8789" y="11744"/>
                  </a:cubicBezTo>
                  <a:lnTo>
                    <a:pt x="9015" y="12249"/>
                  </a:lnTo>
                  <a:cubicBezTo>
                    <a:pt x="9044" y="12236"/>
                    <a:pt x="9073" y="12223"/>
                    <a:pt x="9103" y="12209"/>
                  </a:cubicBezTo>
                  <a:lnTo>
                    <a:pt x="8869" y="11707"/>
                  </a:lnTo>
                  <a:close/>
                  <a:moveTo>
                    <a:pt x="4058" y="11763"/>
                  </a:moveTo>
                  <a:lnTo>
                    <a:pt x="3836" y="12271"/>
                  </a:lnTo>
                  <a:cubicBezTo>
                    <a:pt x="3866" y="12284"/>
                    <a:pt x="3896" y="12296"/>
                    <a:pt x="3925" y="12310"/>
                  </a:cubicBezTo>
                  <a:lnTo>
                    <a:pt x="4140" y="11798"/>
                  </a:lnTo>
                  <a:cubicBezTo>
                    <a:pt x="4113" y="11787"/>
                    <a:pt x="4085" y="11775"/>
                    <a:pt x="4058" y="11763"/>
                  </a:cubicBezTo>
                  <a:close/>
                  <a:moveTo>
                    <a:pt x="8462" y="11878"/>
                  </a:moveTo>
                  <a:cubicBezTo>
                    <a:pt x="8434" y="11889"/>
                    <a:pt x="8406" y="11898"/>
                    <a:pt x="8378" y="11909"/>
                  </a:cubicBezTo>
                  <a:lnTo>
                    <a:pt x="8566" y="12430"/>
                  </a:lnTo>
                  <a:cubicBezTo>
                    <a:pt x="8597" y="12420"/>
                    <a:pt x="8627" y="12408"/>
                    <a:pt x="8657" y="12397"/>
                  </a:cubicBezTo>
                  <a:lnTo>
                    <a:pt x="8462" y="11878"/>
                  </a:lnTo>
                  <a:close/>
                  <a:moveTo>
                    <a:pt x="4471" y="11925"/>
                  </a:moveTo>
                  <a:lnTo>
                    <a:pt x="4288" y="12448"/>
                  </a:lnTo>
                  <a:cubicBezTo>
                    <a:pt x="4318" y="12459"/>
                    <a:pt x="4350" y="12469"/>
                    <a:pt x="4380" y="12480"/>
                  </a:cubicBezTo>
                  <a:lnTo>
                    <a:pt x="4555" y="11953"/>
                  </a:lnTo>
                  <a:cubicBezTo>
                    <a:pt x="4527" y="11945"/>
                    <a:pt x="4499" y="11935"/>
                    <a:pt x="4471" y="11925"/>
                  </a:cubicBezTo>
                  <a:close/>
                  <a:moveTo>
                    <a:pt x="8042" y="12018"/>
                  </a:moveTo>
                  <a:cubicBezTo>
                    <a:pt x="8014" y="12026"/>
                    <a:pt x="7985" y="12035"/>
                    <a:pt x="7957" y="12042"/>
                  </a:cubicBezTo>
                  <a:lnTo>
                    <a:pt x="8104" y="12577"/>
                  </a:lnTo>
                  <a:cubicBezTo>
                    <a:pt x="8136" y="12568"/>
                    <a:pt x="8166" y="12559"/>
                    <a:pt x="8198" y="12551"/>
                  </a:cubicBezTo>
                  <a:lnTo>
                    <a:pt x="8042" y="12018"/>
                  </a:lnTo>
                  <a:close/>
                  <a:moveTo>
                    <a:pt x="4894" y="12055"/>
                  </a:moveTo>
                  <a:lnTo>
                    <a:pt x="4751" y="12591"/>
                  </a:lnTo>
                  <a:cubicBezTo>
                    <a:pt x="4783" y="12599"/>
                    <a:pt x="4814" y="12607"/>
                    <a:pt x="4846" y="12615"/>
                  </a:cubicBezTo>
                  <a:lnTo>
                    <a:pt x="4980" y="12077"/>
                  </a:lnTo>
                  <a:cubicBezTo>
                    <a:pt x="4951" y="12070"/>
                    <a:pt x="4922" y="12062"/>
                    <a:pt x="4894" y="12055"/>
                  </a:cubicBezTo>
                  <a:close/>
                  <a:moveTo>
                    <a:pt x="7613" y="12125"/>
                  </a:moveTo>
                  <a:cubicBezTo>
                    <a:pt x="7585" y="12131"/>
                    <a:pt x="7555" y="12138"/>
                    <a:pt x="7526" y="12143"/>
                  </a:cubicBezTo>
                  <a:lnTo>
                    <a:pt x="7633" y="12688"/>
                  </a:lnTo>
                  <a:cubicBezTo>
                    <a:pt x="7664" y="12682"/>
                    <a:pt x="7695" y="12675"/>
                    <a:pt x="7727" y="12668"/>
                  </a:cubicBezTo>
                  <a:lnTo>
                    <a:pt x="7613" y="12125"/>
                  </a:lnTo>
                  <a:close/>
                  <a:moveTo>
                    <a:pt x="5326" y="12152"/>
                  </a:moveTo>
                  <a:lnTo>
                    <a:pt x="5225" y="12697"/>
                  </a:lnTo>
                  <a:cubicBezTo>
                    <a:pt x="5256" y="12703"/>
                    <a:pt x="5287" y="12709"/>
                    <a:pt x="5320" y="12715"/>
                  </a:cubicBezTo>
                  <a:lnTo>
                    <a:pt x="5413" y="12168"/>
                  </a:lnTo>
                  <a:cubicBezTo>
                    <a:pt x="5383" y="12163"/>
                    <a:pt x="5355" y="12158"/>
                    <a:pt x="5326" y="12152"/>
                  </a:cubicBezTo>
                  <a:close/>
                  <a:moveTo>
                    <a:pt x="7177" y="12200"/>
                  </a:moveTo>
                  <a:cubicBezTo>
                    <a:pt x="7148" y="12204"/>
                    <a:pt x="7118" y="12207"/>
                    <a:pt x="7089" y="12211"/>
                  </a:cubicBezTo>
                  <a:lnTo>
                    <a:pt x="7153" y="12762"/>
                  </a:lnTo>
                  <a:cubicBezTo>
                    <a:pt x="7186" y="12758"/>
                    <a:pt x="7218" y="12754"/>
                    <a:pt x="7249" y="12750"/>
                  </a:cubicBezTo>
                  <a:lnTo>
                    <a:pt x="7177" y="12200"/>
                  </a:lnTo>
                  <a:close/>
                  <a:moveTo>
                    <a:pt x="5763" y="12217"/>
                  </a:moveTo>
                  <a:lnTo>
                    <a:pt x="5704" y="12768"/>
                  </a:lnTo>
                  <a:cubicBezTo>
                    <a:pt x="5735" y="12771"/>
                    <a:pt x="5768" y="12775"/>
                    <a:pt x="5800" y="12778"/>
                  </a:cubicBezTo>
                  <a:lnTo>
                    <a:pt x="5851" y="12226"/>
                  </a:lnTo>
                  <a:cubicBezTo>
                    <a:pt x="5822" y="12223"/>
                    <a:pt x="5793" y="12220"/>
                    <a:pt x="5763" y="12217"/>
                  </a:cubicBezTo>
                  <a:close/>
                  <a:moveTo>
                    <a:pt x="6737" y="12241"/>
                  </a:moveTo>
                  <a:cubicBezTo>
                    <a:pt x="6707" y="12243"/>
                    <a:pt x="6677" y="12245"/>
                    <a:pt x="6648" y="12246"/>
                  </a:cubicBezTo>
                  <a:lnTo>
                    <a:pt x="6671" y="12800"/>
                  </a:lnTo>
                  <a:cubicBezTo>
                    <a:pt x="6704" y="12799"/>
                    <a:pt x="6735" y="12797"/>
                    <a:pt x="6767" y="12795"/>
                  </a:cubicBezTo>
                  <a:lnTo>
                    <a:pt x="6737" y="12241"/>
                  </a:lnTo>
                  <a:close/>
                  <a:moveTo>
                    <a:pt x="6205" y="12248"/>
                  </a:moveTo>
                  <a:lnTo>
                    <a:pt x="6187" y="12802"/>
                  </a:lnTo>
                  <a:cubicBezTo>
                    <a:pt x="6219" y="12803"/>
                    <a:pt x="6251" y="12804"/>
                    <a:pt x="6284" y="12805"/>
                  </a:cubicBezTo>
                  <a:lnTo>
                    <a:pt x="6293" y="12250"/>
                  </a:lnTo>
                  <a:cubicBezTo>
                    <a:pt x="6264" y="12249"/>
                    <a:pt x="6235" y="12248"/>
                    <a:pt x="6205" y="1224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3"/>
            <p:cNvSpPr/>
            <p:nvPr/>
          </p:nvSpPr>
          <p:spPr>
            <a:xfrm>
              <a:off x="2035107" y="3546785"/>
              <a:ext cx="497419" cy="497373"/>
            </a:xfrm>
            <a:custGeom>
              <a:rect b="b" l="l" r="r" t="t"/>
              <a:pathLst>
                <a:path extrusionOk="0" h="10962" w="10963">
                  <a:moveTo>
                    <a:pt x="5482" y="185"/>
                  </a:moveTo>
                  <a:cubicBezTo>
                    <a:pt x="6197" y="185"/>
                    <a:pt x="6890" y="325"/>
                    <a:pt x="7543" y="601"/>
                  </a:cubicBezTo>
                  <a:cubicBezTo>
                    <a:pt x="8173" y="868"/>
                    <a:pt x="8740" y="1250"/>
                    <a:pt x="9226" y="1736"/>
                  </a:cubicBezTo>
                  <a:cubicBezTo>
                    <a:pt x="9713" y="2222"/>
                    <a:pt x="10094" y="2789"/>
                    <a:pt x="10361" y="3419"/>
                  </a:cubicBezTo>
                  <a:cubicBezTo>
                    <a:pt x="10637" y="4072"/>
                    <a:pt x="10777" y="4766"/>
                    <a:pt x="10777" y="5481"/>
                  </a:cubicBezTo>
                  <a:cubicBezTo>
                    <a:pt x="10777" y="6196"/>
                    <a:pt x="10637" y="6889"/>
                    <a:pt x="10361" y="7542"/>
                  </a:cubicBezTo>
                  <a:cubicBezTo>
                    <a:pt x="10094" y="8173"/>
                    <a:pt x="9713" y="8739"/>
                    <a:pt x="9226" y="9226"/>
                  </a:cubicBezTo>
                  <a:cubicBezTo>
                    <a:pt x="8740" y="9712"/>
                    <a:pt x="8173" y="10094"/>
                    <a:pt x="7543" y="10361"/>
                  </a:cubicBezTo>
                  <a:cubicBezTo>
                    <a:pt x="6890" y="10637"/>
                    <a:pt x="6197" y="10776"/>
                    <a:pt x="5482" y="10776"/>
                  </a:cubicBezTo>
                  <a:cubicBezTo>
                    <a:pt x="4766" y="10776"/>
                    <a:pt x="4073" y="10637"/>
                    <a:pt x="3420" y="10361"/>
                  </a:cubicBezTo>
                  <a:cubicBezTo>
                    <a:pt x="2790" y="10094"/>
                    <a:pt x="2223" y="9712"/>
                    <a:pt x="1737" y="9226"/>
                  </a:cubicBezTo>
                  <a:cubicBezTo>
                    <a:pt x="1250" y="8739"/>
                    <a:pt x="869" y="8173"/>
                    <a:pt x="602" y="7542"/>
                  </a:cubicBezTo>
                  <a:cubicBezTo>
                    <a:pt x="326" y="6889"/>
                    <a:pt x="186" y="6196"/>
                    <a:pt x="186" y="5481"/>
                  </a:cubicBezTo>
                  <a:cubicBezTo>
                    <a:pt x="186" y="4766"/>
                    <a:pt x="326" y="4072"/>
                    <a:pt x="602" y="3419"/>
                  </a:cubicBezTo>
                  <a:cubicBezTo>
                    <a:pt x="869" y="2789"/>
                    <a:pt x="1250" y="2222"/>
                    <a:pt x="1737" y="1736"/>
                  </a:cubicBezTo>
                  <a:cubicBezTo>
                    <a:pt x="2223" y="1250"/>
                    <a:pt x="2790" y="868"/>
                    <a:pt x="3420" y="601"/>
                  </a:cubicBezTo>
                  <a:cubicBezTo>
                    <a:pt x="4073" y="325"/>
                    <a:pt x="4766" y="185"/>
                    <a:pt x="5482" y="185"/>
                  </a:cubicBezTo>
                  <a:close/>
                  <a:moveTo>
                    <a:pt x="5482" y="0"/>
                  </a:moveTo>
                  <a:cubicBezTo>
                    <a:pt x="4742" y="0"/>
                    <a:pt x="4023" y="145"/>
                    <a:pt x="3348" y="431"/>
                  </a:cubicBezTo>
                  <a:cubicBezTo>
                    <a:pt x="2695" y="706"/>
                    <a:pt x="2109" y="1102"/>
                    <a:pt x="1606" y="1605"/>
                  </a:cubicBezTo>
                  <a:cubicBezTo>
                    <a:pt x="1103" y="2109"/>
                    <a:pt x="707" y="2695"/>
                    <a:pt x="431" y="3348"/>
                  </a:cubicBezTo>
                  <a:cubicBezTo>
                    <a:pt x="146" y="4024"/>
                    <a:pt x="1" y="4741"/>
                    <a:pt x="1" y="5481"/>
                  </a:cubicBezTo>
                  <a:cubicBezTo>
                    <a:pt x="1" y="6220"/>
                    <a:pt x="146" y="6938"/>
                    <a:pt x="431" y="7614"/>
                  </a:cubicBezTo>
                  <a:cubicBezTo>
                    <a:pt x="707" y="8267"/>
                    <a:pt x="1103" y="8853"/>
                    <a:pt x="1606" y="9356"/>
                  </a:cubicBezTo>
                  <a:cubicBezTo>
                    <a:pt x="2109" y="9860"/>
                    <a:pt x="2695" y="10255"/>
                    <a:pt x="3348" y="10531"/>
                  </a:cubicBezTo>
                  <a:cubicBezTo>
                    <a:pt x="4023" y="10817"/>
                    <a:pt x="4742" y="10961"/>
                    <a:pt x="5482" y="10961"/>
                  </a:cubicBezTo>
                  <a:cubicBezTo>
                    <a:pt x="6221" y="10961"/>
                    <a:pt x="6939" y="10817"/>
                    <a:pt x="7615" y="10531"/>
                  </a:cubicBezTo>
                  <a:cubicBezTo>
                    <a:pt x="8268" y="10255"/>
                    <a:pt x="8854" y="9860"/>
                    <a:pt x="9356" y="9356"/>
                  </a:cubicBezTo>
                  <a:cubicBezTo>
                    <a:pt x="9860" y="8853"/>
                    <a:pt x="10255" y="8267"/>
                    <a:pt x="10532" y="7614"/>
                  </a:cubicBezTo>
                  <a:cubicBezTo>
                    <a:pt x="10817" y="6938"/>
                    <a:pt x="10962" y="6220"/>
                    <a:pt x="10962" y="5481"/>
                  </a:cubicBezTo>
                  <a:cubicBezTo>
                    <a:pt x="10962" y="4741"/>
                    <a:pt x="10817" y="4024"/>
                    <a:pt x="10532" y="3348"/>
                  </a:cubicBezTo>
                  <a:cubicBezTo>
                    <a:pt x="10255" y="2695"/>
                    <a:pt x="9860" y="2109"/>
                    <a:pt x="9356" y="1605"/>
                  </a:cubicBezTo>
                  <a:cubicBezTo>
                    <a:pt x="8854" y="1102"/>
                    <a:pt x="8268" y="706"/>
                    <a:pt x="7615" y="431"/>
                  </a:cubicBezTo>
                  <a:cubicBezTo>
                    <a:pt x="6939" y="145"/>
                    <a:pt x="6221" y="0"/>
                    <a:pt x="5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3"/>
            <p:cNvSpPr/>
            <p:nvPr/>
          </p:nvSpPr>
          <p:spPr>
            <a:xfrm>
              <a:off x="2055525" y="3567203"/>
              <a:ext cx="456583" cy="456493"/>
            </a:xfrm>
            <a:custGeom>
              <a:rect b="b" l="l" r="r" t="t"/>
              <a:pathLst>
                <a:path extrusionOk="0" h="10061" w="10063">
                  <a:moveTo>
                    <a:pt x="4871" y="1"/>
                  </a:moveTo>
                  <a:cubicBezTo>
                    <a:pt x="4308" y="19"/>
                    <a:pt x="3757" y="129"/>
                    <a:pt x="3235" y="329"/>
                  </a:cubicBezTo>
                  <a:lnTo>
                    <a:pt x="3353" y="639"/>
                  </a:lnTo>
                  <a:cubicBezTo>
                    <a:pt x="3841" y="452"/>
                    <a:pt x="4355" y="349"/>
                    <a:pt x="4880" y="332"/>
                  </a:cubicBezTo>
                  <a:lnTo>
                    <a:pt x="4871" y="1"/>
                  </a:lnTo>
                  <a:close/>
                  <a:moveTo>
                    <a:pt x="5623" y="33"/>
                  </a:moveTo>
                  <a:lnTo>
                    <a:pt x="5584" y="362"/>
                  </a:lnTo>
                  <a:cubicBezTo>
                    <a:pt x="6105" y="423"/>
                    <a:pt x="6608" y="571"/>
                    <a:pt x="7080" y="800"/>
                  </a:cubicBezTo>
                  <a:lnTo>
                    <a:pt x="7225" y="500"/>
                  </a:lnTo>
                  <a:cubicBezTo>
                    <a:pt x="6720" y="256"/>
                    <a:pt x="6181" y="98"/>
                    <a:pt x="5623" y="33"/>
                  </a:cubicBezTo>
                  <a:close/>
                  <a:moveTo>
                    <a:pt x="2554" y="650"/>
                  </a:moveTo>
                  <a:cubicBezTo>
                    <a:pt x="2065" y="926"/>
                    <a:pt x="1630" y="1280"/>
                    <a:pt x="1258" y="1702"/>
                  </a:cubicBezTo>
                  <a:lnTo>
                    <a:pt x="1507" y="1921"/>
                  </a:lnTo>
                  <a:cubicBezTo>
                    <a:pt x="1854" y="1527"/>
                    <a:pt x="2262" y="1197"/>
                    <a:pt x="2717" y="938"/>
                  </a:cubicBezTo>
                  <a:lnTo>
                    <a:pt x="2554" y="650"/>
                  </a:lnTo>
                  <a:close/>
                  <a:moveTo>
                    <a:pt x="7877" y="880"/>
                  </a:moveTo>
                  <a:lnTo>
                    <a:pt x="7688" y="1153"/>
                  </a:lnTo>
                  <a:cubicBezTo>
                    <a:pt x="8121" y="1450"/>
                    <a:pt x="8498" y="1814"/>
                    <a:pt x="8810" y="2236"/>
                  </a:cubicBezTo>
                  <a:lnTo>
                    <a:pt x="9077" y="2039"/>
                  </a:lnTo>
                  <a:cubicBezTo>
                    <a:pt x="8743" y="1587"/>
                    <a:pt x="8339" y="1198"/>
                    <a:pt x="7877" y="880"/>
                  </a:cubicBezTo>
                  <a:close/>
                  <a:moveTo>
                    <a:pt x="803" y="2302"/>
                  </a:moveTo>
                  <a:cubicBezTo>
                    <a:pt x="498" y="2775"/>
                    <a:pt x="276" y="3290"/>
                    <a:pt x="143" y="3835"/>
                  </a:cubicBezTo>
                  <a:lnTo>
                    <a:pt x="466" y="3913"/>
                  </a:lnTo>
                  <a:cubicBezTo>
                    <a:pt x="589" y="3405"/>
                    <a:pt x="797" y="2923"/>
                    <a:pt x="1081" y="2482"/>
                  </a:cubicBezTo>
                  <a:lnTo>
                    <a:pt x="803" y="2302"/>
                  </a:lnTo>
                  <a:close/>
                  <a:moveTo>
                    <a:pt x="9479" y="2675"/>
                  </a:moveTo>
                  <a:lnTo>
                    <a:pt x="9186" y="2831"/>
                  </a:lnTo>
                  <a:cubicBezTo>
                    <a:pt x="9431" y="3294"/>
                    <a:pt x="9596" y="3792"/>
                    <a:pt x="9676" y="4310"/>
                  </a:cubicBezTo>
                  <a:lnTo>
                    <a:pt x="10004" y="4259"/>
                  </a:lnTo>
                  <a:cubicBezTo>
                    <a:pt x="9918" y="3705"/>
                    <a:pt x="9742" y="3171"/>
                    <a:pt x="9479" y="2675"/>
                  </a:cubicBezTo>
                  <a:close/>
                  <a:moveTo>
                    <a:pt x="21" y="4579"/>
                  </a:moveTo>
                  <a:cubicBezTo>
                    <a:pt x="7" y="4728"/>
                    <a:pt x="1" y="4879"/>
                    <a:pt x="1" y="5029"/>
                  </a:cubicBezTo>
                  <a:cubicBezTo>
                    <a:pt x="1" y="5439"/>
                    <a:pt x="49" y="5847"/>
                    <a:pt x="147" y="6242"/>
                  </a:cubicBezTo>
                  <a:lnTo>
                    <a:pt x="469" y="6162"/>
                  </a:lnTo>
                  <a:cubicBezTo>
                    <a:pt x="379" y="5794"/>
                    <a:pt x="332" y="5412"/>
                    <a:pt x="332" y="5029"/>
                  </a:cubicBezTo>
                  <a:cubicBezTo>
                    <a:pt x="332" y="4889"/>
                    <a:pt x="338" y="4747"/>
                    <a:pt x="351" y="4607"/>
                  </a:cubicBezTo>
                  <a:lnTo>
                    <a:pt x="21" y="4579"/>
                  </a:lnTo>
                  <a:close/>
                  <a:moveTo>
                    <a:pt x="10062" y="5010"/>
                  </a:moveTo>
                  <a:lnTo>
                    <a:pt x="9731" y="5012"/>
                  </a:lnTo>
                  <a:lnTo>
                    <a:pt x="9731" y="5029"/>
                  </a:lnTo>
                  <a:cubicBezTo>
                    <a:pt x="9731" y="5556"/>
                    <a:pt x="9644" y="6073"/>
                    <a:pt x="9473" y="6567"/>
                  </a:cubicBezTo>
                  <a:lnTo>
                    <a:pt x="9787" y="6676"/>
                  </a:lnTo>
                  <a:cubicBezTo>
                    <a:pt x="9970" y="6148"/>
                    <a:pt x="10062" y="5593"/>
                    <a:pt x="10062" y="5031"/>
                  </a:cubicBezTo>
                  <a:lnTo>
                    <a:pt x="10062" y="5010"/>
                  </a:lnTo>
                  <a:close/>
                  <a:moveTo>
                    <a:pt x="689" y="6830"/>
                  </a:moveTo>
                  <a:lnTo>
                    <a:pt x="383" y="6958"/>
                  </a:lnTo>
                  <a:cubicBezTo>
                    <a:pt x="598" y="7475"/>
                    <a:pt x="896" y="7950"/>
                    <a:pt x="1270" y="8371"/>
                  </a:cubicBezTo>
                  <a:lnTo>
                    <a:pt x="1518" y="8150"/>
                  </a:lnTo>
                  <a:cubicBezTo>
                    <a:pt x="1169" y="7758"/>
                    <a:pt x="890" y="7313"/>
                    <a:pt x="689" y="6830"/>
                  </a:cubicBezTo>
                  <a:close/>
                  <a:moveTo>
                    <a:pt x="9194" y="7213"/>
                  </a:moveTo>
                  <a:cubicBezTo>
                    <a:pt x="8950" y="7676"/>
                    <a:pt x="8632" y="8094"/>
                    <a:pt x="8250" y="8453"/>
                  </a:cubicBezTo>
                  <a:lnTo>
                    <a:pt x="8477" y="8695"/>
                  </a:lnTo>
                  <a:cubicBezTo>
                    <a:pt x="8887" y="8310"/>
                    <a:pt x="9227" y="7863"/>
                    <a:pt x="9487" y="7367"/>
                  </a:cubicBezTo>
                  <a:lnTo>
                    <a:pt x="9194" y="7213"/>
                  </a:lnTo>
                  <a:close/>
                  <a:moveTo>
                    <a:pt x="2024" y="8639"/>
                  </a:moveTo>
                  <a:lnTo>
                    <a:pt x="1811" y="8894"/>
                  </a:lnTo>
                  <a:cubicBezTo>
                    <a:pt x="2243" y="9255"/>
                    <a:pt x="2727" y="9538"/>
                    <a:pt x="3251" y="9736"/>
                  </a:cubicBezTo>
                  <a:lnTo>
                    <a:pt x="3369" y="9426"/>
                  </a:lnTo>
                  <a:cubicBezTo>
                    <a:pt x="2879" y="9241"/>
                    <a:pt x="2427" y="8977"/>
                    <a:pt x="2024" y="8639"/>
                  </a:cubicBezTo>
                  <a:close/>
                  <a:moveTo>
                    <a:pt x="7702" y="8896"/>
                  </a:moveTo>
                  <a:cubicBezTo>
                    <a:pt x="7271" y="9195"/>
                    <a:pt x="6796" y="9417"/>
                    <a:pt x="6292" y="9558"/>
                  </a:cubicBezTo>
                  <a:lnTo>
                    <a:pt x="6380" y="9878"/>
                  </a:lnTo>
                  <a:cubicBezTo>
                    <a:pt x="6921" y="9727"/>
                    <a:pt x="7429" y="9489"/>
                    <a:pt x="7892" y="9169"/>
                  </a:cubicBezTo>
                  <a:lnTo>
                    <a:pt x="7702" y="8896"/>
                  </a:lnTo>
                  <a:close/>
                  <a:moveTo>
                    <a:pt x="4045" y="9625"/>
                  </a:moveTo>
                  <a:lnTo>
                    <a:pt x="3975" y="9949"/>
                  </a:lnTo>
                  <a:cubicBezTo>
                    <a:pt x="4320" y="10023"/>
                    <a:pt x="4675" y="10061"/>
                    <a:pt x="5032" y="10061"/>
                  </a:cubicBezTo>
                  <a:cubicBezTo>
                    <a:pt x="5235" y="10061"/>
                    <a:pt x="5440" y="10048"/>
                    <a:pt x="5642" y="10024"/>
                  </a:cubicBezTo>
                  <a:lnTo>
                    <a:pt x="5602" y="9694"/>
                  </a:lnTo>
                  <a:cubicBezTo>
                    <a:pt x="5413" y="9717"/>
                    <a:pt x="5222" y="9729"/>
                    <a:pt x="5031" y="9729"/>
                  </a:cubicBezTo>
                  <a:cubicBezTo>
                    <a:pt x="4699" y="9729"/>
                    <a:pt x="4366" y="9694"/>
                    <a:pt x="4045" y="962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3"/>
            <p:cNvSpPr/>
            <p:nvPr/>
          </p:nvSpPr>
          <p:spPr>
            <a:xfrm>
              <a:off x="1408048" y="1744242"/>
              <a:ext cx="32078" cy="32078"/>
            </a:xfrm>
            <a:custGeom>
              <a:rect b="b" l="l" r="r" t="t"/>
              <a:pathLst>
                <a:path extrusionOk="0" h="707" w="707">
                  <a:moveTo>
                    <a:pt x="354" y="0"/>
                  </a:moveTo>
                  <a:cubicBezTo>
                    <a:pt x="158" y="0"/>
                    <a:pt x="0" y="158"/>
                    <a:pt x="0" y="353"/>
                  </a:cubicBezTo>
                  <a:cubicBezTo>
                    <a:pt x="0" y="549"/>
                    <a:pt x="158" y="707"/>
                    <a:pt x="354" y="707"/>
                  </a:cubicBezTo>
                  <a:cubicBezTo>
                    <a:pt x="548" y="707"/>
                    <a:pt x="706" y="549"/>
                    <a:pt x="706" y="353"/>
                  </a:cubicBezTo>
                  <a:cubicBezTo>
                    <a:pt x="706" y="158"/>
                    <a:pt x="548" y="0"/>
                    <a:pt x="3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3"/>
            <p:cNvSpPr/>
            <p:nvPr/>
          </p:nvSpPr>
          <p:spPr>
            <a:xfrm>
              <a:off x="1384408" y="1720602"/>
              <a:ext cx="79311" cy="79357"/>
            </a:xfrm>
            <a:custGeom>
              <a:rect b="b" l="l" r="r" t="t"/>
              <a:pathLst>
                <a:path extrusionOk="0" h="1749" w="1748">
                  <a:moveTo>
                    <a:pt x="875" y="46"/>
                  </a:moveTo>
                  <a:cubicBezTo>
                    <a:pt x="1330" y="46"/>
                    <a:pt x="1702" y="418"/>
                    <a:pt x="1702" y="874"/>
                  </a:cubicBezTo>
                  <a:cubicBezTo>
                    <a:pt x="1702" y="1331"/>
                    <a:pt x="1330" y="1702"/>
                    <a:pt x="875" y="1702"/>
                  </a:cubicBezTo>
                  <a:cubicBezTo>
                    <a:pt x="418" y="1702"/>
                    <a:pt x="47" y="1331"/>
                    <a:pt x="47" y="874"/>
                  </a:cubicBezTo>
                  <a:cubicBezTo>
                    <a:pt x="47" y="418"/>
                    <a:pt x="418" y="46"/>
                    <a:pt x="875" y="46"/>
                  </a:cubicBezTo>
                  <a:close/>
                  <a:moveTo>
                    <a:pt x="875" y="1"/>
                  </a:moveTo>
                  <a:cubicBezTo>
                    <a:pt x="393" y="1"/>
                    <a:pt x="1" y="392"/>
                    <a:pt x="1" y="874"/>
                  </a:cubicBezTo>
                  <a:cubicBezTo>
                    <a:pt x="1" y="1356"/>
                    <a:pt x="393" y="1748"/>
                    <a:pt x="875" y="1748"/>
                  </a:cubicBezTo>
                  <a:cubicBezTo>
                    <a:pt x="1356" y="1748"/>
                    <a:pt x="1748" y="1356"/>
                    <a:pt x="1748" y="874"/>
                  </a:cubicBezTo>
                  <a:cubicBezTo>
                    <a:pt x="1748" y="392"/>
                    <a:pt x="1356" y="1"/>
                    <a:pt x="87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3"/>
            <p:cNvSpPr/>
            <p:nvPr/>
          </p:nvSpPr>
          <p:spPr>
            <a:xfrm>
              <a:off x="1466942" y="2230734"/>
              <a:ext cx="32124" cy="32078"/>
            </a:xfrm>
            <a:custGeom>
              <a:rect b="b" l="l" r="r" t="t"/>
              <a:pathLst>
                <a:path extrusionOk="0" h="707" w="708">
                  <a:moveTo>
                    <a:pt x="354" y="0"/>
                  </a:moveTo>
                  <a:cubicBezTo>
                    <a:pt x="158" y="0"/>
                    <a:pt x="0" y="158"/>
                    <a:pt x="0" y="353"/>
                  </a:cubicBezTo>
                  <a:cubicBezTo>
                    <a:pt x="0" y="549"/>
                    <a:pt x="158" y="707"/>
                    <a:pt x="354" y="707"/>
                  </a:cubicBezTo>
                  <a:cubicBezTo>
                    <a:pt x="550" y="707"/>
                    <a:pt x="708" y="549"/>
                    <a:pt x="708" y="353"/>
                  </a:cubicBezTo>
                  <a:cubicBezTo>
                    <a:pt x="708" y="158"/>
                    <a:pt x="550" y="0"/>
                    <a:pt x="3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3"/>
            <p:cNvSpPr/>
            <p:nvPr/>
          </p:nvSpPr>
          <p:spPr>
            <a:xfrm>
              <a:off x="1443303" y="2207140"/>
              <a:ext cx="79402" cy="79311"/>
            </a:xfrm>
            <a:custGeom>
              <a:rect b="b" l="l" r="r" t="t"/>
              <a:pathLst>
                <a:path extrusionOk="0" h="1748" w="1750">
                  <a:moveTo>
                    <a:pt x="875" y="46"/>
                  </a:moveTo>
                  <a:cubicBezTo>
                    <a:pt x="1332" y="46"/>
                    <a:pt x="1703" y="417"/>
                    <a:pt x="1703" y="873"/>
                  </a:cubicBezTo>
                  <a:cubicBezTo>
                    <a:pt x="1703" y="1330"/>
                    <a:pt x="1332" y="1701"/>
                    <a:pt x="875" y="1701"/>
                  </a:cubicBezTo>
                  <a:cubicBezTo>
                    <a:pt x="418" y="1701"/>
                    <a:pt x="47" y="1330"/>
                    <a:pt x="47" y="873"/>
                  </a:cubicBezTo>
                  <a:cubicBezTo>
                    <a:pt x="47" y="417"/>
                    <a:pt x="418" y="46"/>
                    <a:pt x="875" y="46"/>
                  </a:cubicBezTo>
                  <a:close/>
                  <a:moveTo>
                    <a:pt x="875" y="0"/>
                  </a:moveTo>
                  <a:cubicBezTo>
                    <a:pt x="393" y="0"/>
                    <a:pt x="1" y="392"/>
                    <a:pt x="1" y="873"/>
                  </a:cubicBezTo>
                  <a:cubicBezTo>
                    <a:pt x="1" y="1355"/>
                    <a:pt x="393" y="1747"/>
                    <a:pt x="875" y="1747"/>
                  </a:cubicBezTo>
                  <a:cubicBezTo>
                    <a:pt x="1357" y="1747"/>
                    <a:pt x="1749" y="1355"/>
                    <a:pt x="1749" y="873"/>
                  </a:cubicBezTo>
                  <a:cubicBezTo>
                    <a:pt x="1749" y="392"/>
                    <a:pt x="1357" y="0"/>
                    <a:pt x="8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3"/>
            <p:cNvSpPr/>
            <p:nvPr/>
          </p:nvSpPr>
          <p:spPr>
            <a:xfrm>
              <a:off x="1446615" y="2522030"/>
              <a:ext cx="32124" cy="32078"/>
            </a:xfrm>
            <a:custGeom>
              <a:rect b="b" l="l" r="r" t="t"/>
              <a:pathLst>
                <a:path extrusionOk="0" h="707" w="708">
                  <a:moveTo>
                    <a:pt x="354" y="1"/>
                  </a:moveTo>
                  <a:cubicBezTo>
                    <a:pt x="159" y="1"/>
                    <a:pt x="0" y="159"/>
                    <a:pt x="0" y="354"/>
                  </a:cubicBezTo>
                  <a:cubicBezTo>
                    <a:pt x="0" y="549"/>
                    <a:pt x="159" y="707"/>
                    <a:pt x="354" y="707"/>
                  </a:cubicBezTo>
                  <a:cubicBezTo>
                    <a:pt x="549" y="707"/>
                    <a:pt x="708" y="549"/>
                    <a:pt x="708" y="354"/>
                  </a:cubicBezTo>
                  <a:cubicBezTo>
                    <a:pt x="708" y="159"/>
                    <a:pt x="54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3"/>
            <p:cNvSpPr/>
            <p:nvPr/>
          </p:nvSpPr>
          <p:spPr>
            <a:xfrm>
              <a:off x="1423021" y="2498436"/>
              <a:ext cx="79357" cy="79311"/>
            </a:xfrm>
            <a:custGeom>
              <a:rect b="b" l="l" r="r" t="t"/>
              <a:pathLst>
                <a:path extrusionOk="0" h="1748" w="1749">
                  <a:moveTo>
                    <a:pt x="874" y="46"/>
                  </a:moveTo>
                  <a:cubicBezTo>
                    <a:pt x="1331" y="46"/>
                    <a:pt x="1702" y="418"/>
                    <a:pt x="1702" y="874"/>
                  </a:cubicBezTo>
                  <a:cubicBezTo>
                    <a:pt x="1702" y="1330"/>
                    <a:pt x="1331" y="1701"/>
                    <a:pt x="874" y="1701"/>
                  </a:cubicBezTo>
                  <a:cubicBezTo>
                    <a:pt x="417" y="1701"/>
                    <a:pt x="46" y="1330"/>
                    <a:pt x="46" y="874"/>
                  </a:cubicBezTo>
                  <a:cubicBezTo>
                    <a:pt x="46" y="418"/>
                    <a:pt x="417" y="46"/>
                    <a:pt x="874" y="46"/>
                  </a:cubicBezTo>
                  <a:close/>
                  <a:moveTo>
                    <a:pt x="874" y="0"/>
                  </a:moveTo>
                  <a:cubicBezTo>
                    <a:pt x="392" y="0"/>
                    <a:pt x="0" y="392"/>
                    <a:pt x="0" y="874"/>
                  </a:cubicBezTo>
                  <a:cubicBezTo>
                    <a:pt x="0" y="1355"/>
                    <a:pt x="392" y="1747"/>
                    <a:pt x="874" y="1747"/>
                  </a:cubicBezTo>
                  <a:cubicBezTo>
                    <a:pt x="1356" y="1747"/>
                    <a:pt x="1748" y="1355"/>
                    <a:pt x="1748" y="874"/>
                  </a:cubicBezTo>
                  <a:cubicBezTo>
                    <a:pt x="1748" y="392"/>
                    <a:pt x="1356" y="0"/>
                    <a:pt x="8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3"/>
            <p:cNvSpPr/>
            <p:nvPr/>
          </p:nvSpPr>
          <p:spPr>
            <a:xfrm>
              <a:off x="1424064" y="1758126"/>
              <a:ext cx="637937" cy="4265"/>
            </a:xfrm>
            <a:custGeom>
              <a:rect b="b" l="l" r="r" t="t"/>
              <a:pathLst>
                <a:path extrusionOk="0" h="94" w="14060">
                  <a:moveTo>
                    <a:pt x="1" y="1"/>
                  </a:moveTo>
                  <a:lnTo>
                    <a:pt x="1" y="93"/>
                  </a:lnTo>
                  <a:lnTo>
                    <a:pt x="14060" y="93"/>
                  </a:lnTo>
                  <a:lnTo>
                    <a:pt x="1406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3"/>
            <p:cNvSpPr/>
            <p:nvPr/>
          </p:nvSpPr>
          <p:spPr>
            <a:xfrm>
              <a:off x="2187153" y="2363677"/>
              <a:ext cx="193332" cy="160074"/>
            </a:xfrm>
            <a:custGeom>
              <a:rect b="b" l="l" r="r" t="t"/>
              <a:pathLst>
                <a:path extrusionOk="0" h="3528" w="4261">
                  <a:moveTo>
                    <a:pt x="1238" y="1"/>
                  </a:moveTo>
                  <a:cubicBezTo>
                    <a:pt x="1227" y="1"/>
                    <a:pt x="1215" y="1"/>
                    <a:pt x="1204" y="2"/>
                  </a:cubicBezTo>
                  <a:cubicBezTo>
                    <a:pt x="865" y="16"/>
                    <a:pt x="552" y="215"/>
                    <a:pt x="345" y="484"/>
                  </a:cubicBezTo>
                  <a:cubicBezTo>
                    <a:pt x="211" y="658"/>
                    <a:pt x="114" y="862"/>
                    <a:pt x="82" y="1079"/>
                  </a:cubicBezTo>
                  <a:cubicBezTo>
                    <a:pt x="1" y="1620"/>
                    <a:pt x="340" y="2164"/>
                    <a:pt x="809" y="2447"/>
                  </a:cubicBezTo>
                  <a:cubicBezTo>
                    <a:pt x="980" y="2551"/>
                    <a:pt x="1168" y="2626"/>
                    <a:pt x="1339" y="2731"/>
                  </a:cubicBezTo>
                  <a:cubicBezTo>
                    <a:pt x="1643" y="2919"/>
                    <a:pt x="1990" y="3198"/>
                    <a:pt x="2131" y="3527"/>
                  </a:cubicBezTo>
                  <a:cubicBezTo>
                    <a:pt x="2270" y="3198"/>
                    <a:pt x="2618" y="2919"/>
                    <a:pt x="2922" y="2731"/>
                  </a:cubicBezTo>
                  <a:cubicBezTo>
                    <a:pt x="3093" y="2626"/>
                    <a:pt x="3280" y="2551"/>
                    <a:pt x="3452" y="2447"/>
                  </a:cubicBezTo>
                  <a:cubicBezTo>
                    <a:pt x="3921" y="2164"/>
                    <a:pt x="4260" y="1620"/>
                    <a:pt x="4179" y="1079"/>
                  </a:cubicBezTo>
                  <a:cubicBezTo>
                    <a:pt x="4146" y="862"/>
                    <a:pt x="4050" y="658"/>
                    <a:pt x="3916" y="484"/>
                  </a:cubicBezTo>
                  <a:cubicBezTo>
                    <a:pt x="3708" y="215"/>
                    <a:pt x="3396" y="16"/>
                    <a:pt x="3057" y="2"/>
                  </a:cubicBezTo>
                  <a:cubicBezTo>
                    <a:pt x="3046" y="1"/>
                    <a:pt x="3034" y="1"/>
                    <a:pt x="3023" y="1"/>
                  </a:cubicBezTo>
                  <a:cubicBezTo>
                    <a:pt x="2636" y="1"/>
                    <a:pt x="2260" y="262"/>
                    <a:pt x="2131" y="628"/>
                  </a:cubicBezTo>
                  <a:cubicBezTo>
                    <a:pt x="2001" y="262"/>
                    <a:pt x="1625" y="1"/>
                    <a:pt x="12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3"/>
            <p:cNvSpPr/>
            <p:nvPr/>
          </p:nvSpPr>
          <p:spPr>
            <a:xfrm>
              <a:off x="1489084" y="2250698"/>
              <a:ext cx="572919" cy="195102"/>
            </a:xfrm>
            <a:custGeom>
              <a:rect b="b" l="l" r="r" t="t"/>
              <a:pathLst>
                <a:path extrusionOk="0" h="4300" w="12627">
                  <a:moveTo>
                    <a:pt x="66" y="0"/>
                  </a:moveTo>
                  <a:lnTo>
                    <a:pt x="0" y="66"/>
                  </a:lnTo>
                  <a:lnTo>
                    <a:pt x="4235" y="4300"/>
                  </a:lnTo>
                  <a:lnTo>
                    <a:pt x="12627" y="4300"/>
                  </a:lnTo>
                  <a:lnTo>
                    <a:pt x="12627" y="4208"/>
                  </a:lnTo>
                  <a:lnTo>
                    <a:pt x="4274" y="4208"/>
                  </a:lnTo>
                  <a:lnTo>
                    <a:pt x="6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3"/>
            <p:cNvSpPr/>
            <p:nvPr/>
          </p:nvSpPr>
          <p:spPr>
            <a:xfrm>
              <a:off x="1568715" y="4093124"/>
              <a:ext cx="32124" cy="32078"/>
            </a:xfrm>
            <a:custGeom>
              <a:rect b="b" l="l" r="r" t="t"/>
              <a:pathLst>
                <a:path extrusionOk="0" h="707" w="708">
                  <a:moveTo>
                    <a:pt x="354" y="1"/>
                  </a:moveTo>
                  <a:cubicBezTo>
                    <a:pt x="159" y="1"/>
                    <a:pt x="0" y="159"/>
                    <a:pt x="0" y="354"/>
                  </a:cubicBezTo>
                  <a:cubicBezTo>
                    <a:pt x="0" y="549"/>
                    <a:pt x="159" y="707"/>
                    <a:pt x="354" y="707"/>
                  </a:cubicBezTo>
                  <a:cubicBezTo>
                    <a:pt x="550" y="707"/>
                    <a:pt x="708" y="549"/>
                    <a:pt x="708" y="354"/>
                  </a:cubicBezTo>
                  <a:cubicBezTo>
                    <a:pt x="708" y="159"/>
                    <a:pt x="550"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3"/>
            <p:cNvSpPr/>
            <p:nvPr/>
          </p:nvSpPr>
          <p:spPr>
            <a:xfrm>
              <a:off x="1545120" y="4069530"/>
              <a:ext cx="79357" cy="79311"/>
            </a:xfrm>
            <a:custGeom>
              <a:rect b="b" l="l" r="r" t="t"/>
              <a:pathLst>
                <a:path extrusionOk="0" h="1748" w="1749">
                  <a:moveTo>
                    <a:pt x="874" y="46"/>
                  </a:moveTo>
                  <a:cubicBezTo>
                    <a:pt x="1331" y="46"/>
                    <a:pt x="1702" y="418"/>
                    <a:pt x="1702" y="874"/>
                  </a:cubicBezTo>
                  <a:cubicBezTo>
                    <a:pt x="1702" y="1330"/>
                    <a:pt x="1331" y="1702"/>
                    <a:pt x="874" y="1702"/>
                  </a:cubicBezTo>
                  <a:cubicBezTo>
                    <a:pt x="418" y="1702"/>
                    <a:pt x="46" y="1330"/>
                    <a:pt x="46" y="874"/>
                  </a:cubicBezTo>
                  <a:cubicBezTo>
                    <a:pt x="46" y="418"/>
                    <a:pt x="418" y="46"/>
                    <a:pt x="874" y="46"/>
                  </a:cubicBezTo>
                  <a:close/>
                  <a:moveTo>
                    <a:pt x="874" y="0"/>
                  </a:moveTo>
                  <a:cubicBezTo>
                    <a:pt x="392" y="0"/>
                    <a:pt x="0" y="392"/>
                    <a:pt x="0" y="874"/>
                  </a:cubicBezTo>
                  <a:cubicBezTo>
                    <a:pt x="0" y="1356"/>
                    <a:pt x="392" y="1747"/>
                    <a:pt x="874" y="1747"/>
                  </a:cubicBezTo>
                  <a:cubicBezTo>
                    <a:pt x="1356" y="1747"/>
                    <a:pt x="1748" y="1356"/>
                    <a:pt x="1748" y="874"/>
                  </a:cubicBezTo>
                  <a:cubicBezTo>
                    <a:pt x="1748" y="392"/>
                    <a:pt x="1356" y="0"/>
                    <a:pt x="8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3"/>
            <p:cNvSpPr/>
            <p:nvPr/>
          </p:nvSpPr>
          <p:spPr>
            <a:xfrm>
              <a:off x="1583279" y="3818299"/>
              <a:ext cx="481448" cy="292380"/>
            </a:xfrm>
            <a:custGeom>
              <a:rect b="b" l="l" r="r" t="t"/>
              <a:pathLst>
                <a:path extrusionOk="0" h="6444" w="10611">
                  <a:moveTo>
                    <a:pt x="6378" y="1"/>
                  </a:moveTo>
                  <a:lnTo>
                    <a:pt x="1" y="6378"/>
                  </a:lnTo>
                  <a:lnTo>
                    <a:pt x="66" y="6443"/>
                  </a:lnTo>
                  <a:lnTo>
                    <a:pt x="6417" y="93"/>
                  </a:lnTo>
                  <a:lnTo>
                    <a:pt x="10610" y="93"/>
                  </a:lnTo>
                  <a:lnTo>
                    <a:pt x="1061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3"/>
            <p:cNvSpPr/>
            <p:nvPr/>
          </p:nvSpPr>
          <p:spPr>
            <a:xfrm>
              <a:off x="1467532" y="2538909"/>
              <a:ext cx="612030" cy="470558"/>
            </a:xfrm>
            <a:custGeom>
              <a:rect b="b" l="l" r="r" t="t"/>
              <a:pathLst>
                <a:path extrusionOk="0" h="10371" w="13489">
                  <a:moveTo>
                    <a:pt x="66" y="1"/>
                  </a:moveTo>
                  <a:lnTo>
                    <a:pt x="0" y="66"/>
                  </a:lnTo>
                  <a:lnTo>
                    <a:pt x="10306" y="10371"/>
                  </a:lnTo>
                  <a:lnTo>
                    <a:pt x="13489" y="10371"/>
                  </a:lnTo>
                  <a:lnTo>
                    <a:pt x="13489" y="10278"/>
                  </a:lnTo>
                  <a:lnTo>
                    <a:pt x="10344" y="10278"/>
                  </a:lnTo>
                  <a:lnTo>
                    <a:pt x="6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3"/>
            <p:cNvSpPr/>
            <p:nvPr/>
          </p:nvSpPr>
          <p:spPr>
            <a:xfrm>
              <a:off x="2176853" y="3692706"/>
              <a:ext cx="225365" cy="206445"/>
            </a:xfrm>
            <a:custGeom>
              <a:rect b="b" l="l" r="r" t="t"/>
              <a:pathLst>
                <a:path extrusionOk="0" h="4550" w="4967">
                  <a:moveTo>
                    <a:pt x="157" y="1"/>
                  </a:moveTo>
                  <a:cubicBezTo>
                    <a:pt x="267" y="833"/>
                    <a:pt x="706" y="2377"/>
                    <a:pt x="251" y="3255"/>
                  </a:cubicBezTo>
                  <a:cubicBezTo>
                    <a:pt x="172" y="3406"/>
                    <a:pt x="77" y="3555"/>
                    <a:pt x="50" y="3723"/>
                  </a:cubicBezTo>
                  <a:cubicBezTo>
                    <a:pt x="1" y="4020"/>
                    <a:pt x="236" y="4306"/>
                    <a:pt x="517" y="4413"/>
                  </a:cubicBezTo>
                  <a:cubicBezTo>
                    <a:pt x="652" y="4464"/>
                    <a:pt x="793" y="4482"/>
                    <a:pt x="937" y="4482"/>
                  </a:cubicBezTo>
                  <a:cubicBezTo>
                    <a:pt x="1094" y="4482"/>
                    <a:pt x="1254" y="4460"/>
                    <a:pt x="1408" y="4432"/>
                  </a:cubicBezTo>
                  <a:cubicBezTo>
                    <a:pt x="1650" y="4388"/>
                    <a:pt x="1894" y="4333"/>
                    <a:pt x="2138" y="4333"/>
                  </a:cubicBezTo>
                  <a:cubicBezTo>
                    <a:pt x="2193" y="4333"/>
                    <a:pt x="2248" y="4336"/>
                    <a:pt x="2302" y="4342"/>
                  </a:cubicBezTo>
                  <a:cubicBezTo>
                    <a:pt x="2530" y="4368"/>
                    <a:pt x="2746" y="4455"/>
                    <a:pt x="2970" y="4504"/>
                  </a:cubicBezTo>
                  <a:cubicBezTo>
                    <a:pt x="3109" y="4535"/>
                    <a:pt x="3252" y="4550"/>
                    <a:pt x="3395" y="4550"/>
                  </a:cubicBezTo>
                  <a:cubicBezTo>
                    <a:pt x="3573" y="4550"/>
                    <a:pt x="3751" y="4526"/>
                    <a:pt x="3923" y="4479"/>
                  </a:cubicBezTo>
                  <a:cubicBezTo>
                    <a:pt x="4030" y="4449"/>
                    <a:pt x="4136" y="4411"/>
                    <a:pt x="4246" y="4402"/>
                  </a:cubicBezTo>
                  <a:cubicBezTo>
                    <a:pt x="4267" y="4400"/>
                    <a:pt x="4288" y="4400"/>
                    <a:pt x="4309" y="4400"/>
                  </a:cubicBezTo>
                  <a:cubicBezTo>
                    <a:pt x="4404" y="4400"/>
                    <a:pt x="4498" y="4415"/>
                    <a:pt x="4593" y="4415"/>
                  </a:cubicBezTo>
                  <a:cubicBezTo>
                    <a:pt x="4618" y="4415"/>
                    <a:pt x="4644" y="4414"/>
                    <a:pt x="4670" y="4411"/>
                  </a:cubicBezTo>
                  <a:cubicBezTo>
                    <a:pt x="4810" y="4396"/>
                    <a:pt x="4962" y="4301"/>
                    <a:pt x="4966" y="4160"/>
                  </a:cubicBezTo>
                  <a:cubicBezTo>
                    <a:pt x="4966" y="4128"/>
                    <a:pt x="4959" y="4095"/>
                    <a:pt x="4940" y="4069"/>
                  </a:cubicBezTo>
                  <a:cubicBezTo>
                    <a:pt x="4902" y="4014"/>
                    <a:pt x="4832" y="4003"/>
                    <a:pt x="4762" y="4003"/>
                  </a:cubicBezTo>
                  <a:cubicBezTo>
                    <a:pt x="4735" y="4003"/>
                    <a:pt x="4708" y="4004"/>
                    <a:pt x="4682" y="4006"/>
                  </a:cubicBezTo>
                  <a:cubicBezTo>
                    <a:pt x="4659" y="4007"/>
                    <a:pt x="4637" y="4008"/>
                    <a:pt x="4615" y="4008"/>
                  </a:cubicBezTo>
                  <a:cubicBezTo>
                    <a:pt x="4209" y="4008"/>
                    <a:pt x="3824" y="3802"/>
                    <a:pt x="3496" y="3558"/>
                  </a:cubicBezTo>
                  <a:cubicBezTo>
                    <a:pt x="3150" y="3300"/>
                    <a:pt x="2839" y="2992"/>
                    <a:pt x="2463" y="2782"/>
                  </a:cubicBezTo>
                  <a:cubicBezTo>
                    <a:pt x="2323" y="2704"/>
                    <a:pt x="2169" y="2634"/>
                    <a:pt x="2078" y="2502"/>
                  </a:cubicBezTo>
                  <a:cubicBezTo>
                    <a:pt x="1986" y="2367"/>
                    <a:pt x="1979" y="2192"/>
                    <a:pt x="1977" y="2028"/>
                  </a:cubicBezTo>
                  <a:cubicBezTo>
                    <a:pt x="1970" y="1420"/>
                    <a:pt x="1978" y="607"/>
                    <a:pt x="20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8" name="Google Shape;1558;p53"/>
          <p:cNvSpPr txBox="1"/>
          <p:nvPr>
            <p:ph idx="4294967295" type="subTitle"/>
          </p:nvPr>
        </p:nvSpPr>
        <p:spPr>
          <a:xfrm>
            <a:off x="6741426" y="2000599"/>
            <a:ext cx="1731000" cy="645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Clr>
                <a:schemeClr val="dk1"/>
              </a:buClr>
              <a:buSzPts val="1100"/>
              <a:buFont typeface="Arial"/>
              <a:buNone/>
            </a:pPr>
            <a:r>
              <a:rPr lang="en" sz="1400"/>
              <a:t>Saturn is the ringed one and</a:t>
            </a:r>
            <a:endParaRPr sz="1400"/>
          </a:p>
        </p:txBody>
      </p:sp>
      <p:sp>
        <p:nvSpPr>
          <p:cNvPr id="1559" name="Google Shape;1559;p53"/>
          <p:cNvSpPr txBox="1"/>
          <p:nvPr>
            <p:ph idx="4294967295" type="subTitle"/>
          </p:nvPr>
        </p:nvSpPr>
        <p:spPr>
          <a:xfrm>
            <a:off x="6741426" y="2774774"/>
            <a:ext cx="1731000" cy="645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Clr>
                <a:schemeClr val="dk1"/>
              </a:buClr>
              <a:buSzPts val="1100"/>
              <a:buFont typeface="Arial"/>
              <a:buNone/>
            </a:pPr>
            <a:r>
              <a:rPr lang="en" sz="1400"/>
              <a:t>Earth is the planet where we live on</a:t>
            </a:r>
            <a:endParaRPr sz="1400"/>
          </a:p>
        </p:txBody>
      </p:sp>
      <p:sp>
        <p:nvSpPr>
          <p:cNvPr id="1560" name="Google Shape;1560;p53"/>
          <p:cNvSpPr txBox="1"/>
          <p:nvPr>
            <p:ph idx="4294967295" type="subTitle"/>
          </p:nvPr>
        </p:nvSpPr>
        <p:spPr>
          <a:xfrm>
            <a:off x="6741426" y="1226425"/>
            <a:ext cx="1731000" cy="645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Clr>
                <a:schemeClr val="dk1"/>
              </a:buClr>
              <a:buSzPts val="1100"/>
              <a:buFont typeface="Arial"/>
              <a:buNone/>
            </a:pPr>
            <a:r>
              <a:rPr lang="en" sz="1400"/>
              <a:t>Venus is the second planet</a:t>
            </a:r>
            <a:endParaRPr sz="1400"/>
          </a:p>
        </p:txBody>
      </p:sp>
      <p:sp>
        <p:nvSpPr>
          <p:cNvPr id="1561" name="Google Shape;1561;p53"/>
          <p:cNvSpPr txBox="1"/>
          <p:nvPr>
            <p:ph idx="4294967295" type="subTitle"/>
          </p:nvPr>
        </p:nvSpPr>
        <p:spPr>
          <a:xfrm>
            <a:off x="6741426" y="3548948"/>
            <a:ext cx="1731000" cy="645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400"/>
              <a:t>Mercury </a:t>
            </a:r>
            <a:r>
              <a:rPr lang="en"/>
              <a:t>is the smallest planet </a:t>
            </a:r>
            <a:endParaRPr/>
          </a:p>
        </p:txBody>
      </p:sp>
      <p:sp>
        <p:nvSpPr>
          <p:cNvPr id="1562" name="Google Shape;1562;p53"/>
          <p:cNvSpPr txBox="1"/>
          <p:nvPr/>
        </p:nvSpPr>
        <p:spPr>
          <a:xfrm>
            <a:off x="1244350" y="3370758"/>
            <a:ext cx="1169400" cy="369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accent1"/>
                </a:solidFill>
                <a:latin typeface="Saira Thin"/>
                <a:ea typeface="Saira Thin"/>
                <a:cs typeface="Saira Thin"/>
                <a:sym typeface="Saira Thin"/>
              </a:rPr>
              <a:t>Mars</a:t>
            </a:r>
            <a:endParaRPr sz="1600">
              <a:solidFill>
                <a:schemeClr val="accent1"/>
              </a:solidFill>
              <a:latin typeface="Saira Thin"/>
              <a:ea typeface="Saira Thin"/>
              <a:cs typeface="Saira Thin"/>
              <a:sym typeface="Saira Thin"/>
            </a:endParaRPr>
          </a:p>
        </p:txBody>
      </p:sp>
      <p:sp>
        <p:nvSpPr>
          <p:cNvPr id="1563" name="Google Shape;1563;p53"/>
          <p:cNvSpPr txBox="1"/>
          <p:nvPr/>
        </p:nvSpPr>
        <p:spPr>
          <a:xfrm>
            <a:off x="1142575" y="3707775"/>
            <a:ext cx="1372800" cy="748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dk1"/>
                </a:solidFill>
                <a:latin typeface="Nunito"/>
                <a:ea typeface="Nunito"/>
                <a:cs typeface="Nunito"/>
                <a:sym typeface="Nunito"/>
              </a:rPr>
              <a:t>It’s actually a cold place</a:t>
            </a:r>
            <a:endParaRPr>
              <a:solidFill>
                <a:schemeClr val="dk1"/>
              </a:solidFill>
              <a:latin typeface="Nunito"/>
              <a:ea typeface="Nunito"/>
              <a:cs typeface="Nunito"/>
              <a:sym typeface="Nunito"/>
            </a:endParaRPr>
          </a:p>
        </p:txBody>
      </p:sp>
      <p:sp>
        <p:nvSpPr>
          <p:cNvPr id="1564" name="Google Shape;1564;p53"/>
          <p:cNvSpPr txBox="1"/>
          <p:nvPr/>
        </p:nvSpPr>
        <p:spPr>
          <a:xfrm>
            <a:off x="2786263" y="3370763"/>
            <a:ext cx="1169400" cy="369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accent1"/>
                </a:solidFill>
                <a:latin typeface="Saira Thin"/>
                <a:ea typeface="Saira Thin"/>
                <a:cs typeface="Saira Thin"/>
                <a:sym typeface="Saira Thin"/>
              </a:rPr>
              <a:t>Jupiter</a:t>
            </a:r>
            <a:endParaRPr sz="1600">
              <a:solidFill>
                <a:schemeClr val="accent1"/>
              </a:solidFill>
              <a:latin typeface="Saira Thin"/>
              <a:ea typeface="Saira Thin"/>
              <a:cs typeface="Saira Thin"/>
              <a:sym typeface="Saira Thin"/>
            </a:endParaRPr>
          </a:p>
        </p:txBody>
      </p:sp>
      <p:sp>
        <p:nvSpPr>
          <p:cNvPr id="1565" name="Google Shape;1565;p53"/>
          <p:cNvSpPr txBox="1"/>
          <p:nvPr/>
        </p:nvSpPr>
        <p:spPr>
          <a:xfrm>
            <a:off x="2684563" y="3707775"/>
            <a:ext cx="1372800" cy="748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Clr>
                <a:srgbClr val="000000"/>
              </a:buClr>
              <a:buSzPts val="1100"/>
              <a:buFont typeface="Arial"/>
              <a:buNone/>
            </a:pPr>
            <a:r>
              <a:rPr lang="en">
                <a:solidFill>
                  <a:schemeClr val="dk1"/>
                </a:solidFill>
                <a:latin typeface="Nunito"/>
                <a:ea typeface="Nunito"/>
                <a:cs typeface="Nunito"/>
                <a:sym typeface="Nunito"/>
              </a:rPr>
              <a:t>It’s the biggest planet</a:t>
            </a:r>
            <a:endParaRPr>
              <a:solidFill>
                <a:schemeClr val="dk1"/>
              </a:solidFill>
              <a:latin typeface="Nunito"/>
              <a:ea typeface="Nunito"/>
              <a:cs typeface="Nunito"/>
              <a:sym typeface="Nunito"/>
            </a:endParaRPr>
          </a:p>
        </p:txBody>
      </p:sp>
      <p:sp>
        <p:nvSpPr>
          <p:cNvPr id="1566" name="Google Shape;1566;p53"/>
          <p:cNvSpPr/>
          <p:nvPr/>
        </p:nvSpPr>
        <p:spPr>
          <a:xfrm>
            <a:off x="3155979" y="1579695"/>
            <a:ext cx="429969" cy="1363827"/>
          </a:xfrm>
          <a:custGeom>
            <a:rect b="b" l="l" r="r" t="t"/>
            <a:pathLst>
              <a:path extrusionOk="0" fill="none" h="31383" w="9894">
                <a:moveTo>
                  <a:pt x="9893" y="0"/>
                </a:moveTo>
                <a:lnTo>
                  <a:pt x="9893" y="26437"/>
                </a:lnTo>
                <a:cubicBezTo>
                  <a:pt x="9893" y="29168"/>
                  <a:pt x="7678" y="31383"/>
                  <a:pt x="4947" y="31383"/>
                </a:cubicBezTo>
                <a:lnTo>
                  <a:pt x="4947" y="31383"/>
                </a:lnTo>
                <a:cubicBezTo>
                  <a:pt x="2215" y="31383"/>
                  <a:pt x="1" y="29168"/>
                  <a:pt x="1" y="26437"/>
                </a:cubicBezTo>
                <a:lnTo>
                  <a:pt x="1" y="0"/>
                </a:lnTo>
              </a:path>
            </a:pathLst>
          </a:custGeom>
          <a:noFill/>
          <a:ln cap="flat" cmpd="sng" w="19050">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3"/>
          <p:cNvSpPr txBox="1"/>
          <p:nvPr/>
        </p:nvSpPr>
        <p:spPr>
          <a:xfrm>
            <a:off x="3038475" y="3160735"/>
            <a:ext cx="665100" cy="188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Saira Thin"/>
                <a:ea typeface="Saira Thin"/>
                <a:cs typeface="Saira Thin"/>
                <a:sym typeface="Saira Thin"/>
              </a:rPr>
              <a:t>75%</a:t>
            </a:r>
            <a:endParaRPr sz="1600">
              <a:solidFill>
                <a:schemeClr val="dk1"/>
              </a:solidFill>
              <a:latin typeface="Saira Thin"/>
              <a:ea typeface="Saira Thin"/>
              <a:cs typeface="Saira Thin"/>
              <a:sym typeface="Saira Thin"/>
            </a:endParaRPr>
          </a:p>
        </p:txBody>
      </p:sp>
      <p:sp>
        <p:nvSpPr>
          <p:cNvPr id="1568" name="Google Shape;1568;p53"/>
          <p:cNvSpPr/>
          <p:nvPr/>
        </p:nvSpPr>
        <p:spPr>
          <a:xfrm rot="10800000">
            <a:off x="3213313" y="1921652"/>
            <a:ext cx="315300" cy="955500"/>
          </a:xfrm>
          <a:prstGeom prst="round2SameRect">
            <a:avLst>
              <a:gd fmla="val 50000" name="adj1"/>
              <a:gd fmla="val 3376"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3"/>
          <p:cNvSpPr/>
          <p:nvPr/>
        </p:nvSpPr>
        <p:spPr>
          <a:xfrm>
            <a:off x="1614004" y="1579695"/>
            <a:ext cx="429969" cy="1363827"/>
          </a:xfrm>
          <a:custGeom>
            <a:rect b="b" l="l" r="r" t="t"/>
            <a:pathLst>
              <a:path extrusionOk="0" fill="none" h="31383" w="9894">
                <a:moveTo>
                  <a:pt x="9893" y="0"/>
                </a:moveTo>
                <a:lnTo>
                  <a:pt x="9893" y="26437"/>
                </a:lnTo>
                <a:cubicBezTo>
                  <a:pt x="9893" y="29168"/>
                  <a:pt x="7678" y="31383"/>
                  <a:pt x="4947" y="31383"/>
                </a:cubicBezTo>
                <a:lnTo>
                  <a:pt x="4947" y="31383"/>
                </a:lnTo>
                <a:cubicBezTo>
                  <a:pt x="2215" y="31383"/>
                  <a:pt x="1" y="29168"/>
                  <a:pt x="1" y="26437"/>
                </a:cubicBezTo>
                <a:lnTo>
                  <a:pt x="1" y="0"/>
                </a:lnTo>
              </a:path>
            </a:pathLst>
          </a:custGeom>
          <a:noFill/>
          <a:ln cap="flat" cmpd="sng" w="19050">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3"/>
          <p:cNvSpPr txBox="1"/>
          <p:nvPr/>
        </p:nvSpPr>
        <p:spPr>
          <a:xfrm>
            <a:off x="1496562" y="3160735"/>
            <a:ext cx="664976" cy="188381"/>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Saira Thin"/>
                <a:ea typeface="Saira Thin"/>
                <a:cs typeface="Saira Thin"/>
                <a:sym typeface="Saira Thin"/>
              </a:rPr>
              <a:t>50%</a:t>
            </a:r>
            <a:endParaRPr sz="1600">
              <a:solidFill>
                <a:schemeClr val="dk1"/>
              </a:solidFill>
              <a:latin typeface="Saira Thin"/>
              <a:ea typeface="Saira Thin"/>
              <a:cs typeface="Saira Thin"/>
              <a:sym typeface="Saira Thin"/>
            </a:endParaRPr>
          </a:p>
        </p:txBody>
      </p:sp>
      <p:sp>
        <p:nvSpPr>
          <p:cNvPr id="1571" name="Google Shape;1571;p53"/>
          <p:cNvSpPr/>
          <p:nvPr/>
        </p:nvSpPr>
        <p:spPr>
          <a:xfrm rot="10800000">
            <a:off x="1678101" y="2156546"/>
            <a:ext cx="315300" cy="720600"/>
          </a:xfrm>
          <a:prstGeom prst="round2SameRect">
            <a:avLst>
              <a:gd fmla="val 50000" name="adj1"/>
              <a:gd fmla="val 3376"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3"/>
          <p:cNvSpPr/>
          <p:nvPr/>
        </p:nvSpPr>
        <p:spPr>
          <a:xfrm rot="10800000">
            <a:off x="3213325" y="1839152"/>
            <a:ext cx="315300" cy="1038000"/>
          </a:xfrm>
          <a:prstGeom prst="round2SameRect">
            <a:avLst>
              <a:gd fmla="val 50000" name="adj1"/>
              <a:gd fmla="val 3376"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 name="Shape 797"/>
        <p:cNvGrpSpPr/>
        <p:nvPr/>
      </p:nvGrpSpPr>
      <p:grpSpPr>
        <a:xfrm>
          <a:off x="0" y="0"/>
          <a:ext cx="0" cy="0"/>
          <a:chOff x="0" y="0"/>
          <a:chExt cx="0" cy="0"/>
        </a:xfrm>
      </p:grpSpPr>
      <p:sp>
        <p:nvSpPr>
          <p:cNvPr id="798" name="Google Shape;798;p36"/>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799" name="Google Shape;799;p36"/>
          <p:cNvSpPr txBox="1"/>
          <p:nvPr>
            <p:ph idx="1" type="body"/>
          </p:nvPr>
        </p:nvSpPr>
        <p:spPr>
          <a:xfrm>
            <a:off x="713225" y="1197100"/>
            <a:ext cx="7759200" cy="3429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Here’s what you’ll find in this </a:t>
            </a:r>
            <a:r>
              <a:rPr b="1" lang="en">
                <a:uFill>
                  <a:noFill/>
                </a:uFill>
                <a:hlinkClick r:id="rId3"/>
              </a:rPr>
              <a:t>Slidesgo</a:t>
            </a:r>
            <a:r>
              <a:rPr lang="en"/>
              <a:t> template: </a:t>
            </a:r>
            <a:endParaRPr/>
          </a:p>
          <a:p>
            <a:pPr indent="-304800" lvl="0" marL="457200" rtl="0" algn="l">
              <a:lnSpc>
                <a:spcPct val="100000"/>
              </a:lnSpc>
              <a:spcBef>
                <a:spcPts val="1600"/>
              </a:spcBef>
              <a:spcAft>
                <a:spcPts val="0"/>
              </a:spcAft>
              <a:buSzPts val="1200"/>
              <a:buFont typeface="Nunito"/>
              <a:buAutoNum type="arabicPeriod"/>
            </a:pPr>
            <a:r>
              <a:rPr lang="en"/>
              <a:t>A slide structure based on a medical breakthrough presentation, which you can easily adapt to your needs. For more info on how to edit the template, please visit </a:t>
            </a:r>
            <a:r>
              <a:rPr b="1" lang="en">
                <a:uFill>
                  <a:noFill/>
                </a:uFill>
                <a:hlinkClick r:id="rId4"/>
              </a:rPr>
              <a:t>Slidesgo School</a:t>
            </a:r>
            <a:r>
              <a:rPr lang="en"/>
              <a:t> or read our </a:t>
            </a:r>
            <a:r>
              <a:rPr b="1" lang="en">
                <a:uFill>
                  <a:noFill/>
                </a:uFill>
                <a:hlinkClick r:id="rId5"/>
              </a:rPr>
              <a:t>FAQs</a:t>
            </a:r>
            <a:r>
              <a:rPr lang="en"/>
              <a:t>.</a:t>
            </a:r>
            <a:endParaRPr/>
          </a:p>
          <a:p>
            <a:pPr indent="-304800" lvl="0" marL="457200" rtl="0" algn="l">
              <a:lnSpc>
                <a:spcPct val="100000"/>
              </a:lnSpc>
              <a:spcBef>
                <a:spcPts val="0"/>
              </a:spcBef>
              <a:spcAft>
                <a:spcPts val="0"/>
              </a:spcAft>
              <a:buSzPts val="1200"/>
              <a:buFont typeface="Nunito"/>
              <a:buAutoNum type="arabicPeriod"/>
            </a:pPr>
            <a:r>
              <a:rPr lang="en"/>
              <a:t>An assortment of illustrations that are suitable for use in the presentation can be found in the </a:t>
            </a:r>
            <a:r>
              <a:rPr b="1" lang="en"/>
              <a:t>a</a:t>
            </a:r>
            <a:r>
              <a:rPr b="1" lang="en">
                <a:uFill>
                  <a:noFill/>
                </a:uFill>
                <a:hlinkClick action="ppaction://hlinksldjump" r:id="rId6"/>
              </a:rPr>
              <a:t>lternative</a:t>
            </a:r>
            <a:r>
              <a:rPr lang="en">
                <a:uFill>
                  <a:noFill/>
                </a:uFill>
                <a:hlinkClick action="ppaction://hlinksldjump" r:id="rId7"/>
              </a:rPr>
              <a:t> </a:t>
            </a:r>
            <a:r>
              <a:rPr b="1" lang="en">
                <a:uFill>
                  <a:noFill/>
                </a:uFill>
                <a:hlinkClick action="ppaction://hlinksldjump" r:id="rId8"/>
              </a:rPr>
              <a:t>resources</a:t>
            </a:r>
            <a:r>
              <a:rPr lang="en"/>
              <a:t> slide.</a:t>
            </a:r>
            <a:endParaRPr/>
          </a:p>
          <a:p>
            <a:pPr indent="-304800" lvl="0" marL="457200" rtl="0" algn="l">
              <a:lnSpc>
                <a:spcPct val="100000"/>
              </a:lnSpc>
              <a:spcBef>
                <a:spcPts val="0"/>
              </a:spcBef>
              <a:spcAft>
                <a:spcPts val="0"/>
              </a:spcAft>
              <a:buSzPts val="1200"/>
              <a:buFont typeface="Nunito"/>
              <a:buAutoNum type="arabicPeriod"/>
            </a:pPr>
            <a:r>
              <a:rPr lang="en"/>
              <a:t>A </a:t>
            </a:r>
            <a:r>
              <a:rPr b="1" lang="en">
                <a:uFill>
                  <a:noFill/>
                </a:uFill>
                <a:hlinkClick action="ppaction://hlinksldjump" r:id="rId9"/>
              </a:rPr>
              <a:t>thanks</a:t>
            </a:r>
            <a:r>
              <a:rPr lang="en">
                <a:uFill>
                  <a:noFill/>
                </a:uFill>
                <a:hlinkClick action="ppaction://hlinksldjump" r:id="rId10"/>
              </a:rPr>
              <a:t> </a:t>
            </a:r>
            <a:r>
              <a:rPr lang="en"/>
              <a:t>slide, which you must keep so that proper credits for our design are given.</a:t>
            </a:r>
            <a:endParaRPr/>
          </a:p>
          <a:p>
            <a:pPr indent="-304800" lvl="0" marL="457200" rtl="0" algn="l">
              <a:lnSpc>
                <a:spcPct val="100000"/>
              </a:lnSpc>
              <a:spcBef>
                <a:spcPts val="0"/>
              </a:spcBef>
              <a:spcAft>
                <a:spcPts val="0"/>
              </a:spcAft>
              <a:buSzPts val="1200"/>
              <a:buFont typeface="Nunito"/>
              <a:buAutoNum type="arabicPeriod"/>
            </a:pPr>
            <a:r>
              <a:rPr lang="en"/>
              <a:t>A </a:t>
            </a:r>
            <a:r>
              <a:rPr b="1" lang="en">
                <a:uFill>
                  <a:noFill/>
                </a:uFill>
                <a:hlinkClick action="ppaction://hlinksldjump" r:id="rId11"/>
              </a:rPr>
              <a:t>resources</a:t>
            </a:r>
            <a:r>
              <a:rPr lang="en">
                <a:uFill>
                  <a:noFill/>
                </a:uFill>
                <a:hlinkClick action="ppaction://hlinksldjump" r:id="rId12"/>
              </a:rPr>
              <a:t> </a:t>
            </a:r>
            <a:r>
              <a:rPr lang="en"/>
              <a:t>slide, where you’ll find links to all the elements used in the template.</a:t>
            </a:r>
            <a:endParaRPr/>
          </a:p>
          <a:p>
            <a:pPr indent="-304800" lvl="0" marL="457200" rtl="0" algn="l">
              <a:lnSpc>
                <a:spcPct val="100000"/>
              </a:lnSpc>
              <a:spcBef>
                <a:spcPts val="0"/>
              </a:spcBef>
              <a:spcAft>
                <a:spcPts val="0"/>
              </a:spcAft>
              <a:buSzPts val="1200"/>
              <a:buFont typeface="Nunito"/>
              <a:buAutoNum type="arabicPeriod"/>
            </a:pPr>
            <a:r>
              <a:rPr b="1" lang="en">
                <a:uFill>
                  <a:noFill/>
                </a:uFill>
                <a:hlinkClick action="ppaction://hlinksldjump" r:id="rId13"/>
              </a:rPr>
              <a:t>Instructions for use</a:t>
            </a:r>
            <a:r>
              <a:rPr lang="en"/>
              <a:t>.</a:t>
            </a:r>
            <a:endParaRPr/>
          </a:p>
          <a:p>
            <a:pPr indent="-304800" lvl="0" marL="457200" rtl="0" algn="l">
              <a:lnSpc>
                <a:spcPct val="100000"/>
              </a:lnSpc>
              <a:spcBef>
                <a:spcPts val="0"/>
              </a:spcBef>
              <a:spcAft>
                <a:spcPts val="0"/>
              </a:spcAft>
              <a:buSzPts val="1200"/>
              <a:buFont typeface="Nunito"/>
              <a:buAutoNum type="arabicPeriod"/>
            </a:pPr>
            <a:r>
              <a:rPr lang="en"/>
              <a:t>Final slides with: </a:t>
            </a:r>
            <a:endParaRPr/>
          </a:p>
          <a:p>
            <a:pPr indent="-304800" lvl="0" marL="914400" rtl="0" algn="l">
              <a:lnSpc>
                <a:spcPct val="100000"/>
              </a:lnSpc>
              <a:spcBef>
                <a:spcPts val="0"/>
              </a:spcBef>
              <a:spcAft>
                <a:spcPts val="0"/>
              </a:spcAft>
              <a:buSzPts val="1200"/>
              <a:buFont typeface="Nunito"/>
              <a:buAutoNum type="arabicPeriod"/>
            </a:pPr>
            <a:r>
              <a:rPr lang="en"/>
              <a:t>The</a:t>
            </a:r>
            <a:r>
              <a:rPr lang="en">
                <a:uFill>
                  <a:noFill/>
                </a:uFill>
                <a:hlinkClick action="ppaction://hlinksldjump" r:id="rId14"/>
              </a:rPr>
              <a:t> </a:t>
            </a:r>
            <a:r>
              <a:rPr b="1" lang="en">
                <a:uFill>
                  <a:noFill/>
                </a:uFill>
                <a:hlinkClick action="ppaction://hlinksldjump" r:id="rId15"/>
              </a:rPr>
              <a:t>fonts and colors</a:t>
            </a:r>
            <a:r>
              <a:rPr lang="en"/>
              <a:t> used in the template.</a:t>
            </a:r>
            <a:endParaRPr/>
          </a:p>
          <a:p>
            <a:pPr indent="-304800" lvl="0" marL="914400" rtl="0" algn="l">
              <a:lnSpc>
                <a:spcPct val="100000"/>
              </a:lnSpc>
              <a:spcBef>
                <a:spcPts val="0"/>
              </a:spcBef>
              <a:spcAft>
                <a:spcPts val="0"/>
              </a:spcAft>
              <a:buSzPts val="1200"/>
              <a:buFont typeface="Nunito"/>
              <a:buAutoNum type="arabicPeriod"/>
            </a:pPr>
            <a:r>
              <a:rPr lang="en"/>
              <a:t>A selection of </a:t>
            </a:r>
            <a:r>
              <a:rPr b="1" lang="en">
                <a:uFill>
                  <a:noFill/>
                </a:uFill>
                <a:hlinkClick action="ppaction://hlinksldjump" r:id="rId16"/>
              </a:rPr>
              <a:t>illustrations</a:t>
            </a:r>
            <a:r>
              <a:rPr lang="en"/>
              <a:t>.</a:t>
            </a:r>
            <a:r>
              <a:rPr lang="en"/>
              <a:t> You can also customize and animate them as you wish with the online editor. Visit </a:t>
            </a:r>
            <a:r>
              <a:rPr b="1" lang="en">
                <a:uFill>
                  <a:noFill/>
                </a:uFill>
                <a:hlinkClick r:id="rId17"/>
              </a:rPr>
              <a:t>Stories by Freepik</a:t>
            </a:r>
            <a:r>
              <a:rPr lang="en"/>
              <a:t> to find more. </a:t>
            </a:r>
            <a:endParaRPr/>
          </a:p>
          <a:p>
            <a:pPr indent="-304800" lvl="0" marL="914400" rtl="0" algn="l">
              <a:lnSpc>
                <a:spcPct val="100000"/>
              </a:lnSpc>
              <a:spcBef>
                <a:spcPts val="0"/>
              </a:spcBef>
              <a:spcAft>
                <a:spcPts val="0"/>
              </a:spcAft>
              <a:buSzPts val="1200"/>
              <a:buFont typeface="Nunito"/>
              <a:buAutoNum type="arabicPeriod"/>
            </a:pPr>
            <a:r>
              <a:rPr lang="en"/>
              <a:t>More</a:t>
            </a:r>
            <a:r>
              <a:rPr lang="en">
                <a:uFill>
                  <a:noFill/>
                </a:uFill>
                <a:hlinkClick action="ppaction://hlinksldjump" r:id="rId18"/>
              </a:rPr>
              <a:t> </a:t>
            </a:r>
            <a:r>
              <a:rPr b="1" lang="en">
                <a:uFill>
                  <a:noFill/>
                </a:uFill>
                <a:hlinkClick action="ppaction://hlinksldjump" r:id="rId19"/>
              </a:rPr>
              <a:t>infographic resources</a:t>
            </a:r>
            <a:r>
              <a:rPr lang="en"/>
              <a:t>, whose size and color can be edited. </a:t>
            </a:r>
            <a:endParaRPr/>
          </a:p>
          <a:p>
            <a:pPr indent="-304800" lvl="0" marL="914400" rtl="0" algn="l">
              <a:lnSpc>
                <a:spcPct val="100000"/>
              </a:lnSpc>
              <a:spcBef>
                <a:spcPts val="0"/>
              </a:spcBef>
              <a:spcAft>
                <a:spcPts val="0"/>
              </a:spcAft>
              <a:buSzPts val="1200"/>
              <a:buFont typeface="Nunito"/>
              <a:buAutoNum type="arabicPeriod"/>
            </a:pPr>
            <a:r>
              <a:rPr lang="en"/>
              <a:t>Sets of </a:t>
            </a:r>
            <a:r>
              <a:rPr b="1" lang="en">
                <a:uFill>
                  <a:noFill/>
                </a:uFill>
                <a:hlinkClick action="ppaction://hlinksldjump" r:id="rId20"/>
              </a:rPr>
              <a:t>customizable icons</a:t>
            </a:r>
            <a:r>
              <a:rPr lang="en"/>
              <a:t> of the following themes: general, business, avatar, creative process, education, help &amp; support, medical, nature, performing arts, SEO &amp; marketing, and teamwork.</a:t>
            </a:r>
            <a:endParaRPr/>
          </a:p>
          <a:p>
            <a:pPr indent="0" lvl="0" marL="0" rtl="0" algn="l">
              <a:lnSpc>
                <a:spcPct val="100000"/>
              </a:lnSpc>
              <a:spcBef>
                <a:spcPts val="1600"/>
              </a:spcBef>
              <a:spcAft>
                <a:spcPts val="0"/>
              </a:spcAft>
              <a:buNone/>
            </a:pPr>
            <a:r>
              <a:rPr lang="en"/>
              <a:t>You can delete this slide when you’re done editing the presentation.</a:t>
            </a:r>
            <a:endParaRPr/>
          </a:p>
          <a:p>
            <a:pPr indent="0" lvl="0" marL="0" rtl="0" algn="l">
              <a:spcBef>
                <a:spcPts val="0"/>
              </a:spcBef>
              <a:spcAft>
                <a:spcPts val="16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6" name="Shape 1576"/>
        <p:cNvGrpSpPr/>
        <p:nvPr/>
      </p:nvGrpSpPr>
      <p:grpSpPr>
        <a:xfrm>
          <a:off x="0" y="0"/>
          <a:ext cx="0" cy="0"/>
          <a:chOff x="0" y="0"/>
          <a:chExt cx="0" cy="0"/>
        </a:xfrm>
      </p:grpSpPr>
      <p:sp>
        <p:nvSpPr>
          <p:cNvPr id="1577" name="Google Shape;1577;p54"/>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SUCCESS RATE</a:t>
            </a:r>
            <a:endParaRPr/>
          </a:p>
        </p:txBody>
      </p:sp>
      <p:grpSp>
        <p:nvGrpSpPr>
          <p:cNvPr id="1578" name="Google Shape;1578;p54"/>
          <p:cNvGrpSpPr/>
          <p:nvPr/>
        </p:nvGrpSpPr>
        <p:grpSpPr>
          <a:xfrm>
            <a:off x="2341807" y="1662555"/>
            <a:ext cx="1771138" cy="1770966"/>
            <a:chOff x="4049800" y="640400"/>
            <a:chExt cx="858900" cy="858900"/>
          </a:xfrm>
        </p:grpSpPr>
        <p:sp>
          <p:nvSpPr>
            <p:cNvPr id="1579" name="Google Shape;1579;p54"/>
            <p:cNvSpPr/>
            <p:nvPr/>
          </p:nvSpPr>
          <p:spPr>
            <a:xfrm>
              <a:off x="4049800" y="640400"/>
              <a:ext cx="858900" cy="858900"/>
            </a:xfrm>
            <a:prstGeom prst="donut">
              <a:avLst>
                <a:gd fmla="val 964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4"/>
            <p:cNvSpPr/>
            <p:nvPr/>
          </p:nvSpPr>
          <p:spPr>
            <a:xfrm>
              <a:off x="4049800" y="640400"/>
              <a:ext cx="858900" cy="858900"/>
            </a:xfrm>
            <a:prstGeom prst="blockArc">
              <a:avLst>
                <a:gd fmla="val 7914150" name="adj1"/>
                <a:gd fmla="val 2343236" name="adj2"/>
                <a:gd fmla="val 9705"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 name="Google Shape;1581;p54"/>
          <p:cNvGrpSpPr/>
          <p:nvPr/>
        </p:nvGrpSpPr>
        <p:grpSpPr>
          <a:xfrm>
            <a:off x="5072748" y="1662555"/>
            <a:ext cx="1771052" cy="1770966"/>
            <a:chOff x="4049800" y="640400"/>
            <a:chExt cx="858900" cy="858900"/>
          </a:xfrm>
        </p:grpSpPr>
        <p:sp>
          <p:nvSpPr>
            <p:cNvPr id="1582" name="Google Shape;1582;p54"/>
            <p:cNvSpPr/>
            <p:nvPr/>
          </p:nvSpPr>
          <p:spPr>
            <a:xfrm>
              <a:off x="4049800" y="640400"/>
              <a:ext cx="858900" cy="858900"/>
            </a:xfrm>
            <a:prstGeom prst="donut">
              <a:avLst>
                <a:gd fmla="val 964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4"/>
            <p:cNvSpPr/>
            <p:nvPr/>
          </p:nvSpPr>
          <p:spPr>
            <a:xfrm>
              <a:off x="4049800" y="640400"/>
              <a:ext cx="858900" cy="858900"/>
            </a:xfrm>
            <a:prstGeom prst="blockArc">
              <a:avLst>
                <a:gd fmla="val 7115799" name="adj1"/>
                <a:gd fmla="val 4354836" name="adj2"/>
                <a:gd fmla="val 10089" name="adj3"/>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4" name="Google Shape;1584;p54"/>
          <p:cNvSpPr txBox="1"/>
          <p:nvPr>
            <p:ph type="title"/>
          </p:nvPr>
        </p:nvSpPr>
        <p:spPr>
          <a:xfrm>
            <a:off x="5010424" y="3695674"/>
            <a:ext cx="1895700" cy="55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600">
                <a:solidFill>
                  <a:schemeClr val="dk1"/>
                </a:solidFill>
                <a:latin typeface="Saira Thin"/>
                <a:ea typeface="Saira Thin"/>
                <a:cs typeface="Saira Thin"/>
                <a:sym typeface="Saira Thin"/>
              </a:rPr>
              <a:t>Without secondary effects</a:t>
            </a:r>
            <a:endParaRPr b="0" sz="1600">
              <a:solidFill>
                <a:schemeClr val="dk1"/>
              </a:solidFill>
              <a:latin typeface="Saira Thin"/>
              <a:ea typeface="Saira Thin"/>
              <a:cs typeface="Saira Thin"/>
              <a:sym typeface="Saira Thin"/>
            </a:endParaRPr>
          </a:p>
        </p:txBody>
      </p:sp>
      <p:sp>
        <p:nvSpPr>
          <p:cNvPr id="1585" name="Google Shape;1585;p54"/>
          <p:cNvSpPr txBox="1"/>
          <p:nvPr>
            <p:ph idx="4294967295" type="title"/>
          </p:nvPr>
        </p:nvSpPr>
        <p:spPr>
          <a:xfrm>
            <a:off x="2279526" y="3695675"/>
            <a:ext cx="1895700" cy="44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600">
                <a:latin typeface="Saira Thin"/>
                <a:ea typeface="Saira Thin"/>
                <a:cs typeface="Saira Thin"/>
                <a:sym typeface="Saira Thin"/>
              </a:rPr>
              <a:t>Patients cured</a:t>
            </a:r>
            <a:endParaRPr b="0" sz="1600">
              <a:latin typeface="Saira Thin"/>
              <a:ea typeface="Saira Thin"/>
              <a:cs typeface="Saira Thin"/>
              <a:sym typeface="Saira Thin"/>
            </a:endParaRPr>
          </a:p>
        </p:txBody>
      </p:sp>
      <p:sp>
        <p:nvSpPr>
          <p:cNvPr id="1586" name="Google Shape;1586;p54"/>
          <p:cNvSpPr txBox="1"/>
          <p:nvPr/>
        </p:nvSpPr>
        <p:spPr>
          <a:xfrm>
            <a:off x="2603526" y="2328213"/>
            <a:ext cx="1247700" cy="43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chemeClr val="lt1"/>
                </a:solidFill>
                <a:latin typeface="Saira Thin"/>
                <a:ea typeface="Saira Thin"/>
                <a:cs typeface="Saira Thin"/>
                <a:sym typeface="Saira Thin"/>
              </a:rPr>
              <a:t>75</a:t>
            </a:r>
            <a:r>
              <a:rPr lang="en" sz="3600">
                <a:solidFill>
                  <a:schemeClr val="lt1"/>
                </a:solidFill>
                <a:latin typeface="Saira Thin"/>
                <a:ea typeface="Saira Thin"/>
                <a:cs typeface="Saira Thin"/>
                <a:sym typeface="Saira Thin"/>
              </a:rPr>
              <a:t>%</a:t>
            </a:r>
            <a:endParaRPr sz="3600">
              <a:solidFill>
                <a:schemeClr val="lt1"/>
              </a:solidFill>
              <a:latin typeface="Saira Thin"/>
              <a:ea typeface="Saira Thin"/>
              <a:cs typeface="Saira Thin"/>
              <a:sym typeface="Saira Thin"/>
            </a:endParaRPr>
          </a:p>
        </p:txBody>
      </p:sp>
      <p:sp>
        <p:nvSpPr>
          <p:cNvPr id="1587" name="Google Shape;1587;p54"/>
          <p:cNvSpPr txBox="1"/>
          <p:nvPr/>
        </p:nvSpPr>
        <p:spPr>
          <a:xfrm>
            <a:off x="5334424" y="2328213"/>
            <a:ext cx="1247700" cy="439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600">
                <a:solidFill>
                  <a:schemeClr val="dk1"/>
                </a:solidFill>
                <a:latin typeface="Saira Thin"/>
                <a:ea typeface="Saira Thin"/>
                <a:cs typeface="Saira Thin"/>
                <a:sym typeface="Saira Thin"/>
              </a:rPr>
              <a:t>97</a:t>
            </a:r>
            <a:r>
              <a:rPr lang="en" sz="3600">
                <a:solidFill>
                  <a:schemeClr val="dk1"/>
                </a:solidFill>
                <a:latin typeface="Saira Thin"/>
                <a:ea typeface="Saira Thin"/>
                <a:cs typeface="Saira Thin"/>
                <a:sym typeface="Saira Thin"/>
              </a:rPr>
              <a:t>%</a:t>
            </a:r>
            <a:endParaRPr sz="3600">
              <a:solidFill>
                <a:schemeClr val="dk1"/>
              </a:solidFill>
              <a:latin typeface="Saira Thin"/>
              <a:ea typeface="Saira Thin"/>
              <a:cs typeface="Saira Thin"/>
              <a:sym typeface="Saira Thi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1" name="Shape 1591"/>
        <p:cNvGrpSpPr/>
        <p:nvPr/>
      </p:nvGrpSpPr>
      <p:grpSpPr>
        <a:xfrm>
          <a:off x="0" y="0"/>
          <a:ext cx="0" cy="0"/>
          <a:chOff x="0" y="0"/>
          <a:chExt cx="0" cy="0"/>
        </a:xfrm>
      </p:grpSpPr>
      <p:sp>
        <p:nvSpPr>
          <p:cNvPr id="1592" name="Google Shape;1592;p55"/>
          <p:cNvSpPr txBox="1"/>
          <p:nvPr>
            <p:ph type="title"/>
          </p:nvPr>
        </p:nvSpPr>
        <p:spPr>
          <a:xfrm>
            <a:off x="1969075" y="2741975"/>
            <a:ext cx="5247300" cy="91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SECTION TITLE</a:t>
            </a:r>
            <a:endParaRPr/>
          </a:p>
        </p:txBody>
      </p:sp>
      <p:sp>
        <p:nvSpPr>
          <p:cNvPr id="1593" name="Google Shape;1593;p55"/>
          <p:cNvSpPr txBox="1"/>
          <p:nvPr>
            <p:ph idx="2" type="title"/>
          </p:nvPr>
        </p:nvSpPr>
        <p:spPr>
          <a:xfrm>
            <a:off x="2456125" y="1289100"/>
            <a:ext cx="4273200" cy="1162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97" name="Shape 1597"/>
        <p:cNvGrpSpPr/>
        <p:nvPr/>
      </p:nvGrpSpPr>
      <p:grpSpPr>
        <a:xfrm>
          <a:off x="0" y="0"/>
          <a:ext cx="0" cy="0"/>
          <a:chOff x="0" y="0"/>
          <a:chExt cx="0" cy="0"/>
        </a:xfrm>
      </p:grpSpPr>
      <p:sp>
        <p:nvSpPr>
          <p:cNvPr id="1598" name="Google Shape;1598;p56"/>
          <p:cNvSpPr txBox="1"/>
          <p:nvPr>
            <p:ph type="title"/>
          </p:nvPr>
        </p:nvSpPr>
        <p:spPr>
          <a:xfrm>
            <a:off x="963050" y="1102225"/>
            <a:ext cx="3138900" cy="293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grpSp>
        <p:nvGrpSpPr>
          <p:cNvPr id="1599" name="Google Shape;1599;p56"/>
          <p:cNvGrpSpPr/>
          <p:nvPr/>
        </p:nvGrpSpPr>
        <p:grpSpPr>
          <a:xfrm>
            <a:off x="-500788" y="139964"/>
            <a:ext cx="2301687" cy="799062"/>
            <a:chOff x="4583450" y="1118650"/>
            <a:chExt cx="425600" cy="147750"/>
          </a:xfrm>
        </p:grpSpPr>
        <p:sp>
          <p:nvSpPr>
            <p:cNvPr id="1600" name="Google Shape;1600;p56"/>
            <p:cNvSpPr/>
            <p:nvPr/>
          </p:nvSpPr>
          <p:spPr>
            <a:xfrm>
              <a:off x="4810525" y="1175150"/>
              <a:ext cx="4875" cy="14300"/>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6"/>
            <p:cNvSpPr/>
            <p:nvPr/>
          </p:nvSpPr>
          <p:spPr>
            <a:xfrm>
              <a:off x="4836350" y="1175150"/>
              <a:ext cx="4875" cy="14300"/>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6"/>
            <p:cNvSpPr/>
            <p:nvPr/>
          </p:nvSpPr>
          <p:spPr>
            <a:xfrm>
              <a:off x="4849150" y="1175150"/>
              <a:ext cx="4900" cy="14300"/>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6"/>
            <p:cNvSpPr/>
            <p:nvPr/>
          </p:nvSpPr>
          <p:spPr>
            <a:xfrm>
              <a:off x="4862000" y="1175150"/>
              <a:ext cx="4875" cy="14300"/>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6"/>
            <p:cNvSpPr/>
            <p:nvPr/>
          </p:nvSpPr>
          <p:spPr>
            <a:xfrm>
              <a:off x="4875700" y="1175150"/>
              <a:ext cx="4900" cy="14300"/>
            </a:xfrm>
            <a:custGeom>
              <a:rect b="b" l="l" r="r" t="t"/>
              <a:pathLst>
                <a:path extrusionOk="0" h="572" w="196">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6"/>
            <p:cNvSpPr/>
            <p:nvPr/>
          </p:nvSpPr>
          <p:spPr>
            <a:xfrm>
              <a:off x="4885925" y="1175150"/>
              <a:ext cx="4900" cy="14300"/>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6"/>
            <p:cNvSpPr/>
            <p:nvPr/>
          </p:nvSpPr>
          <p:spPr>
            <a:xfrm>
              <a:off x="4927400" y="1175150"/>
              <a:ext cx="4850" cy="14300"/>
            </a:xfrm>
            <a:custGeom>
              <a:rect b="b" l="l" r="r" t="t"/>
              <a:pathLst>
                <a:path extrusionOk="0" h="572" w="194">
                  <a:moveTo>
                    <a:pt x="0" y="0"/>
                  </a:moveTo>
                  <a:lnTo>
                    <a:pt x="0" y="571"/>
                  </a:lnTo>
                  <a:lnTo>
                    <a:pt x="194" y="571"/>
                  </a:lnTo>
                  <a:lnTo>
                    <a:pt x="1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6"/>
            <p:cNvSpPr/>
            <p:nvPr/>
          </p:nvSpPr>
          <p:spPr>
            <a:xfrm>
              <a:off x="4902975" y="1175150"/>
              <a:ext cx="4900" cy="14300"/>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6"/>
            <p:cNvSpPr/>
            <p:nvPr/>
          </p:nvSpPr>
          <p:spPr>
            <a:xfrm>
              <a:off x="4939300" y="1175150"/>
              <a:ext cx="4900" cy="14300"/>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6"/>
            <p:cNvSpPr/>
            <p:nvPr/>
          </p:nvSpPr>
          <p:spPr>
            <a:xfrm>
              <a:off x="4633550" y="1118650"/>
              <a:ext cx="370425" cy="88825"/>
            </a:xfrm>
            <a:custGeom>
              <a:rect b="b" l="l" r="r" t="t"/>
              <a:pathLst>
                <a:path extrusionOk="0" h="3553" w="14817">
                  <a:moveTo>
                    <a:pt x="1" y="0"/>
                  </a:moveTo>
                  <a:lnTo>
                    <a:pt x="1" y="81"/>
                  </a:lnTo>
                  <a:lnTo>
                    <a:pt x="3098" y="81"/>
                  </a:lnTo>
                  <a:lnTo>
                    <a:pt x="6569" y="3552"/>
                  </a:lnTo>
                  <a:lnTo>
                    <a:pt x="14817" y="3552"/>
                  </a:lnTo>
                  <a:lnTo>
                    <a:pt x="14817" y="3473"/>
                  </a:lnTo>
                  <a:lnTo>
                    <a:pt x="6603" y="3473"/>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6"/>
            <p:cNvSpPr/>
            <p:nvPr/>
          </p:nvSpPr>
          <p:spPr>
            <a:xfrm>
              <a:off x="4998925" y="1201400"/>
              <a:ext cx="10125" cy="10125"/>
            </a:xfrm>
            <a:custGeom>
              <a:rect b="b" l="l" r="r" t="t"/>
              <a:pathLst>
                <a:path extrusionOk="0" h="405" w="405">
                  <a:moveTo>
                    <a:pt x="202" y="0"/>
                  </a:moveTo>
                  <a:cubicBezTo>
                    <a:pt x="91" y="0"/>
                    <a:pt x="0" y="91"/>
                    <a:pt x="0" y="202"/>
                  </a:cubicBezTo>
                  <a:cubicBezTo>
                    <a:pt x="0" y="314"/>
                    <a:pt x="91" y="405"/>
                    <a:pt x="202" y="405"/>
                  </a:cubicBezTo>
                  <a:cubicBezTo>
                    <a:pt x="314" y="405"/>
                    <a:pt x="405" y="314"/>
                    <a:pt x="405" y="202"/>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6"/>
            <p:cNvSpPr/>
            <p:nvPr/>
          </p:nvSpPr>
          <p:spPr>
            <a:xfrm>
              <a:off x="4616850" y="1136950"/>
              <a:ext cx="370450" cy="88825"/>
            </a:xfrm>
            <a:custGeom>
              <a:rect b="b" l="l" r="r" t="t"/>
              <a:pathLst>
                <a:path extrusionOk="0" h="3553" w="14818">
                  <a:moveTo>
                    <a:pt x="1" y="0"/>
                  </a:moveTo>
                  <a:lnTo>
                    <a:pt x="1" y="80"/>
                  </a:lnTo>
                  <a:lnTo>
                    <a:pt x="3098" y="80"/>
                  </a:lnTo>
                  <a:lnTo>
                    <a:pt x="6569" y="3552"/>
                  </a:lnTo>
                  <a:lnTo>
                    <a:pt x="14817" y="3552"/>
                  </a:lnTo>
                  <a:lnTo>
                    <a:pt x="14817" y="3473"/>
                  </a:lnTo>
                  <a:lnTo>
                    <a:pt x="6603" y="3473"/>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6"/>
            <p:cNvSpPr/>
            <p:nvPr/>
          </p:nvSpPr>
          <p:spPr>
            <a:xfrm>
              <a:off x="4982225" y="1219700"/>
              <a:ext cx="10125" cy="10125"/>
            </a:xfrm>
            <a:custGeom>
              <a:rect b="b" l="l" r="r" t="t"/>
              <a:pathLst>
                <a:path extrusionOk="0" h="405" w="405">
                  <a:moveTo>
                    <a:pt x="202" y="0"/>
                  </a:moveTo>
                  <a:cubicBezTo>
                    <a:pt x="90" y="0"/>
                    <a:pt x="0" y="91"/>
                    <a:pt x="0" y="202"/>
                  </a:cubicBezTo>
                  <a:cubicBezTo>
                    <a:pt x="0" y="314"/>
                    <a:pt x="90" y="404"/>
                    <a:pt x="202" y="404"/>
                  </a:cubicBezTo>
                  <a:cubicBezTo>
                    <a:pt x="314" y="404"/>
                    <a:pt x="405" y="314"/>
                    <a:pt x="405" y="202"/>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6"/>
            <p:cNvSpPr/>
            <p:nvPr/>
          </p:nvSpPr>
          <p:spPr>
            <a:xfrm>
              <a:off x="4600150" y="1155225"/>
              <a:ext cx="370450" cy="88825"/>
            </a:xfrm>
            <a:custGeom>
              <a:rect b="b" l="l" r="r" t="t"/>
              <a:pathLst>
                <a:path extrusionOk="0" h="3553" w="14818">
                  <a:moveTo>
                    <a:pt x="0" y="1"/>
                  </a:moveTo>
                  <a:lnTo>
                    <a:pt x="0" y="81"/>
                  </a:lnTo>
                  <a:lnTo>
                    <a:pt x="3098" y="81"/>
                  </a:lnTo>
                  <a:lnTo>
                    <a:pt x="6569" y="3553"/>
                  </a:lnTo>
                  <a:lnTo>
                    <a:pt x="14817" y="3553"/>
                  </a:lnTo>
                  <a:lnTo>
                    <a:pt x="14817" y="3473"/>
                  </a:lnTo>
                  <a:lnTo>
                    <a:pt x="6603" y="3473"/>
                  </a:lnTo>
                  <a:lnTo>
                    <a:pt x="3142" y="13"/>
                  </a:lnTo>
                  <a:lnTo>
                    <a:pt x="31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6"/>
            <p:cNvSpPr/>
            <p:nvPr/>
          </p:nvSpPr>
          <p:spPr>
            <a:xfrm>
              <a:off x="4967700" y="1237975"/>
              <a:ext cx="10125" cy="10150"/>
            </a:xfrm>
            <a:custGeom>
              <a:rect b="b" l="l" r="r" t="t"/>
              <a:pathLst>
                <a:path extrusionOk="0" h="406" w="405">
                  <a:moveTo>
                    <a:pt x="202" y="1"/>
                  </a:moveTo>
                  <a:cubicBezTo>
                    <a:pt x="91" y="1"/>
                    <a:pt x="1" y="92"/>
                    <a:pt x="1" y="203"/>
                  </a:cubicBezTo>
                  <a:cubicBezTo>
                    <a:pt x="1" y="314"/>
                    <a:pt x="91" y="405"/>
                    <a:pt x="202" y="405"/>
                  </a:cubicBezTo>
                  <a:cubicBezTo>
                    <a:pt x="314" y="405"/>
                    <a:pt x="405" y="314"/>
                    <a:pt x="405" y="203"/>
                  </a:cubicBezTo>
                  <a:cubicBezTo>
                    <a:pt x="405" y="92"/>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6"/>
            <p:cNvSpPr/>
            <p:nvPr/>
          </p:nvSpPr>
          <p:spPr>
            <a:xfrm>
              <a:off x="4583450" y="1173525"/>
              <a:ext cx="370450" cy="88825"/>
            </a:xfrm>
            <a:custGeom>
              <a:rect b="b" l="l" r="r" t="t"/>
              <a:pathLst>
                <a:path extrusionOk="0" h="3553" w="14818">
                  <a:moveTo>
                    <a:pt x="0" y="0"/>
                  </a:moveTo>
                  <a:lnTo>
                    <a:pt x="0" y="81"/>
                  </a:lnTo>
                  <a:lnTo>
                    <a:pt x="3097" y="81"/>
                  </a:lnTo>
                  <a:lnTo>
                    <a:pt x="6570" y="3552"/>
                  </a:lnTo>
                  <a:lnTo>
                    <a:pt x="14817" y="3552"/>
                  </a:lnTo>
                  <a:lnTo>
                    <a:pt x="14817" y="3473"/>
                  </a:lnTo>
                  <a:lnTo>
                    <a:pt x="6603" y="3473"/>
                  </a:lnTo>
                  <a:lnTo>
                    <a:pt x="3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6"/>
            <p:cNvSpPr/>
            <p:nvPr/>
          </p:nvSpPr>
          <p:spPr>
            <a:xfrm>
              <a:off x="4948825" y="1256275"/>
              <a:ext cx="10100" cy="10125"/>
            </a:xfrm>
            <a:custGeom>
              <a:rect b="b" l="l" r="r" t="t"/>
              <a:pathLst>
                <a:path extrusionOk="0" h="405" w="404">
                  <a:moveTo>
                    <a:pt x="202" y="1"/>
                  </a:moveTo>
                  <a:cubicBezTo>
                    <a:pt x="90" y="1"/>
                    <a:pt x="0" y="91"/>
                    <a:pt x="0" y="202"/>
                  </a:cubicBezTo>
                  <a:cubicBezTo>
                    <a:pt x="0" y="314"/>
                    <a:pt x="90" y="405"/>
                    <a:pt x="202" y="405"/>
                  </a:cubicBezTo>
                  <a:cubicBezTo>
                    <a:pt x="314" y="405"/>
                    <a:pt x="404" y="314"/>
                    <a:pt x="404" y="202"/>
                  </a:cubicBezTo>
                  <a:cubicBezTo>
                    <a:pt x="404" y="91"/>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 name="Google Shape;1617;p56"/>
          <p:cNvGrpSpPr/>
          <p:nvPr/>
        </p:nvGrpSpPr>
        <p:grpSpPr>
          <a:xfrm>
            <a:off x="8059675" y="4783747"/>
            <a:ext cx="825540" cy="72368"/>
            <a:chOff x="5033325" y="733775"/>
            <a:chExt cx="138525" cy="12125"/>
          </a:xfrm>
        </p:grpSpPr>
        <p:sp>
          <p:nvSpPr>
            <p:cNvPr id="1618" name="Google Shape;1618;p56"/>
            <p:cNvSpPr/>
            <p:nvPr/>
          </p:nvSpPr>
          <p:spPr>
            <a:xfrm>
              <a:off x="5033325" y="734775"/>
              <a:ext cx="10125" cy="10100"/>
            </a:xfrm>
            <a:custGeom>
              <a:rect b="b" l="l" r="r" t="t"/>
              <a:pathLst>
                <a:path extrusionOk="0" h="404" w="405">
                  <a:moveTo>
                    <a:pt x="203" y="0"/>
                  </a:moveTo>
                  <a:cubicBezTo>
                    <a:pt x="91" y="0"/>
                    <a:pt x="0" y="90"/>
                    <a:pt x="0" y="202"/>
                  </a:cubicBezTo>
                  <a:cubicBezTo>
                    <a:pt x="0" y="314"/>
                    <a:pt x="91" y="404"/>
                    <a:pt x="203" y="404"/>
                  </a:cubicBezTo>
                  <a:cubicBezTo>
                    <a:pt x="314" y="404"/>
                    <a:pt x="405" y="314"/>
                    <a:pt x="405" y="202"/>
                  </a:cubicBezTo>
                  <a:cubicBezTo>
                    <a:pt x="405" y="90"/>
                    <a:pt x="314" y="0"/>
                    <a:pt x="2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6"/>
            <p:cNvSpPr/>
            <p:nvPr/>
          </p:nvSpPr>
          <p:spPr>
            <a:xfrm>
              <a:off x="5052150" y="733775"/>
              <a:ext cx="12125" cy="12125"/>
            </a:xfrm>
            <a:custGeom>
              <a:rect b="b" l="l" r="r" t="t"/>
              <a:pathLst>
                <a:path extrusionOk="0" h="485" w="485">
                  <a:moveTo>
                    <a:pt x="243" y="80"/>
                  </a:moveTo>
                  <a:cubicBezTo>
                    <a:pt x="332" y="80"/>
                    <a:pt x="405" y="153"/>
                    <a:pt x="405" y="242"/>
                  </a:cubicBezTo>
                  <a:cubicBezTo>
                    <a:pt x="405" y="331"/>
                    <a:pt x="332" y="405"/>
                    <a:pt x="243" y="405"/>
                  </a:cubicBezTo>
                  <a:cubicBezTo>
                    <a:pt x="154" y="405"/>
                    <a:pt x="80" y="331"/>
                    <a:pt x="80" y="242"/>
                  </a:cubicBezTo>
                  <a:cubicBezTo>
                    <a:pt x="80" y="153"/>
                    <a:pt x="154" y="80"/>
                    <a:pt x="243" y="80"/>
                  </a:cubicBezTo>
                  <a:close/>
                  <a:moveTo>
                    <a:pt x="243" y="0"/>
                  </a:moveTo>
                  <a:cubicBezTo>
                    <a:pt x="109" y="0"/>
                    <a:pt x="1" y="109"/>
                    <a:pt x="1" y="242"/>
                  </a:cubicBezTo>
                  <a:cubicBezTo>
                    <a:pt x="1" y="376"/>
                    <a:pt x="109" y="484"/>
                    <a:pt x="243" y="484"/>
                  </a:cubicBezTo>
                  <a:cubicBezTo>
                    <a:pt x="376" y="484"/>
                    <a:pt x="485" y="376"/>
                    <a:pt x="485" y="242"/>
                  </a:cubicBezTo>
                  <a:cubicBezTo>
                    <a:pt x="485" y="109"/>
                    <a:pt x="376" y="0"/>
                    <a:pt x="2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6"/>
            <p:cNvSpPr/>
            <p:nvPr/>
          </p:nvSpPr>
          <p:spPr>
            <a:xfrm>
              <a:off x="5072975" y="734775"/>
              <a:ext cx="10150" cy="10100"/>
            </a:xfrm>
            <a:custGeom>
              <a:rect b="b" l="l" r="r" t="t"/>
              <a:pathLst>
                <a:path extrusionOk="0" h="404" w="406">
                  <a:moveTo>
                    <a:pt x="203" y="0"/>
                  </a:moveTo>
                  <a:cubicBezTo>
                    <a:pt x="92" y="0"/>
                    <a:pt x="1" y="90"/>
                    <a:pt x="1" y="202"/>
                  </a:cubicBezTo>
                  <a:cubicBezTo>
                    <a:pt x="1" y="314"/>
                    <a:pt x="92" y="404"/>
                    <a:pt x="203" y="404"/>
                  </a:cubicBezTo>
                  <a:cubicBezTo>
                    <a:pt x="314" y="404"/>
                    <a:pt x="405" y="314"/>
                    <a:pt x="405" y="202"/>
                  </a:cubicBezTo>
                  <a:cubicBezTo>
                    <a:pt x="405" y="90"/>
                    <a:pt x="314" y="0"/>
                    <a:pt x="2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6"/>
            <p:cNvSpPr/>
            <p:nvPr/>
          </p:nvSpPr>
          <p:spPr>
            <a:xfrm>
              <a:off x="5092825" y="734775"/>
              <a:ext cx="10125" cy="10100"/>
            </a:xfrm>
            <a:custGeom>
              <a:rect b="b" l="l" r="r" t="t"/>
              <a:pathLst>
                <a:path extrusionOk="0" h="404" w="405">
                  <a:moveTo>
                    <a:pt x="202" y="0"/>
                  </a:moveTo>
                  <a:cubicBezTo>
                    <a:pt x="90" y="0"/>
                    <a:pt x="0" y="90"/>
                    <a:pt x="0" y="202"/>
                  </a:cubicBezTo>
                  <a:cubicBezTo>
                    <a:pt x="0" y="314"/>
                    <a:pt x="90" y="404"/>
                    <a:pt x="202" y="404"/>
                  </a:cubicBezTo>
                  <a:cubicBezTo>
                    <a:pt x="314" y="404"/>
                    <a:pt x="405" y="314"/>
                    <a:pt x="405" y="202"/>
                  </a:cubicBezTo>
                  <a:cubicBezTo>
                    <a:pt x="405" y="90"/>
                    <a:pt x="314" y="0"/>
                    <a:pt x="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6"/>
            <p:cNvSpPr/>
            <p:nvPr/>
          </p:nvSpPr>
          <p:spPr>
            <a:xfrm>
              <a:off x="5112650" y="734775"/>
              <a:ext cx="10125" cy="10100"/>
            </a:xfrm>
            <a:custGeom>
              <a:rect b="b" l="l" r="r" t="t"/>
              <a:pathLst>
                <a:path extrusionOk="0" h="404" w="405">
                  <a:moveTo>
                    <a:pt x="203" y="0"/>
                  </a:moveTo>
                  <a:cubicBezTo>
                    <a:pt x="91" y="0"/>
                    <a:pt x="0" y="90"/>
                    <a:pt x="0" y="202"/>
                  </a:cubicBezTo>
                  <a:cubicBezTo>
                    <a:pt x="0" y="314"/>
                    <a:pt x="91" y="404"/>
                    <a:pt x="203" y="404"/>
                  </a:cubicBezTo>
                  <a:cubicBezTo>
                    <a:pt x="314" y="404"/>
                    <a:pt x="405" y="314"/>
                    <a:pt x="405" y="202"/>
                  </a:cubicBezTo>
                  <a:cubicBezTo>
                    <a:pt x="405" y="90"/>
                    <a:pt x="314" y="0"/>
                    <a:pt x="2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6"/>
            <p:cNvSpPr/>
            <p:nvPr/>
          </p:nvSpPr>
          <p:spPr>
            <a:xfrm>
              <a:off x="5132475" y="734775"/>
              <a:ext cx="10150" cy="10100"/>
            </a:xfrm>
            <a:custGeom>
              <a:rect b="b" l="l" r="r" t="t"/>
              <a:pathLst>
                <a:path extrusionOk="0" h="404" w="406">
                  <a:moveTo>
                    <a:pt x="203" y="0"/>
                  </a:moveTo>
                  <a:cubicBezTo>
                    <a:pt x="91" y="0"/>
                    <a:pt x="1" y="90"/>
                    <a:pt x="1" y="202"/>
                  </a:cubicBezTo>
                  <a:cubicBezTo>
                    <a:pt x="1" y="314"/>
                    <a:pt x="91" y="404"/>
                    <a:pt x="203" y="404"/>
                  </a:cubicBezTo>
                  <a:cubicBezTo>
                    <a:pt x="314" y="404"/>
                    <a:pt x="405" y="314"/>
                    <a:pt x="405" y="202"/>
                  </a:cubicBezTo>
                  <a:cubicBezTo>
                    <a:pt x="405" y="90"/>
                    <a:pt x="314" y="0"/>
                    <a:pt x="2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6"/>
            <p:cNvSpPr/>
            <p:nvPr/>
          </p:nvSpPr>
          <p:spPr>
            <a:xfrm>
              <a:off x="5161725" y="734775"/>
              <a:ext cx="10125" cy="10100"/>
            </a:xfrm>
            <a:custGeom>
              <a:rect b="b" l="l" r="r" t="t"/>
              <a:pathLst>
                <a:path extrusionOk="0" h="404" w="405">
                  <a:moveTo>
                    <a:pt x="202" y="0"/>
                  </a:moveTo>
                  <a:cubicBezTo>
                    <a:pt x="91" y="0"/>
                    <a:pt x="0" y="90"/>
                    <a:pt x="0" y="202"/>
                  </a:cubicBezTo>
                  <a:cubicBezTo>
                    <a:pt x="0" y="314"/>
                    <a:pt x="91" y="404"/>
                    <a:pt x="202" y="404"/>
                  </a:cubicBezTo>
                  <a:cubicBezTo>
                    <a:pt x="314" y="404"/>
                    <a:pt x="404" y="314"/>
                    <a:pt x="404" y="202"/>
                  </a:cubicBezTo>
                  <a:cubicBezTo>
                    <a:pt x="404" y="90"/>
                    <a:pt x="314" y="0"/>
                    <a:pt x="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8" name="Shape 1628"/>
        <p:cNvGrpSpPr/>
        <p:nvPr/>
      </p:nvGrpSpPr>
      <p:grpSpPr>
        <a:xfrm>
          <a:off x="0" y="0"/>
          <a:ext cx="0" cy="0"/>
          <a:chOff x="0" y="0"/>
          <a:chExt cx="0" cy="0"/>
        </a:xfrm>
      </p:grpSpPr>
      <p:sp>
        <p:nvSpPr>
          <p:cNvPr id="1629" name="Google Shape;1629;p57"/>
          <p:cNvSpPr txBox="1"/>
          <p:nvPr>
            <p:ph type="title"/>
          </p:nvPr>
        </p:nvSpPr>
        <p:spPr>
          <a:xfrm>
            <a:off x="713225" y="2540575"/>
            <a:ext cx="4189500" cy="79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ALWAYS</a:t>
            </a:r>
            <a:endParaRPr/>
          </a:p>
          <a:p>
            <a:pPr indent="0" lvl="0" marL="0" rtl="0" algn="l">
              <a:spcBef>
                <a:spcPts val="0"/>
              </a:spcBef>
              <a:spcAft>
                <a:spcPts val="0"/>
              </a:spcAft>
              <a:buNone/>
            </a:pPr>
            <a:r>
              <a:rPr lang="en"/>
              <a:t>REINFORCES THE</a:t>
            </a:r>
            <a:endParaRPr/>
          </a:p>
          <a:p>
            <a:pPr indent="0" lvl="0" marL="0" rtl="0" algn="l">
              <a:spcBef>
                <a:spcPts val="0"/>
              </a:spcBef>
              <a:spcAft>
                <a:spcPts val="0"/>
              </a:spcAft>
              <a:buNone/>
            </a:pPr>
            <a:r>
              <a:rPr lang="en"/>
              <a:t>CONCEPT</a:t>
            </a:r>
            <a:endParaRPr/>
          </a:p>
        </p:txBody>
      </p:sp>
      <p:sp>
        <p:nvSpPr>
          <p:cNvPr id="1630" name="Google Shape;1630;p57"/>
          <p:cNvSpPr txBox="1"/>
          <p:nvPr>
            <p:ph idx="1" type="subTitle"/>
          </p:nvPr>
        </p:nvSpPr>
        <p:spPr>
          <a:xfrm>
            <a:off x="713225" y="3554200"/>
            <a:ext cx="3561000" cy="90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that</a:t>
            </a:r>
            <a:endParaRPr/>
          </a:p>
        </p:txBody>
      </p:sp>
      <p:pic>
        <p:nvPicPr>
          <p:cNvPr id="1631" name="Google Shape;1631;p57"/>
          <p:cNvPicPr preferRelativeResize="0"/>
          <p:nvPr/>
        </p:nvPicPr>
        <p:blipFill rotWithShape="1">
          <a:blip r:embed="rId3">
            <a:alphaModFix/>
          </a:blip>
          <a:srcRect b="0" l="987" r="10844" t="0"/>
          <a:stretch/>
        </p:blipFill>
        <p:spPr>
          <a:xfrm>
            <a:off x="5204600" y="1244400"/>
            <a:ext cx="3227400" cy="2654700"/>
          </a:xfrm>
          <a:prstGeom prst="roundRect">
            <a:avLst>
              <a:gd fmla="val 16667" name="adj"/>
            </a:avLst>
          </a:prstGeom>
          <a:noFill/>
          <a:ln>
            <a:noFill/>
          </a:ln>
        </p:spPr>
      </p:pic>
      <p:grpSp>
        <p:nvGrpSpPr>
          <p:cNvPr id="1632" name="Google Shape;1632;p57"/>
          <p:cNvGrpSpPr/>
          <p:nvPr/>
        </p:nvGrpSpPr>
        <p:grpSpPr>
          <a:xfrm>
            <a:off x="6722063" y="393375"/>
            <a:ext cx="4246224" cy="387051"/>
            <a:chOff x="5890813" y="400625"/>
            <a:chExt cx="4246224" cy="387051"/>
          </a:xfrm>
        </p:grpSpPr>
        <p:sp>
          <p:nvSpPr>
            <p:cNvPr id="1633" name="Google Shape;1633;p57"/>
            <p:cNvSpPr/>
            <p:nvPr/>
          </p:nvSpPr>
          <p:spPr>
            <a:xfrm>
              <a:off x="5982413" y="493467"/>
              <a:ext cx="4154624" cy="294208"/>
            </a:xfrm>
            <a:custGeom>
              <a:rect b="b" l="l" r="r" t="t"/>
              <a:pathLst>
                <a:path extrusionOk="0" h="3790" w="53520">
                  <a:moveTo>
                    <a:pt x="1" y="1"/>
                  </a:moveTo>
                  <a:lnTo>
                    <a:pt x="1" y="240"/>
                  </a:lnTo>
                  <a:lnTo>
                    <a:pt x="2420" y="240"/>
                  </a:lnTo>
                  <a:lnTo>
                    <a:pt x="5946" y="3766"/>
                  </a:lnTo>
                  <a:lnTo>
                    <a:pt x="22440" y="3766"/>
                  </a:lnTo>
                  <a:lnTo>
                    <a:pt x="24005" y="2202"/>
                  </a:lnTo>
                  <a:lnTo>
                    <a:pt x="36014" y="2202"/>
                  </a:lnTo>
                  <a:lnTo>
                    <a:pt x="37601" y="3789"/>
                  </a:lnTo>
                  <a:lnTo>
                    <a:pt x="53520" y="3789"/>
                  </a:lnTo>
                  <a:lnTo>
                    <a:pt x="53520" y="3549"/>
                  </a:lnTo>
                  <a:lnTo>
                    <a:pt x="37701" y="3549"/>
                  </a:lnTo>
                  <a:lnTo>
                    <a:pt x="36114" y="1962"/>
                  </a:lnTo>
                  <a:lnTo>
                    <a:pt x="23905" y="1962"/>
                  </a:lnTo>
                  <a:lnTo>
                    <a:pt x="22341" y="3526"/>
                  </a:lnTo>
                  <a:lnTo>
                    <a:pt x="6046" y="3526"/>
                  </a:lnTo>
                  <a:lnTo>
                    <a:pt x="2555" y="36"/>
                  </a:lnTo>
                  <a:lnTo>
                    <a:pt x="25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7"/>
            <p:cNvSpPr/>
            <p:nvPr/>
          </p:nvSpPr>
          <p:spPr>
            <a:xfrm>
              <a:off x="5890813" y="452247"/>
              <a:ext cx="101071" cy="101071"/>
            </a:xfrm>
            <a:custGeom>
              <a:rect b="b" l="l" r="r" t="t"/>
              <a:pathLst>
                <a:path extrusionOk="0" h="1302" w="1302">
                  <a:moveTo>
                    <a:pt x="651" y="241"/>
                  </a:moveTo>
                  <a:cubicBezTo>
                    <a:pt x="877" y="241"/>
                    <a:pt x="1061" y="425"/>
                    <a:pt x="1061" y="651"/>
                  </a:cubicBezTo>
                  <a:cubicBezTo>
                    <a:pt x="1061" y="877"/>
                    <a:pt x="877" y="1062"/>
                    <a:pt x="651" y="1062"/>
                  </a:cubicBezTo>
                  <a:cubicBezTo>
                    <a:pt x="425" y="1062"/>
                    <a:pt x="241" y="877"/>
                    <a:pt x="241" y="651"/>
                  </a:cubicBezTo>
                  <a:cubicBezTo>
                    <a:pt x="241" y="425"/>
                    <a:pt x="425" y="241"/>
                    <a:pt x="651" y="241"/>
                  </a:cubicBezTo>
                  <a:close/>
                  <a:moveTo>
                    <a:pt x="651" y="1"/>
                  </a:moveTo>
                  <a:cubicBezTo>
                    <a:pt x="292" y="1"/>
                    <a:pt x="0" y="292"/>
                    <a:pt x="0" y="651"/>
                  </a:cubicBezTo>
                  <a:cubicBezTo>
                    <a:pt x="0" y="1010"/>
                    <a:pt x="292" y="1302"/>
                    <a:pt x="651" y="1302"/>
                  </a:cubicBezTo>
                  <a:cubicBezTo>
                    <a:pt x="1009" y="1302"/>
                    <a:pt x="1301" y="1010"/>
                    <a:pt x="1301" y="651"/>
                  </a:cubicBezTo>
                  <a:cubicBezTo>
                    <a:pt x="1301" y="292"/>
                    <a:pt x="1009" y="1"/>
                    <a:pt x="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7"/>
            <p:cNvSpPr/>
            <p:nvPr/>
          </p:nvSpPr>
          <p:spPr>
            <a:xfrm>
              <a:off x="6365427" y="463348"/>
              <a:ext cx="3771610" cy="197329"/>
            </a:xfrm>
            <a:custGeom>
              <a:rect b="b" l="l" r="r" t="t"/>
              <a:pathLst>
                <a:path extrusionOk="0" h="2542" w="48586">
                  <a:moveTo>
                    <a:pt x="170" y="0"/>
                  </a:moveTo>
                  <a:lnTo>
                    <a:pt x="1" y="169"/>
                  </a:lnTo>
                  <a:lnTo>
                    <a:pt x="2372" y="2542"/>
                  </a:lnTo>
                  <a:lnTo>
                    <a:pt x="16347" y="2542"/>
                  </a:lnTo>
                  <a:lnTo>
                    <a:pt x="18435" y="452"/>
                  </a:lnTo>
                  <a:lnTo>
                    <a:pt x="32208" y="452"/>
                  </a:lnTo>
                  <a:lnTo>
                    <a:pt x="33938" y="2181"/>
                  </a:lnTo>
                  <a:lnTo>
                    <a:pt x="48586" y="2181"/>
                  </a:lnTo>
                  <a:lnTo>
                    <a:pt x="48586" y="1942"/>
                  </a:lnTo>
                  <a:lnTo>
                    <a:pt x="34037" y="1942"/>
                  </a:lnTo>
                  <a:lnTo>
                    <a:pt x="32308" y="213"/>
                  </a:lnTo>
                  <a:lnTo>
                    <a:pt x="18337" y="213"/>
                  </a:lnTo>
                  <a:lnTo>
                    <a:pt x="16247" y="2302"/>
                  </a:lnTo>
                  <a:lnTo>
                    <a:pt x="2472" y="2302"/>
                  </a:lnTo>
                  <a:lnTo>
                    <a:pt x="1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7"/>
            <p:cNvSpPr/>
            <p:nvPr/>
          </p:nvSpPr>
          <p:spPr>
            <a:xfrm>
              <a:off x="6299211" y="400625"/>
              <a:ext cx="101071" cy="101071"/>
            </a:xfrm>
            <a:custGeom>
              <a:rect b="b" l="l" r="r" t="t"/>
              <a:pathLst>
                <a:path extrusionOk="0" h="1302" w="1302">
                  <a:moveTo>
                    <a:pt x="651" y="241"/>
                  </a:moveTo>
                  <a:cubicBezTo>
                    <a:pt x="878" y="241"/>
                    <a:pt x="1062" y="425"/>
                    <a:pt x="1062" y="651"/>
                  </a:cubicBezTo>
                  <a:cubicBezTo>
                    <a:pt x="1062" y="877"/>
                    <a:pt x="878" y="1061"/>
                    <a:pt x="651" y="1061"/>
                  </a:cubicBezTo>
                  <a:cubicBezTo>
                    <a:pt x="425" y="1061"/>
                    <a:pt x="241" y="877"/>
                    <a:pt x="241" y="651"/>
                  </a:cubicBezTo>
                  <a:cubicBezTo>
                    <a:pt x="241" y="425"/>
                    <a:pt x="425" y="241"/>
                    <a:pt x="651" y="241"/>
                  </a:cubicBezTo>
                  <a:close/>
                  <a:moveTo>
                    <a:pt x="651" y="0"/>
                  </a:moveTo>
                  <a:cubicBezTo>
                    <a:pt x="293" y="0"/>
                    <a:pt x="1" y="292"/>
                    <a:pt x="1" y="651"/>
                  </a:cubicBezTo>
                  <a:cubicBezTo>
                    <a:pt x="1" y="1009"/>
                    <a:pt x="293" y="1301"/>
                    <a:pt x="651" y="1301"/>
                  </a:cubicBezTo>
                  <a:cubicBezTo>
                    <a:pt x="1010" y="1301"/>
                    <a:pt x="1302" y="1009"/>
                    <a:pt x="1302" y="651"/>
                  </a:cubicBezTo>
                  <a:cubicBezTo>
                    <a:pt x="1302" y="292"/>
                    <a:pt x="1010" y="0"/>
                    <a:pt x="6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0" name="Shape 1640"/>
        <p:cNvGrpSpPr/>
        <p:nvPr/>
      </p:nvGrpSpPr>
      <p:grpSpPr>
        <a:xfrm>
          <a:off x="0" y="0"/>
          <a:ext cx="0" cy="0"/>
          <a:chOff x="0" y="0"/>
          <a:chExt cx="0" cy="0"/>
        </a:xfrm>
      </p:grpSpPr>
      <p:sp>
        <p:nvSpPr>
          <p:cNvPr id="1641" name="Google Shape;1641;p58"/>
          <p:cNvSpPr txBox="1"/>
          <p:nvPr>
            <p:ph type="title"/>
          </p:nvPr>
        </p:nvSpPr>
        <p:spPr>
          <a:xfrm>
            <a:off x="713225" y="2321925"/>
            <a:ext cx="4189500" cy="79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1642" name="Google Shape;1642;p58"/>
          <p:cNvSpPr txBox="1"/>
          <p:nvPr>
            <p:ph idx="1" type="subTitle"/>
          </p:nvPr>
        </p:nvSpPr>
        <p:spPr>
          <a:xfrm>
            <a:off x="713225" y="3335550"/>
            <a:ext cx="3500700" cy="123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 The planet’s name has nothing to do with the liquid metal</a:t>
            </a:r>
            <a:endParaRPr/>
          </a:p>
        </p:txBody>
      </p:sp>
      <p:grpSp>
        <p:nvGrpSpPr>
          <p:cNvPr id="1643" name="Google Shape;1643;p58"/>
          <p:cNvGrpSpPr/>
          <p:nvPr/>
        </p:nvGrpSpPr>
        <p:grpSpPr>
          <a:xfrm flipH="1">
            <a:off x="4935700" y="3255625"/>
            <a:ext cx="1997650" cy="693500"/>
            <a:chOff x="6541275" y="2323925"/>
            <a:chExt cx="1997650" cy="693500"/>
          </a:xfrm>
        </p:grpSpPr>
        <p:sp>
          <p:nvSpPr>
            <p:cNvPr id="1644" name="Google Shape;1644;p58"/>
            <p:cNvSpPr/>
            <p:nvPr/>
          </p:nvSpPr>
          <p:spPr>
            <a:xfrm>
              <a:off x="7607103" y="2589121"/>
              <a:ext cx="22882" cy="67120"/>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8"/>
            <p:cNvSpPr/>
            <p:nvPr/>
          </p:nvSpPr>
          <p:spPr>
            <a:xfrm>
              <a:off x="7728318" y="2589121"/>
              <a:ext cx="22882" cy="67120"/>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8"/>
            <p:cNvSpPr/>
            <p:nvPr/>
          </p:nvSpPr>
          <p:spPr>
            <a:xfrm>
              <a:off x="7788398" y="2589121"/>
              <a:ext cx="22999" cy="67120"/>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8"/>
            <p:cNvSpPr/>
            <p:nvPr/>
          </p:nvSpPr>
          <p:spPr>
            <a:xfrm>
              <a:off x="7848713" y="2589121"/>
              <a:ext cx="22882" cy="67120"/>
            </a:xfrm>
            <a:custGeom>
              <a:rect b="b" l="l" r="r" t="t"/>
              <a:pathLst>
                <a:path extrusionOk="0" h="572" w="195">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8"/>
            <p:cNvSpPr/>
            <p:nvPr/>
          </p:nvSpPr>
          <p:spPr>
            <a:xfrm>
              <a:off x="7913017" y="2589121"/>
              <a:ext cx="22999" cy="67120"/>
            </a:xfrm>
            <a:custGeom>
              <a:rect b="b" l="l" r="r" t="t"/>
              <a:pathLst>
                <a:path extrusionOk="0" h="572" w="196">
                  <a:moveTo>
                    <a:pt x="0" y="0"/>
                  </a:moveTo>
                  <a:lnTo>
                    <a:pt x="0"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8"/>
            <p:cNvSpPr/>
            <p:nvPr/>
          </p:nvSpPr>
          <p:spPr>
            <a:xfrm>
              <a:off x="7961010" y="2589121"/>
              <a:ext cx="22999" cy="67120"/>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8"/>
            <p:cNvSpPr/>
            <p:nvPr/>
          </p:nvSpPr>
          <p:spPr>
            <a:xfrm>
              <a:off x="8155682" y="2589121"/>
              <a:ext cx="22764" cy="67120"/>
            </a:xfrm>
            <a:custGeom>
              <a:rect b="b" l="l" r="r" t="t"/>
              <a:pathLst>
                <a:path extrusionOk="0" h="572" w="194">
                  <a:moveTo>
                    <a:pt x="0" y="0"/>
                  </a:moveTo>
                  <a:lnTo>
                    <a:pt x="0" y="571"/>
                  </a:lnTo>
                  <a:lnTo>
                    <a:pt x="194" y="571"/>
                  </a:lnTo>
                  <a:lnTo>
                    <a:pt x="1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8"/>
            <p:cNvSpPr/>
            <p:nvPr/>
          </p:nvSpPr>
          <p:spPr>
            <a:xfrm>
              <a:off x="8041038" y="2589121"/>
              <a:ext cx="22999" cy="67120"/>
            </a:xfrm>
            <a:custGeom>
              <a:rect b="b" l="l" r="r" t="t"/>
              <a:pathLst>
                <a:path extrusionOk="0" h="572" w="196">
                  <a:moveTo>
                    <a:pt x="1" y="0"/>
                  </a:moveTo>
                  <a:lnTo>
                    <a:pt x="1" y="571"/>
                  </a:lnTo>
                  <a:lnTo>
                    <a:pt x="196" y="571"/>
                  </a:lnTo>
                  <a:lnTo>
                    <a:pt x="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8"/>
            <p:cNvSpPr/>
            <p:nvPr/>
          </p:nvSpPr>
          <p:spPr>
            <a:xfrm>
              <a:off x="8211538" y="2589121"/>
              <a:ext cx="22999" cy="67120"/>
            </a:xfrm>
            <a:custGeom>
              <a:rect b="b" l="l" r="r" t="t"/>
              <a:pathLst>
                <a:path extrusionOk="0" h="572" w="196">
                  <a:moveTo>
                    <a:pt x="1" y="0"/>
                  </a:moveTo>
                  <a:lnTo>
                    <a:pt x="1" y="571"/>
                  </a:lnTo>
                  <a:lnTo>
                    <a:pt x="195" y="57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8"/>
            <p:cNvSpPr/>
            <p:nvPr/>
          </p:nvSpPr>
          <p:spPr>
            <a:xfrm>
              <a:off x="6776431" y="2323925"/>
              <a:ext cx="1738664" cy="416918"/>
            </a:xfrm>
            <a:custGeom>
              <a:rect b="b" l="l" r="r" t="t"/>
              <a:pathLst>
                <a:path extrusionOk="0" h="3553" w="14817">
                  <a:moveTo>
                    <a:pt x="1" y="0"/>
                  </a:moveTo>
                  <a:lnTo>
                    <a:pt x="1" y="81"/>
                  </a:lnTo>
                  <a:lnTo>
                    <a:pt x="3098" y="81"/>
                  </a:lnTo>
                  <a:lnTo>
                    <a:pt x="6569" y="3552"/>
                  </a:lnTo>
                  <a:lnTo>
                    <a:pt x="14817" y="3552"/>
                  </a:lnTo>
                  <a:lnTo>
                    <a:pt x="14817" y="3473"/>
                  </a:lnTo>
                  <a:lnTo>
                    <a:pt x="6603" y="3473"/>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8"/>
            <p:cNvSpPr/>
            <p:nvPr/>
          </p:nvSpPr>
          <p:spPr>
            <a:xfrm>
              <a:off x="8491401" y="2712332"/>
              <a:ext cx="47524" cy="47524"/>
            </a:xfrm>
            <a:custGeom>
              <a:rect b="b" l="l" r="r" t="t"/>
              <a:pathLst>
                <a:path extrusionOk="0" h="405" w="405">
                  <a:moveTo>
                    <a:pt x="202" y="0"/>
                  </a:moveTo>
                  <a:cubicBezTo>
                    <a:pt x="91" y="0"/>
                    <a:pt x="0" y="91"/>
                    <a:pt x="0" y="202"/>
                  </a:cubicBezTo>
                  <a:cubicBezTo>
                    <a:pt x="0" y="314"/>
                    <a:pt x="91" y="405"/>
                    <a:pt x="202" y="405"/>
                  </a:cubicBezTo>
                  <a:cubicBezTo>
                    <a:pt x="314" y="405"/>
                    <a:pt x="405" y="314"/>
                    <a:pt x="405" y="202"/>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8"/>
            <p:cNvSpPr/>
            <p:nvPr/>
          </p:nvSpPr>
          <p:spPr>
            <a:xfrm>
              <a:off x="6698045" y="2409820"/>
              <a:ext cx="1738781" cy="416918"/>
            </a:xfrm>
            <a:custGeom>
              <a:rect b="b" l="l" r="r" t="t"/>
              <a:pathLst>
                <a:path extrusionOk="0" h="3553" w="14818">
                  <a:moveTo>
                    <a:pt x="1" y="0"/>
                  </a:moveTo>
                  <a:lnTo>
                    <a:pt x="1" y="80"/>
                  </a:lnTo>
                  <a:lnTo>
                    <a:pt x="3098" y="80"/>
                  </a:lnTo>
                  <a:lnTo>
                    <a:pt x="6569" y="3552"/>
                  </a:lnTo>
                  <a:lnTo>
                    <a:pt x="14817" y="3552"/>
                  </a:lnTo>
                  <a:lnTo>
                    <a:pt x="14817" y="3473"/>
                  </a:lnTo>
                  <a:lnTo>
                    <a:pt x="6603" y="3473"/>
                  </a:lnTo>
                  <a:lnTo>
                    <a:pt x="31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8"/>
            <p:cNvSpPr/>
            <p:nvPr/>
          </p:nvSpPr>
          <p:spPr>
            <a:xfrm>
              <a:off x="8413016" y="2798227"/>
              <a:ext cx="47524" cy="47524"/>
            </a:xfrm>
            <a:custGeom>
              <a:rect b="b" l="l" r="r" t="t"/>
              <a:pathLst>
                <a:path extrusionOk="0" h="405" w="405">
                  <a:moveTo>
                    <a:pt x="202" y="0"/>
                  </a:moveTo>
                  <a:cubicBezTo>
                    <a:pt x="90" y="0"/>
                    <a:pt x="0" y="91"/>
                    <a:pt x="0" y="202"/>
                  </a:cubicBezTo>
                  <a:cubicBezTo>
                    <a:pt x="0" y="314"/>
                    <a:pt x="90" y="404"/>
                    <a:pt x="202" y="404"/>
                  </a:cubicBezTo>
                  <a:cubicBezTo>
                    <a:pt x="314" y="404"/>
                    <a:pt x="405" y="314"/>
                    <a:pt x="405" y="202"/>
                  </a:cubicBezTo>
                  <a:cubicBezTo>
                    <a:pt x="405" y="91"/>
                    <a:pt x="314" y="0"/>
                    <a:pt x="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8"/>
            <p:cNvSpPr/>
            <p:nvPr/>
          </p:nvSpPr>
          <p:spPr>
            <a:xfrm>
              <a:off x="6619660" y="2495599"/>
              <a:ext cx="1738781" cy="416918"/>
            </a:xfrm>
            <a:custGeom>
              <a:rect b="b" l="l" r="r" t="t"/>
              <a:pathLst>
                <a:path extrusionOk="0" h="3553" w="14818">
                  <a:moveTo>
                    <a:pt x="0" y="1"/>
                  </a:moveTo>
                  <a:lnTo>
                    <a:pt x="0" y="81"/>
                  </a:lnTo>
                  <a:lnTo>
                    <a:pt x="3098" y="81"/>
                  </a:lnTo>
                  <a:lnTo>
                    <a:pt x="6569" y="3553"/>
                  </a:lnTo>
                  <a:lnTo>
                    <a:pt x="14817" y="3553"/>
                  </a:lnTo>
                  <a:lnTo>
                    <a:pt x="14817" y="3473"/>
                  </a:lnTo>
                  <a:lnTo>
                    <a:pt x="6603" y="3473"/>
                  </a:lnTo>
                  <a:lnTo>
                    <a:pt x="3142" y="13"/>
                  </a:lnTo>
                  <a:lnTo>
                    <a:pt x="31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8"/>
            <p:cNvSpPr/>
            <p:nvPr/>
          </p:nvSpPr>
          <p:spPr>
            <a:xfrm>
              <a:off x="8344839" y="2884005"/>
              <a:ext cx="47524" cy="47641"/>
            </a:xfrm>
            <a:custGeom>
              <a:rect b="b" l="l" r="r" t="t"/>
              <a:pathLst>
                <a:path extrusionOk="0" h="406" w="405">
                  <a:moveTo>
                    <a:pt x="202" y="1"/>
                  </a:moveTo>
                  <a:cubicBezTo>
                    <a:pt x="91" y="1"/>
                    <a:pt x="1" y="92"/>
                    <a:pt x="1" y="203"/>
                  </a:cubicBezTo>
                  <a:cubicBezTo>
                    <a:pt x="1" y="314"/>
                    <a:pt x="91" y="405"/>
                    <a:pt x="202" y="405"/>
                  </a:cubicBezTo>
                  <a:cubicBezTo>
                    <a:pt x="314" y="405"/>
                    <a:pt x="405" y="314"/>
                    <a:pt x="405" y="203"/>
                  </a:cubicBezTo>
                  <a:cubicBezTo>
                    <a:pt x="405" y="92"/>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8"/>
            <p:cNvSpPr/>
            <p:nvPr/>
          </p:nvSpPr>
          <p:spPr>
            <a:xfrm>
              <a:off x="6541275" y="2581494"/>
              <a:ext cx="1738781" cy="416918"/>
            </a:xfrm>
            <a:custGeom>
              <a:rect b="b" l="l" r="r" t="t"/>
              <a:pathLst>
                <a:path extrusionOk="0" h="3553" w="14818">
                  <a:moveTo>
                    <a:pt x="0" y="0"/>
                  </a:moveTo>
                  <a:lnTo>
                    <a:pt x="0" y="81"/>
                  </a:lnTo>
                  <a:lnTo>
                    <a:pt x="3097" y="81"/>
                  </a:lnTo>
                  <a:lnTo>
                    <a:pt x="6570" y="3552"/>
                  </a:lnTo>
                  <a:lnTo>
                    <a:pt x="14817" y="3552"/>
                  </a:lnTo>
                  <a:lnTo>
                    <a:pt x="14817" y="3473"/>
                  </a:lnTo>
                  <a:lnTo>
                    <a:pt x="6603" y="3473"/>
                  </a:lnTo>
                  <a:lnTo>
                    <a:pt x="3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8"/>
            <p:cNvSpPr/>
            <p:nvPr/>
          </p:nvSpPr>
          <p:spPr>
            <a:xfrm>
              <a:off x="8256245" y="2969901"/>
              <a:ext cx="47406" cy="47524"/>
            </a:xfrm>
            <a:custGeom>
              <a:rect b="b" l="l" r="r" t="t"/>
              <a:pathLst>
                <a:path extrusionOk="0" h="405" w="404">
                  <a:moveTo>
                    <a:pt x="202" y="1"/>
                  </a:moveTo>
                  <a:cubicBezTo>
                    <a:pt x="90" y="1"/>
                    <a:pt x="0" y="91"/>
                    <a:pt x="0" y="202"/>
                  </a:cubicBezTo>
                  <a:cubicBezTo>
                    <a:pt x="0" y="314"/>
                    <a:pt x="90" y="405"/>
                    <a:pt x="202" y="405"/>
                  </a:cubicBezTo>
                  <a:cubicBezTo>
                    <a:pt x="314" y="405"/>
                    <a:pt x="404" y="314"/>
                    <a:pt x="404" y="202"/>
                  </a:cubicBezTo>
                  <a:cubicBezTo>
                    <a:pt x="404" y="91"/>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 name="Google Shape;1661;p58"/>
          <p:cNvGrpSpPr/>
          <p:nvPr/>
        </p:nvGrpSpPr>
        <p:grpSpPr>
          <a:xfrm>
            <a:off x="6638300" y="2321925"/>
            <a:ext cx="1997650" cy="693500"/>
            <a:chOff x="6541275" y="2323925"/>
            <a:chExt cx="1997650" cy="693500"/>
          </a:xfrm>
        </p:grpSpPr>
        <p:sp>
          <p:nvSpPr>
            <p:cNvPr id="1662" name="Google Shape;1662;p58"/>
            <p:cNvSpPr/>
            <p:nvPr/>
          </p:nvSpPr>
          <p:spPr>
            <a:xfrm>
              <a:off x="7607103" y="2589121"/>
              <a:ext cx="22882" cy="67120"/>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8"/>
            <p:cNvSpPr/>
            <p:nvPr/>
          </p:nvSpPr>
          <p:spPr>
            <a:xfrm>
              <a:off x="7728318" y="2589121"/>
              <a:ext cx="22882" cy="67120"/>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8"/>
            <p:cNvSpPr/>
            <p:nvPr/>
          </p:nvSpPr>
          <p:spPr>
            <a:xfrm>
              <a:off x="7788398" y="2589121"/>
              <a:ext cx="22999" cy="67120"/>
            </a:xfrm>
            <a:custGeom>
              <a:rect b="b" l="l" r="r" t="t"/>
              <a:pathLst>
                <a:path extrusionOk="0" h="572" w="196">
                  <a:moveTo>
                    <a:pt x="1" y="0"/>
                  </a:moveTo>
                  <a:lnTo>
                    <a:pt x="1"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8"/>
            <p:cNvSpPr/>
            <p:nvPr/>
          </p:nvSpPr>
          <p:spPr>
            <a:xfrm>
              <a:off x="7848713" y="2589121"/>
              <a:ext cx="22882" cy="67120"/>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8"/>
            <p:cNvSpPr/>
            <p:nvPr/>
          </p:nvSpPr>
          <p:spPr>
            <a:xfrm>
              <a:off x="7913017" y="2589121"/>
              <a:ext cx="22999" cy="67120"/>
            </a:xfrm>
            <a:custGeom>
              <a:rect b="b" l="l" r="r" t="t"/>
              <a:pathLst>
                <a:path extrusionOk="0" h="572" w="196">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8"/>
            <p:cNvSpPr/>
            <p:nvPr/>
          </p:nvSpPr>
          <p:spPr>
            <a:xfrm>
              <a:off x="7961010" y="2589121"/>
              <a:ext cx="22999" cy="67120"/>
            </a:xfrm>
            <a:custGeom>
              <a:rect b="b" l="l" r="r" t="t"/>
              <a:pathLst>
                <a:path extrusionOk="0" h="572" w="196">
                  <a:moveTo>
                    <a:pt x="1" y="0"/>
                  </a:moveTo>
                  <a:lnTo>
                    <a:pt x="1" y="571"/>
                  </a:lnTo>
                  <a:lnTo>
                    <a:pt x="196" y="571"/>
                  </a:lnTo>
                  <a:lnTo>
                    <a:pt x="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8"/>
            <p:cNvSpPr/>
            <p:nvPr/>
          </p:nvSpPr>
          <p:spPr>
            <a:xfrm>
              <a:off x="8155682" y="2589121"/>
              <a:ext cx="22764" cy="67120"/>
            </a:xfrm>
            <a:custGeom>
              <a:rect b="b" l="l" r="r" t="t"/>
              <a:pathLst>
                <a:path extrusionOk="0" h="572" w="194">
                  <a:moveTo>
                    <a:pt x="0" y="0"/>
                  </a:moveTo>
                  <a:lnTo>
                    <a:pt x="0" y="571"/>
                  </a:lnTo>
                  <a:lnTo>
                    <a:pt x="194" y="571"/>
                  </a:lnTo>
                  <a:lnTo>
                    <a:pt x="1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8"/>
            <p:cNvSpPr/>
            <p:nvPr/>
          </p:nvSpPr>
          <p:spPr>
            <a:xfrm>
              <a:off x="8041038" y="2589121"/>
              <a:ext cx="22999" cy="67120"/>
            </a:xfrm>
            <a:custGeom>
              <a:rect b="b" l="l" r="r" t="t"/>
              <a:pathLst>
                <a:path extrusionOk="0" h="572" w="196">
                  <a:moveTo>
                    <a:pt x="1" y="0"/>
                  </a:moveTo>
                  <a:lnTo>
                    <a:pt x="1" y="571"/>
                  </a:lnTo>
                  <a:lnTo>
                    <a:pt x="196" y="571"/>
                  </a:lnTo>
                  <a:lnTo>
                    <a:pt x="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8"/>
            <p:cNvSpPr/>
            <p:nvPr/>
          </p:nvSpPr>
          <p:spPr>
            <a:xfrm>
              <a:off x="8211538" y="2589121"/>
              <a:ext cx="22999" cy="67120"/>
            </a:xfrm>
            <a:custGeom>
              <a:rect b="b" l="l" r="r" t="t"/>
              <a:pathLst>
                <a:path extrusionOk="0" h="572" w="196">
                  <a:moveTo>
                    <a:pt x="1" y="0"/>
                  </a:moveTo>
                  <a:lnTo>
                    <a:pt x="1"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8"/>
            <p:cNvSpPr/>
            <p:nvPr/>
          </p:nvSpPr>
          <p:spPr>
            <a:xfrm>
              <a:off x="6776431" y="2323925"/>
              <a:ext cx="1738664" cy="416918"/>
            </a:xfrm>
            <a:custGeom>
              <a:rect b="b" l="l" r="r" t="t"/>
              <a:pathLst>
                <a:path extrusionOk="0" h="3553" w="14817">
                  <a:moveTo>
                    <a:pt x="1" y="0"/>
                  </a:moveTo>
                  <a:lnTo>
                    <a:pt x="1" y="81"/>
                  </a:lnTo>
                  <a:lnTo>
                    <a:pt x="3098" y="81"/>
                  </a:lnTo>
                  <a:lnTo>
                    <a:pt x="6569" y="3552"/>
                  </a:lnTo>
                  <a:lnTo>
                    <a:pt x="14817" y="3552"/>
                  </a:lnTo>
                  <a:lnTo>
                    <a:pt x="14817" y="3473"/>
                  </a:lnTo>
                  <a:lnTo>
                    <a:pt x="6603" y="3473"/>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8"/>
            <p:cNvSpPr/>
            <p:nvPr/>
          </p:nvSpPr>
          <p:spPr>
            <a:xfrm>
              <a:off x="8491401" y="2712332"/>
              <a:ext cx="47524" cy="47524"/>
            </a:xfrm>
            <a:custGeom>
              <a:rect b="b" l="l" r="r" t="t"/>
              <a:pathLst>
                <a:path extrusionOk="0" h="405" w="405">
                  <a:moveTo>
                    <a:pt x="202" y="0"/>
                  </a:moveTo>
                  <a:cubicBezTo>
                    <a:pt x="91" y="0"/>
                    <a:pt x="0" y="91"/>
                    <a:pt x="0" y="202"/>
                  </a:cubicBezTo>
                  <a:cubicBezTo>
                    <a:pt x="0" y="314"/>
                    <a:pt x="91" y="405"/>
                    <a:pt x="202" y="405"/>
                  </a:cubicBezTo>
                  <a:cubicBezTo>
                    <a:pt x="314" y="405"/>
                    <a:pt x="405" y="314"/>
                    <a:pt x="405" y="202"/>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8"/>
            <p:cNvSpPr/>
            <p:nvPr/>
          </p:nvSpPr>
          <p:spPr>
            <a:xfrm>
              <a:off x="6698045" y="2409820"/>
              <a:ext cx="1738781" cy="416918"/>
            </a:xfrm>
            <a:custGeom>
              <a:rect b="b" l="l" r="r" t="t"/>
              <a:pathLst>
                <a:path extrusionOk="0" h="3553" w="14818">
                  <a:moveTo>
                    <a:pt x="1" y="0"/>
                  </a:moveTo>
                  <a:lnTo>
                    <a:pt x="1" y="80"/>
                  </a:lnTo>
                  <a:lnTo>
                    <a:pt x="3098" y="80"/>
                  </a:lnTo>
                  <a:lnTo>
                    <a:pt x="6569" y="3552"/>
                  </a:lnTo>
                  <a:lnTo>
                    <a:pt x="14817" y="3552"/>
                  </a:lnTo>
                  <a:lnTo>
                    <a:pt x="14817" y="3473"/>
                  </a:lnTo>
                  <a:lnTo>
                    <a:pt x="6603" y="3473"/>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8"/>
            <p:cNvSpPr/>
            <p:nvPr/>
          </p:nvSpPr>
          <p:spPr>
            <a:xfrm>
              <a:off x="8413016" y="2798227"/>
              <a:ext cx="47524" cy="47524"/>
            </a:xfrm>
            <a:custGeom>
              <a:rect b="b" l="l" r="r" t="t"/>
              <a:pathLst>
                <a:path extrusionOk="0" h="405" w="405">
                  <a:moveTo>
                    <a:pt x="202" y="0"/>
                  </a:moveTo>
                  <a:cubicBezTo>
                    <a:pt x="90" y="0"/>
                    <a:pt x="0" y="91"/>
                    <a:pt x="0" y="202"/>
                  </a:cubicBezTo>
                  <a:cubicBezTo>
                    <a:pt x="0" y="314"/>
                    <a:pt x="90" y="404"/>
                    <a:pt x="202" y="404"/>
                  </a:cubicBezTo>
                  <a:cubicBezTo>
                    <a:pt x="314" y="404"/>
                    <a:pt x="405" y="314"/>
                    <a:pt x="405" y="202"/>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8"/>
            <p:cNvSpPr/>
            <p:nvPr/>
          </p:nvSpPr>
          <p:spPr>
            <a:xfrm>
              <a:off x="6619660" y="2495599"/>
              <a:ext cx="1738781" cy="416918"/>
            </a:xfrm>
            <a:custGeom>
              <a:rect b="b" l="l" r="r" t="t"/>
              <a:pathLst>
                <a:path extrusionOk="0" h="3553" w="14818">
                  <a:moveTo>
                    <a:pt x="0" y="1"/>
                  </a:moveTo>
                  <a:lnTo>
                    <a:pt x="0" y="81"/>
                  </a:lnTo>
                  <a:lnTo>
                    <a:pt x="3098" y="81"/>
                  </a:lnTo>
                  <a:lnTo>
                    <a:pt x="6569" y="3553"/>
                  </a:lnTo>
                  <a:lnTo>
                    <a:pt x="14817" y="3553"/>
                  </a:lnTo>
                  <a:lnTo>
                    <a:pt x="14817" y="3473"/>
                  </a:lnTo>
                  <a:lnTo>
                    <a:pt x="6603" y="3473"/>
                  </a:lnTo>
                  <a:lnTo>
                    <a:pt x="3142" y="13"/>
                  </a:lnTo>
                  <a:lnTo>
                    <a:pt x="31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8"/>
            <p:cNvSpPr/>
            <p:nvPr/>
          </p:nvSpPr>
          <p:spPr>
            <a:xfrm>
              <a:off x="8344839" y="2884005"/>
              <a:ext cx="47524" cy="47641"/>
            </a:xfrm>
            <a:custGeom>
              <a:rect b="b" l="l" r="r" t="t"/>
              <a:pathLst>
                <a:path extrusionOk="0" h="406" w="405">
                  <a:moveTo>
                    <a:pt x="202" y="1"/>
                  </a:moveTo>
                  <a:cubicBezTo>
                    <a:pt x="91" y="1"/>
                    <a:pt x="1" y="92"/>
                    <a:pt x="1" y="203"/>
                  </a:cubicBezTo>
                  <a:cubicBezTo>
                    <a:pt x="1" y="314"/>
                    <a:pt x="91" y="405"/>
                    <a:pt x="202" y="405"/>
                  </a:cubicBezTo>
                  <a:cubicBezTo>
                    <a:pt x="314" y="405"/>
                    <a:pt x="405" y="314"/>
                    <a:pt x="405" y="203"/>
                  </a:cubicBezTo>
                  <a:cubicBezTo>
                    <a:pt x="405" y="92"/>
                    <a:pt x="314" y="1"/>
                    <a:pt x="2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8"/>
            <p:cNvSpPr/>
            <p:nvPr/>
          </p:nvSpPr>
          <p:spPr>
            <a:xfrm>
              <a:off x="6541275" y="2581494"/>
              <a:ext cx="1738781" cy="416918"/>
            </a:xfrm>
            <a:custGeom>
              <a:rect b="b" l="l" r="r" t="t"/>
              <a:pathLst>
                <a:path extrusionOk="0" h="3553" w="14818">
                  <a:moveTo>
                    <a:pt x="0" y="0"/>
                  </a:moveTo>
                  <a:lnTo>
                    <a:pt x="0" y="81"/>
                  </a:lnTo>
                  <a:lnTo>
                    <a:pt x="3097" y="81"/>
                  </a:lnTo>
                  <a:lnTo>
                    <a:pt x="6570" y="3552"/>
                  </a:lnTo>
                  <a:lnTo>
                    <a:pt x="14817" y="3552"/>
                  </a:lnTo>
                  <a:lnTo>
                    <a:pt x="14817" y="3473"/>
                  </a:lnTo>
                  <a:lnTo>
                    <a:pt x="6603" y="3473"/>
                  </a:lnTo>
                  <a:lnTo>
                    <a:pt x="31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8"/>
            <p:cNvSpPr/>
            <p:nvPr/>
          </p:nvSpPr>
          <p:spPr>
            <a:xfrm>
              <a:off x="8256245" y="2969901"/>
              <a:ext cx="47406" cy="47524"/>
            </a:xfrm>
            <a:custGeom>
              <a:rect b="b" l="l" r="r" t="t"/>
              <a:pathLst>
                <a:path extrusionOk="0" h="405" w="404">
                  <a:moveTo>
                    <a:pt x="202" y="1"/>
                  </a:moveTo>
                  <a:cubicBezTo>
                    <a:pt x="90" y="1"/>
                    <a:pt x="0" y="91"/>
                    <a:pt x="0" y="202"/>
                  </a:cubicBezTo>
                  <a:cubicBezTo>
                    <a:pt x="0" y="314"/>
                    <a:pt x="90" y="405"/>
                    <a:pt x="202" y="405"/>
                  </a:cubicBezTo>
                  <a:cubicBezTo>
                    <a:pt x="314" y="405"/>
                    <a:pt x="404" y="314"/>
                    <a:pt x="404" y="202"/>
                  </a:cubicBezTo>
                  <a:cubicBezTo>
                    <a:pt x="404" y="91"/>
                    <a:pt x="314" y="1"/>
                    <a:pt x="2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 name="Google Shape;1679;p58"/>
          <p:cNvGrpSpPr/>
          <p:nvPr/>
        </p:nvGrpSpPr>
        <p:grpSpPr>
          <a:xfrm rot="-5400000">
            <a:off x="2891377" y="3599301"/>
            <a:ext cx="7641426" cy="1521806"/>
            <a:chOff x="-2941225" y="2001625"/>
            <a:chExt cx="7035656" cy="1401165"/>
          </a:xfrm>
        </p:grpSpPr>
        <p:sp>
          <p:nvSpPr>
            <p:cNvPr id="1680" name="Google Shape;1680;p58"/>
            <p:cNvSpPr/>
            <p:nvPr/>
          </p:nvSpPr>
          <p:spPr>
            <a:xfrm>
              <a:off x="-2941225" y="2001625"/>
              <a:ext cx="7035656" cy="1401165"/>
            </a:xfrm>
            <a:custGeom>
              <a:rect b="b" l="l" r="r" t="t"/>
              <a:pathLst>
                <a:path extrusionOk="0" h="29874" w="150006">
                  <a:moveTo>
                    <a:pt x="129065" y="0"/>
                  </a:moveTo>
                  <a:cubicBezTo>
                    <a:pt x="128984" y="0"/>
                    <a:pt x="128903" y="18"/>
                    <a:pt x="128824" y="55"/>
                  </a:cubicBezTo>
                  <a:cubicBezTo>
                    <a:pt x="128070" y="425"/>
                    <a:pt x="127289" y="874"/>
                    <a:pt x="126548" y="1354"/>
                  </a:cubicBezTo>
                  <a:cubicBezTo>
                    <a:pt x="123105" y="2101"/>
                    <a:pt x="119841" y="2270"/>
                    <a:pt x="116709" y="4556"/>
                  </a:cubicBezTo>
                  <a:cubicBezTo>
                    <a:pt x="112784" y="7430"/>
                    <a:pt x="107794" y="10645"/>
                    <a:pt x="102684" y="11881"/>
                  </a:cubicBezTo>
                  <a:cubicBezTo>
                    <a:pt x="91248" y="10835"/>
                    <a:pt x="80102" y="8500"/>
                    <a:pt x="68698" y="7285"/>
                  </a:cubicBezTo>
                  <a:cubicBezTo>
                    <a:pt x="64557" y="6853"/>
                    <a:pt x="60364" y="6649"/>
                    <a:pt x="56177" y="6649"/>
                  </a:cubicBezTo>
                  <a:cubicBezTo>
                    <a:pt x="54852" y="6649"/>
                    <a:pt x="53527" y="6670"/>
                    <a:pt x="52205" y="6710"/>
                  </a:cubicBezTo>
                  <a:cubicBezTo>
                    <a:pt x="51374" y="6734"/>
                    <a:pt x="42920" y="7556"/>
                    <a:pt x="38924" y="8479"/>
                  </a:cubicBezTo>
                  <a:cubicBezTo>
                    <a:pt x="38164" y="8433"/>
                    <a:pt x="37410" y="8396"/>
                    <a:pt x="36641" y="8334"/>
                  </a:cubicBezTo>
                  <a:cubicBezTo>
                    <a:pt x="31984" y="7919"/>
                    <a:pt x="27692" y="6719"/>
                    <a:pt x="23117" y="5858"/>
                  </a:cubicBezTo>
                  <a:cubicBezTo>
                    <a:pt x="18733" y="5024"/>
                    <a:pt x="14245" y="3950"/>
                    <a:pt x="9772" y="3744"/>
                  </a:cubicBezTo>
                  <a:cubicBezTo>
                    <a:pt x="9420" y="3729"/>
                    <a:pt x="9070" y="3722"/>
                    <a:pt x="8720" y="3722"/>
                  </a:cubicBezTo>
                  <a:cubicBezTo>
                    <a:pt x="6591" y="3722"/>
                    <a:pt x="4502" y="3988"/>
                    <a:pt x="2425" y="4332"/>
                  </a:cubicBezTo>
                  <a:cubicBezTo>
                    <a:pt x="1619" y="4461"/>
                    <a:pt x="807" y="4609"/>
                    <a:pt x="1" y="4750"/>
                  </a:cubicBezTo>
                  <a:lnTo>
                    <a:pt x="19952" y="27725"/>
                  </a:lnTo>
                  <a:cubicBezTo>
                    <a:pt x="23708" y="27162"/>
                    <a:pt x="27412" y="26867"/>
                    <a:pt x="31169" y="26867"/>
                  </a:cubicBezTo>
                  <a:cubicBezTo>
                    <a:pt x="34597" y="26867"/>
                    <a:pt x="38069" y="27113"/>
                    <a:pt x="41665" y="27623"/>
                  </a:cubicBezTo>
                  <a:cubicBezTo>
                    <a:pt x="48938" y="28654"/>
                    <a:pt x="56208" y="29497"/>
                    <a:pt x="63557" y="29798"/>
                  </a:cubicBezTo>
                  <a:cubicBezTo>
                    <a:pt x="64792" y="29848"/>
                    <a:pt x="66024" y="29874"/>
                    <a:pt x="67253" y="29874"/>
                  </a:cubicBezTo>
                  <a:cubicBezTo>
                    <a:pt x="73807" y="29874"/>
                    <a:pt x="80275" y="29153"/>
                    <a:pt x="86711" y="27614"/>
                  </a:cubicBezTo>
                  <a:cubicBezTo>
                    <a:pt x="90144" y="26799"/>
                    <a:pt x="93503" y="25916"/>
                    <a:pt x="97014" y="25433"/>
                  </a:cubicBezTo>
                  <a:cubicBezTo>
                    <a:pt x="98629" y="25208"/>
                    <a:pt x="100401" y="24793"/>
                    <a:pt x="102154" y="24587"/>
                  </a:cubicBezTo>
                  <a:cubicBezTo>
                    <a:pt x="102250" y="24658"/>
                    <a:pt x="102376" y="24725"/>
                    <a:pt x="102517" y="24778"/>
                  </a:cubicBezTo>
                  <a:cubicBezTo>
                    <a:pt x="108393" y="26527"/>
                    <a:pt x="114704" y="27641"/>
                    <a:pt x="120914" y="27641"/>
                  </a:cubicBezTo>
                  <a:cubicBezTo>
                    <a:pt x="122380" y="27641"/>
                    <a:pt x="123841" y="27579"/>
                    <a:pt x="125289" y="27448"/>
                  </a:cubicBezTo>
                  <a:cubicBezTo>
                    <a:pt x="129209" y="27100"/>
                    <a:pt x="135838" y="26344"/>
                    <a:pt x="138398" y="22747"/>
                  </a:cubicBezTo>
                  <a:cubicBezTo>
                    <a:pt x="141111" y="21674"/>
                    <a:pt x="145151" y="20243"/>
                    <a:pt x="145468" y="17754"/>
                  </a:cubicBezTo>
                  <a:cubicBezTo>
                    <a:pt x="147335" y="17240"/>
                    <a:pt x="149633" y="16687"/>
                    <a:pt x="149901" y="14727"/>
                  </a:cubicBezTo>
                  <a:cubicBezTo>
                    <a:pt x="150006" y="13970"/>
                    <a:pt x="149553" y="13041"/>
                    <a:pt x="148713" y="12955"/>
                  </a:cubicBezTo>
                  <a:cubicBezTo>
                    <a:pt x="147724" y="12855"/>
                    <a:pt x="146733" y="12820"/>
                    <a:pt x="145741" y="12820"/>
                  </a:cubicBezTo>
                  <a:cubicBezTo>
                    <a:pt x="143546" y="12820"/>
                    <a:pt x="141347" y="12989"/>
                    <a:pt x="139154" y="12989"/>
                  </a:cubicBezTo>
                  <a:cubicBezTo>
                    <a:pt x="139089" y="12989"/>
                    <a:pt x="139023" y="12989"/>
                    <a:pt x="138958" y="12989"/>
                  </a:cubicBezTo>
                  <a:cubicBezTo>
                    <a:pt x="138955" y="12989"/>
                    <a:pt x="138952" y="12989"/>
                    <a:pt x="138949" y="12989"/>
                  </a:cubicBezTo>
                  <a:cubicBezTo>
                    <a:pt x="138774" y="12989"/>
                    <a:pt x="138157" y="12901"/>
                    <a:pt x="137343" y="12810"/>
                  </a:cubicBezTo>
                  <a:cubicBezTo>
                    <a:pt x="137546" y="12770"/>
                    <a:pt x="137737" y="12733"/>
                    <a:pt x="137940" y="12693"/>
                  </a:cubicBezTo>
                  <a:cubicBezTo>
                    <a:pt x="140616" y="12204"/>
                    <a:pt x="143256" y="12297"/>
                    <a:pt x="145668" y="10924"/>
                  </a:cubicBezTo>
                  <a:cubicBezTo>
                    <a:pt x="146664" y="10361"/>
                    <a:pt x="146280" y="8648"/>
                    <a:pt x="145179" y="8500"/>
                  </a:cubicBezTo>
                  <a:cubicBezTo>
                    <a:pt x="144195" y="8372"/>
                    <a:pt x="143187" y="8328"/>
                    <a:pt x="142168" y="8328"/>
                  </a:cubicBezTo>
                  <a:cubicBezTo>
                    <a:pt x="140113" y="8328"/>
                    <a:pt x="138012" y="8503"/>
                    <a:pt x="135978" y="8503"/>
                  </a:cubicBezTo>
                  <a:cubicBezTo>
                    <a:pt x="135766" y="8503"/>
                    <a:pt x="135554" y="8501"/>
                    <a:pt x="135343" y="8497"/>
                  </a:cubicBezTo>
                  <a:cubicBezTo>
                    <a:pt x="135298" y="8496"/>
                    <a:pt x="135250" y="8496"/>
                    <a:pt x="135197" y="8496"/>
                  </a:cubicBezTo>
                  <a:cubicBezTo>
                    <a:pt x="134140" y="8496"/>
                    <a:pt x="131546" y="8634"/>
                    <a:pt x="129068" y="8634"/>
                  </a:cubicBezTo>
                  <a:cubicBezTo>
                    <a:pt x="127414" y="8634"/>
                    <a:pt x="125812" y="8572"/>
                    <a:pt x="124751" y="8368"/>
                  </a:cubicBezTo>
                  <a:cubicBezTo>
                    <a:pt x="124102" y="8245"/>
                    <a:pt x="123646" y="8070"/>
                    <a:pt x="123523" y="7814"/>
                  </a:cubicBezTo>
                  <a:cubicBezTo>
                    <a:pt x="123462" y="7820"/>
                    <a:pt x="123405" y="7823"/>
                    <a:pt x="123353" y="7823"/>
                  </a:cubicBezTo>
                  <a:cubicBezTo>
                    <a:pt x="122989" y="7823"/>
                    <a:pt x="122847" y="7674"/>
                    <a:pt x="122911" y="7380"/>
                  </a:cubicBezTo>
                  <a:cubicBezTo>
                    <a:pt x="123902" y="6750"/>
                    <a:pt x="124920" y="6138"/>
                    <a:pt x="125920" y="5399"/>
                  </a:cubicBezTo>
                  <a:cubicBezTo>
                    <a:pt x="127437" y="4282"/>
                    <a:pt x="129873" y="2784"/>
                    <a:pt x="129769" y="674"/>
                  </a:cubicBezTo>
                  <a:cubicBezTo>
                    <a:pt x="129756" y="326"/>
                    <a:pt x="129418" y="0"/>
                    <a:pt x="1290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8"/>
            <p:cNvSpPr/>
            <p:nvPr/>
          </p:nvSpPr>
          <p:spPr>
            <a:xfrm>
              <a:off x="-1611695" y="2337349"/>
              <a:ext cx="4168225" cy="841149"/>
            </a:xfrm>
            <a:custGeom>
              <a:rect b="b" l="l" r="r" t="t"/>
              <a:pathLst>
                <a:path extrusionOk="0" h="17934" w="88870">
                  <a:moveTo>
                    <a:pt x="1988" y="1"/>
                  </a:moveTo>
                  <a:lnTo>
                    <a:pt x="1898" y="62"/>
                  </a:lnTo>
                  <a:cubicBezTo>
                    <a:pt x="2363" y="733"/>
                    <a:pt x="2606" y="1428"/>
                    <a:pt x="2846" y="2102"/>
                  </a:cubicBezTo>
                  <a:cubicBezTo>
                    <a:pt x="3221" y="3167"/>
                    <a:pt x="3609" y="4268"/>
                    <a:pt x="4864" y="5249"/>
                  </a:cubicBezTo>
                  <a:cubicBezTo>
                    <a:pt x="5849" y="6018"/>
                    <a:pt x="7258" y="6646"/>
                    <a:pt x="9208" y="7172"/>
                  </a:cubicBezTo>
                  <a:lnTo>
                    <a:pt x="173" y="5529"/>
                  </a:lnTo>
                  <a:lnTo>
                    <a:pt x="154" y="5637"/>
                  </a:lnTo>
                  <a:lnTo>
                    <a:pt x="34435" y="11876"/>
                  </a:lnTo>
                  <a:cubicBezTo>
                    <a:pt x="34263" y="12033"/>
                    <a:pt x="33786" y="12408"/>
                    <a:pt x="32909" y="12762"/>
                  </a:cubicBezTo>
                  <a:cubicBezTo>
                    <a:pt x="28682" y="12051"/>
                    <a:pt x="24098" y="11276"/>
                    <a:pt x="19733" y="10532"/>
                  </a:cubicBezTo>
                  <a:cubicBezTo>
                    <a:pt x="19656" y="10516"/>
                    <a:pt x="19579" y="10504"/>
                    <a:pt x="19505" y="10492"/>
                  </a:cubicBezTo>
                  <a:cubicBezTo>
                    <a:pt x="9297" y="8750"/>
                    <a:pt x="348" y="7184"/>
                    <a:pt x="59" y="7006"/>
                  </a:cubicBezTo>
                  <a:lnTo>
                    <a:pt x="28" y="7052"/>
                  </a:lnTo>
                  <a:lnTo>
                    <a:pt x="0" y="7098"/>
                  </a:lnTo>
                  <a:cubicBezTo>
                    <a:pt x="265" y="7271"/>
                    <a:pt x="8088" y="8649"/>
                    <a:pt x="16847" y="10150"/>
                  </a:cubicBezTo>
                  <a:cubicBezTo>
                    <a:pt x="16078" y="10082"/>
                    <a:pt x="15404" y="10055"/>
                    <a:pt x="14794" y="10055"/>
                  </a:cubicBezTo>
                  <a:cubicBezTo>
                    <a:pt x="13576" y="10055"/>
                    <a:pt x="12616" y="10163"/>
                    <a:pt x="11672" y="10270"/>
                  </a:cubicBezTo>
                  <a:cubicBezTo>
                    <a:pt x="10732" y="10376"/>
                    <a:pt x="9817" y="10478"/>
                    <a:pt x="8686" y="10478"/>
                  </a:cubicBezTo>
                  <a:cubicBezTo>
                    <a:pt x="7474" y="10478"/>
                    <a:pt x="6014" y="10360"/>
                    <a:pt x="4009" y="10002"/>
                  </a:cubicBezTo>
                  <a:lnTo>
                    <a:pt x="3990" y="10110"/>
                  </a:lnTo>
                  <a:cubicBezTo>
                    <a:pt x="6000" y="10469"/>
                    <a:pt x="7464" y="10587"/>
                    <a:pt x="8680" y="10587"/>
                  </a:cubicBezTo>
                  <a:cubicBezTo>
                    <a:pt x="9819" y="10587"/>
                    <a:pt x="10740" y="10483"/>
                    <a:pt x="11685" y="10378"/>
                  </a:cubicBezTo>
                  <a:cubicBezTo>
                    <a:pt x="12625" y="10273"/>
                    <a:pt x="13582" y="10165"/>
                    <a:pt x="14798" y="10165"/>
                  </a:cubicBezTo>
                  <a:cubicBezTo>
                    <a:pt x="16035" y="10165"/>
                    <a:pt x="17541" y="10276"/>
                    <a:pt x="19573" y="10615"/>
                  </a:cubicBezTo>
                  <a:cubicBezTo>
                    <a:pt x="24197" y="11405"/>
                    <a:pt x="28888" y="12196"/>
                    <a:pt x="32712" y="12839"/>
                  </a:cubicBezTo>
                  <a:cubicBezTo>
                    <a:pt x="32706" y="12842"/>
                    <a:pt x="32703" y="12845"/>
                    <a:pt x="32697" y="12845"/>
                  </a:cubicBezTo>
                  <a:cubicBezTo>
                    <a:pt x="31795" y="13180"/>
                    <a:pt x="30366" y="13524"/>
                    <a:pt x="28305" y="13524"/>
                  </a:cubicBezTo>
                  <a:cubicBezTo>
                    <a:pt x="27659" y="13524"/>
                    <a:pt x="26949" y="13490"/>
                    <a:pt x="26175" y="13411"/>
                  </a:cubicBezTo>
                  <a:cubicBezTo>
                    <a:pt x="24685" y="13262"/>
                    <a:pt x="23232" y="13187"/>
                    <a:pt x="21849" y="13187"/>
                  </a:cubicBezTo>
                  <a:cubicBezTo>
                    <a:pt x="20298" y="13187"/>
                    <a:pt x="18835" y="13281"/>
                    <a:pt x="17508" y="13470"/>
                  </a:cubicBezTo>
                  <a:cubicBezTo>
                    <a:pt x="14912" y="13836"/>
                    <a:pt x="12909" y="14559"/>
                    <a:pt x="11709" y="15555"/>
                  </a:cubicBezTo>
                  <a:lnTo>
                    <a:pt x="11780" y="15642"/>
                  </a:lnTo>
                  <a:cubicBezTo>
                    <a:pt x="12961" y="14654"/>
                    <a:pt x="14949" y="13943"/>
                    <a:pt x="17524" y="13577"/>
                  </a:cubicBezTo>
                  <a:cubicBezTo>
                    <a:pt x="18843" y="13391"/>
                    <a:pt x="20298" y="13297"/>
                    <a:pt x="21840" y="13297"/>
                  </a:cubicBezTo>
                  <a:cubicBezTo>
                    <a:pt x="23222" y="13297"/>
                    <a:pt x="24674" y="13372"/>
                    <a:pt x="26162" y="13522"/>
                  </a:cubicBezTo>
                  <a:cubicBezTo>
                    <a:pt x="26937" y="13600"/>
                    <a:pt x="27646" y="13633"/>
                    <a:pt x="28294" y="13633"/>
                  </a:cubicBezTo>
                  <a:cubicBezTo>
                    <a:pt x="30382" y="13633"/>
                    <a:pt x="31830" y="13284"/>
                    <a:pt x="32746" y="12944"/>
                  </a:cubicBezTo>
                  <a:cubicBezTo>
                    <a:pt x="32808" y="12922"/>
                    <a:pt x="32866" y="12900"/>
                    <a:pt x="32924" y="12876"/>
                  </a:cubicBezTo>
                  <a:cubicBezTo>
                    <a:pt x="35512" y="13313"/>
                    <a:pt x="37687" y="13676"/>
                    <a:pt x="39151" y="13922"/>
                  </a:cubicBezTo>
                  <a:cubicBezTo>
                    <a:pt x="38620" y="13904"/>
                    <a:pt x="38094" y="13895"/>
                    <a:pt x="37572" y="13895"/>
                  </a:cubicBezTo>
                  <a:cubicBezTo>
                    <a:pt x="34694" y="13895"/>
                    <a:pt x="31962" y="14168"/>
                    <a:pt x="29420" y="14709"/>
                  </a:cubicBezTo>
                  <a:cubicBezTo>
                    <a:pt x="26830" y="15263"/>
                    <a:pt x="24409" y="16115"/>
                    <a:pt x="22418" y="17174"/>
                  </a:cubicBezTo>
                  <a:lnTo>
                    <a:pt x="22471" y="17272"/>
                  </a:lnTo>
                  <a:cubicBezTo>
                    <a:pt x="24449" y="16217"/>
                    <a:pt x="26861" y="15368"/>
                    <a:pt x="29445" y="14817"/>
                  </a:cubicBezTo>
                  <a:cubicBezTo>
                    <a:pt x="31981" y="14274"/>
                    <a:pt x="34711" y="14003"/>
                    <a:pt x="37584" y="14003"/>
                  </a:cubicBezTo>
                  <a:cubicBezTo>
                    <a:pt x="38388" y="14003"/>
                    <a:pt x="39203" y="14024"/>
                    <a:pt x="40028" y="14066"/>
                  </a:cubicBezTo>
                  <a:cubicBezTo>
                    <a:pt x="40603" y="14165"/>
                    <a:pt x="40976" y="14226"/>
                    <a:pt x="41108" y="14248"/>
                  </a:cubicBezTo>
                  <a:lnTo>
                    <a:pt x="41114" y="14248"/>
                  </a:lnTo>
                  <a:lnTo>
                    <a:pt x="46944" y="13980"/>
                  </a:lnTo>
                  <a:lnTo>
                    <a:pt x="46944" y="13980"/>
                  </a:lnTo>
                  <a:cubicBezTo>
                    <a:pt x="46030" y="15122"/>
                    <a:pt x="44710" y="15835"/>
                    <a:pt x="43203" y="16288"/>
                  </a:cubicBezTo>
                  <a:cubicBezTo>
                    <a:pt x="42628" y="16146"/>
                    <a:pt x="42095" y="16008"/>
                    <a:pt x="41582" y="15875"/>
                  </a:cubicBezTo>
                  <a:cubicBezTo>
                    <a:pt x="39685" y="15382"/>
                    <a:pt x="38192" y="14993"/>
                    <a:pt x="36552" y="14993"/>
                  </a:cubicBezTo>
                  <a:cubicBezTo>
                    <a:pt x="35567" y="14993"/>
                    <a:pt x="34529" y="15134"/>
                    <a:pt x="33318" y="15475"/>
                  </a:cubicBezTo>
                  <a:lnTo>
                    <a:pt x="33349" y="15580"/>
                  </a:lnTo>
                  <a:cubicBezTo>
                    <a:pt x="34544" y="15243"/>
                    <a:pt x="35571" y="15104"/>
                    <a:pt x="36547" y="15104"/>
                  </a:cubicBezTo>
                  <a:cubicBezTo>
                    <a:pt x="38178" y="15104"/>
                    <a:pt x="39665" y="15491"/>
                    <a:pt x="41554" y="15980"/>
                  </a:cubicBezTo>
                  <a:cubicBezTo>
                    <a:pt x="42012" y="16100"/>
                    <a:pt x="42486" y="16223"/>
                    <a:pt x="42991" y="16349"/>
                  </a:cubicBezTo>
                  <a:cubicBezTo>
                    <a:pt x="40637" y="17007"/>
                    <a:pt x="37856" y="17060"/>
                    <a:pt x="35426" y="17106"/>
                  </a:cubicBezTo>
                  <a:cubicBezTo>
                    <a:pt x="32937" y="17155"/>
                    <a:pt x="30786" y="17195"/>
                    <a:pt x="29666" y="17838"/>
                  </a:cubicBezTo>
                  <a:lnTo>
                    <a:pt x="29722" y="17934"/>
                  </a:lnTo>
                  <a:cubicBezTo>
                    <a:pt x="30814" y="17306"/>
                    <a:pt x="32952" y="17266"/>
                    <a:pt x="35426" y="17217"/>
                  </a:cubicBezTo>
                  <a:cubicBezTo>
                    <a:pt x="39566" y="17137"/>
                    <a:pt x="44720" y="17038"/>
                    <a:pt x="47088" y="13974"/>
                  </a:cubicBezTo>
                  <a:lnTo>
                    <a:pt x="72540" y="12796"/>
                  </a:lnTo>
                  <a:lnTo>
                    <a:pt x="72534" y="12688"/>
                  </a:lnTo>
                  <a:lnTo>
                    <a:pt x="41120" y="14137"/>
                  </a:lnTo>
                  <a:cubicBezTo>
                    <a:pt x="38751" y="13743"/>
                    <a:pt x="36019" y="13285"/>
                    <a:pt x="33115" y="12796"/>
                  </a:cubicBezTo>
                  <a:cubicBezTo>
                    <a:pt x="34035" y="12402"/>
                    <a:pt x="34472" y="11999"/>
                    <a:pt x="34570" y="11901"/>
                  </a:cubicBezTo>
                  <a:lnTo>
                    <a:pt x="41597" y="13180"/>
                  </a:lnTo>
                  <a:lnTo>
                    <a:pt x="41603" y="13180"/>
                  </a:lnTo>
                  <a:lnTo>
                    <a:pt x="88870" y="10433"/>
                  </a:lnTo>
                  <a:lnTo>
                    <a:pt x="88864" y="10322"/>
                  </a:lnTo>
                  <a:lnTo>
                    <a:pt x="50214" y="12571"/>
                  </a:lnTo>
                  <a:cubicBezTo>
                    <a:pt x="48913" y="12147"/>
                    <a:pt x="47925" y="11516"/>
                    <a:pt x="47251" y="10679"/>
                  </a:cubicBezTo>
                  <a:lnTo>
                    <a:pt x="47251" y="10652"/>
                  </a:lnTo>
                  <a:lnTo>
                    <a:pt x="47230" y="10652"/>
                  </a:lnTo>
                  <a:cubicBezTo>
                    <a:pt x="46239" y="9399"/>
                    <a:pt x="45950" y="7695"/>
                    <a:pt x="46365" y="5551"/>
                  </a:cubicBezTo>
                  <a:lnTo>
                    <a:pt x="46258" y="5529"/>
                  </a:lnTo>
                  <a:lnTo>
                    <a:pt x="46258" y="5529"/>
                  </a:lnTo>
                  <a:cubicBezTo>
                    <a:pt x="45966" y="7043"/>
                    <a:pt x="46021" y="8360"/>
                    <a:pt x="46430" y="9443"/>
                  </a:cubicBezTo>
                  <a:cubicBezTo>
                    <a:pt x="46439" y="9467"/>
                    <a:pt x="46449" y="9492"/>
                    <a:pt x="46458" y="9513"/>
                  </a:cubicBezTo>
                  <a:cubicBezTo>
                    <a:pt x="43963" y="8169"/>
                    <a:pt x="40268" y="6818"/>
                    <a:pt x="37604" y="6277"/>
                  </a:cubicBezTo>
                  <a:lnTo>
                    <a:pt x="37582" y="6385"/>
                  </a:lnTo>
                  <a:cubicBezTo>
                    <a:pt x="40280" y="6932"/>
                    <a:pt x="44037" y="8313"/>
                    <a:pt x="46525" y="9676"/>
                  </a:cubicBezTo>
                  <a:cubicBezTo>
                    <a:pt x="46676" y="10024"/>
                    <a:pt x="46867" y="10350"/>
                    <a:pt x="47098" y="10652"/>
                  </a:cubicBezTo>
                  <a:cubicBezTo>
                    <a:pt x="46252" y="10633"/>
                    <a:pt x="42123" y="10449"/>
                    <a:pt x="38207" y="8433"/>
                  </a:cubicBezTo>
                  <a:cubicBezTo>
                    <a:pt x="34244" y="6393"/>
                    <a:pt x="30428" y="5367"/>
                    <a:pt x="26834" y="5367"/>
                  </a:cubicBezTo>
                  <a:cubicBezTo>
                    <a:pt x="26109" y="5367"/>
                    <a:pt x="25392" y="5409"/>
                    <a:pt x="24686" y="5492"/>
                  </a:cubicBezTo>
                  <a:lnTo>
                    <a:pt x="24701" y="5603"/>
                  </a:lnTo>
                  <a:cubicBezTo>
                    <a:pt x="25404" y="5519"/>
                    <a:pt x="26117" y="5478"/>
                    <a:pt x="26839" y="5478"/>
                  </a:cubicBezTo>
                  <a:cubicBezTo>
                    <a:pt x="30413" y="5478"/>
                    <a:pt x="34211" y="6502"/>
                    <a:pt x="38157" y="8532"/>
                  </a:cubicBezTo>
                  <a:cubicBezTo>
                    <a:pt x="42255" y="10639"/>
                    <a:pt x="46587" y="10756"/>
                    <a:pt x="47184" y="10762"/>
                  </a:cubicBezTo>
                  <a:cubicBezTo>
                    <a:pt x="47824" y="11553"/>
                    <a:pt x="48740" y="12165"/>
                    <a:pt x="49922" y="12587"/>
                  </a:cubicBezTo>
                  <a:lnTo>
                    <a:pt x="41609" y="13070"/>
                  </a:lnTo>
                  <a:lnTo>
                    <a:pt x="39151" y="12624"/>
                  </a:lnTo>
                  <a:cubicBezTo>
                    <a:pt x="38154" y="12442"/>
                    <a:pt x="37016" y="11498"/>
                    <a:pt x="35696" y="10402"/>
                  </a:cubicBezTo>
                  <a:cubicBezTo>
                    <a:pt x="35296" y="10070"/>
                    <a:pt x="34878" y="9722"/>
                    <a:pt x="34438" y="9378"/>
                  </a:cubicBezTo>
                  <a:cubicBezTo>
                    <a:pt x="34435" y="9375"/>
                    <a:pt x="34432" y="9372"/>
                    <a:pt x="34429" y="9369"/>
                  </a:cubicBezTo>
                  <a:cubicBezTo>
                    <a:pt x="32792" y="8083"/>
                    <a:pt x="30866" y="6812"/>
                    <a:pt x="28617" y="6495"/>
                  </a:cubicBezTo>
                  <a:lnTo>
                    <a:pt x="28602" y="6606"/>
                  </a:lnTo>
                  <a:cubicBezTo>
                    <a:pt x="30645" y="6892"/>
                    <a:pt x="32429" y="7981"/>
                    <a:pt x="33967" y="9150"/>
                  </a:cubicBezTo>
                  <a:cubicBezTo>
                    <a:pt x="33803" y="9110"/>
                    <a:pt x="33625" y="9096"/>
                    <a:pt x="33431" y="9096"/>
                  </a:cubicBezTo>
                  <a:cubicBezTo>
                    <a:pt x="33207" y="9096"/>
                    <a:pt x="32962" y="9115"/>
                    <a:pt x="32697" y="9135"/>
                  </a:cubicBezTo>
                  <a:cubicBezTo>
                    <a:pt x="32376" y="9159"/>
                    <a:pt x="32019" y="9187"/>
                    <a:pt x="31626" y="9187"/>
                  </a:cubicBezTo>
                  <a:cubicBezTo>
                    <a:pt x="30687" y="9187"/>
                    <a:pt x="29538" y="9030"/>
                    <a:pt x="28156" y="8301"/>
                  </a:cubicBezTo>
                  <a:lnTo>
                    <a:pt x="28107" y="8400"/>
                  </a:lnTo>
                  <a:cubicBezTo>
                    <a:pt x="29511" y="9139"/>
                    <a:pt x="30678" y="9297"/>
                    <a:pt x="31630" y="9297"/>
                  </a:cubicBezTo>
                  <a:cubicBezTo>
                    <a:pt x="32025" y="9297"/>
                    <a:pt x="32383" y="9270"/>
                    <a:pt x="32706" y="9246"/>
                  </a:cubicBezTo>
                  <a:cubicBezTo>
                    <a:pt x="32978" y="9225"/>
                    <a:pt x="33222" y="9206"/>
                    <a:pt x="33440" y="9206"/>
                  </a:cubicBezTo>
                  <a:cubicBezTo>
                    <a:pt x="33813" y="9206"/>
                    <a:pt x="34114" y="9261"/>
                    <a:pt x="34358" y="9455"/>
                  </a:cubicBezTo>
                  <a:cubicBezTo>
                    <a:pt x="34801" y="9802"/>
                    <a:pt x="35226" y="10153"/>
                    <a:pt x="35626" y="10485"/>
                  </a:cubicBezTo>
                  <a:cubicBezTo>
                    <a:pt x="36650" y="11335"/>
                    <a:pt x="37564" y="12094"/>
                    <a:pt x="38401" y="12485"/>
                  </a:cubicBezTo>
                  <a:lnTo>
                    <a:pt x="24326" y="9926"/>
                  </a:lnTo>
                  <a:cubicBezTo>
                    <a:pt x="23932" y="9095"/>
                    <a:pt x="23440" y="8409"/>
                    <a:pt x="22877" y="7827"/>
                  </a:cubicBezTo>
                  <a:cubicBezTo>
                    <a:pt x="22741" y="7458"/>
                    <a:pt x="22655" y="7123"/>
                    <a:pt x="22569" y="6803"/>
                  </a:cubicBezTo>
                  <a:cubicBezTo>
                    <a:pt x="22308" y="5803"/>
                    <a:pt x="22101" y="5012"/>
                    <a:pt x="20686" y="4080"/>
                  </a:cubicBezTo>
                  <a:lnTo>
                    <a:pt x="20628" y="4169"/>
                  </a:lnTo>
                  <a:cubicBezTo>
                    <a:pt x="22006" y="5080"/>
                    <a:pt x="22209" y="5852"/>
                    <a:pt x="22465" y="6831"/>
                  </a:cubicBezTo>
                  <a:cubicBezTo>
                    <a:pt x="22532" y="7092"/>
                    <a:pt x="22603" y="7360"/>
                    <a:pt x="22698" y="7649"/>
                  </a:cubicBezTo>
                  <a:cubicBezTo>
                    <a:pt x="21954" y="6932"/>
                    <a:pt x="21092" y="6381"/>
                    <a:pt x="20160" y="5914"/>
                  </a:cubicBezTo>
                  <a:cubicBezTo>
                    <a:pt x="19803" y="5683"/>
                    <a:pt x="19363" y="5492"/>
                    <a:pt x="18862" y="5332"/>
                  </a:cubicBezTo>
                  <a:cubicBezTo>
                    <a:pt x="18191" y="5056"/>
                    <a:pt x="17496" y="4803"/>
                    <a:pt x="16792" y="4548"/>
                  </a:cubicBezTo>
                  <a:cubicBezTo>
                    <a:pt x="14349" y="3659"/>
                    <a:pt x="11823" y="2739"/>
                    <a:pt x="9925" y="699"/>
                  </a:cubicBezTo>
                  <a:lnTo>
                    <a:pt x="9845" y="776"/>
                  </a:lnTo>
                  <a:cubicBezTo>
                    <a:pt x="11762" y="2834"/>
                    <a:pt x="14300" y="3757"/>
                    <a:pt x="16752" y="4649"/>
                  </a:cubicBezTo>
                  <a:cubicBezTo>
                    <a:pt x="17139" y="4791"/>
                    <a:pt x="17521" y="4929"/>
                    <a:pt x="17896" y="5071"/>
                  </a:cubicBezTo>
                  <a:cubicBezTo>
                    <a:pt x="16979" y="4862"/>
                    <a:pt x="15936" y="4705"/>
                    <a:pt x="14860" y="4545"/>
                  </a:cubicBezTo>
                  <a:cubicBezTo>
                    <a:pt x="12663" y="4219"/>
                    <a:pt x="10393" y="3877"/>
                    <a:pt x="9073" y="3016"/>
                  </a:cubicBezTo>
                  <a:lnTo>
                    <a:pt x="9011" y="3105"/>
                  </a:lnTo>
                  <a:cubicBezTo>
                    <a:pt x="10349" y="3985"/>
                    <a:pt x="12635" y="4323"/>
                    <a:pt x="14844" y="4656"/>
                  </a:cubicBezTo>
                  <a:cubicBezTo>
                    <a:pt x="16309" y="4874"/>
                    <a:pt x="17718" y="5083"/>
                    <a:pt x="18822" y="5434"/>
                  </a:cubicBezTo>
                  <a:cubicBezTo>
                    <a:pt x="19262" y="5615"/>
                    <a:pt x="19693" y="5806"/>
                    <a:pt x="20111" y="6015"/>
                  </a:cubicBezTo>
                  <a:cubicBezTo>
                    <a:pt x="20111" y="6015"/>
                    <a:pt x="20114" y="6018"/>
                    <a:pt x="20117" y="6018"/>
                  </a:cubicBezTo>
                  <a:cubicBezTo>
                    <a:pt x="21409" y="6664"/>
                    <a:pt x="22563" y="7477"/>
                    <a:pt x="23449" y="8673"/>
                  </a:cubicBezTo>
                  <a:cubicBezTo>
                    <a:pt x="21129" y="7597"/>
                    <a:pt x="17810" y="6388"/>
                    <a:pt x="12598" y="6258"/>
                  </a:cubicBezTo>
                  <a:lnTo>
                    <a:pt x="12595" y="6366"/>
                  </a:lnTo>
                  <a:cubicBezTo>
                    <a:pt x="17921" y="6498"/>
                    <a:pt x="21262" y="7766"/>
                    <a:pt x="23581" y="8855"/>
                  </a:cubicBezTo>
                  <a:cubicBezTo>
                    <a:pt x="23803" y="9175"/>
                    <a:pt x="24006" y="9523"/>
                    <a:pt x="24190" y="9901"/>
                  </a:cubicBezTo>
                  <a:lnTo>
                    <a:pt x="12106" y="7701"/>
                  </a:lnTo>
                  <a:cubicBezTo>
                    <a:pt x="8660" y="7074"/>
                    <a:pt x="6313" y="6243"/>
                    <a:pt x="4932" y="5163"/>
                  </a:cubicBezTo>
                  <a:cubicBezTo>
                    <a:pt x="3701" y="4200"/>
                    <a:pt x="3335" y="3163"/>
                    <a:pt x="2947" y="2065"/>
                  </a:cubicBezTo>
                  <a:cubicBezTo>
                    <a:pt x="2708" y="1385"/>
                    <a:pt x="2461" y="681"/>
                    <a:pt x="1988" y="1"/>
                  </a:cubicBezTo>
                  <a:close/>
                </a:path>
              </a:pathLst>
            </a:custGeom>
            <a:solidFill>
              <a:srgbClr val="65C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8"/>
            <p:cNvSpPr/>
            <p:nvPr/>
          </p:nvSpPr>
          <p:spPr>
            <a:xfrm>
              <a:off x="938364" y="2542546"/>
              <a:ext cx="1998375" cy="316920"/>
            </a:xfrm>
            <a:custGeom>
              <a:rect b="b" l="l" r="r" t="t"/>
              <a:pathLst>
                <a:path extrusionOk="0" h="6757" w="42607">
                  <a:moveTo>
                    <a:pt x="32223" y="1"/>
                  </a:moveTo>
                  <a:lnTo>
                    <a:pt x="24677" y="847"/>
                  </a:lnTo>
                  <a:lnTo>
                    <a:pt x="25775" y="5157"/>
                  </a:lnTo>
                  <a:lnTo>
                    <a:pt x="0" y="6649"/>
                  </a:lnTo>
                  <a:lnTo>
                    <a:pt x="7" y="6756"/>
                  </a:lnTo>
                  <a:lnTo>
                    <a:pt x="25849" y="5264"/>
                  </a:lnTo>
                  <a:lnTo>
                    <a:pt x="25913" y="5258"/>
                  </a:lnTo>
                  <a:lnTo>
                    <a:pt x="24815" y="942"/>
                  </a:lnTo>
                  <a:lnTo>
                    <a:pt x="32202" y="114"/>
                  </a:lnTo>
                  <a:lnTo>
                    <a:pt x="37232" y="2680"/>
                  </a:lnTo>
                  <a:lnTo>
                    <a:pt x="42606" y="2526"/>
                  </a:lnTo>
                  <a:lnTo>
                    <a:pt x="42603" y="2419"/>
                  </a:lnTo>
                  <a:lnTo>
                    <a:pt x="37256" y="2569"/>
                  </a:lnTo>
                  <a:lnTo>
                    <a:pt x="32239" y="7"/>
                  </a:lnTo>
                  <a:lnTo>
                    <a:pt x="32223" y="1"/>
                  </a:lnTo>
                  <a:close/>
                </a:path>
              </a:pathLst>
            </a:custGeom>
            <a:solidFill>
              <a:srgbClr val="65C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8"/>
            <p:cNvSpPr/>
            <p:nvPr/>
          </p:nvSpPr>
          <p:spPr>
            <a:xfrm>
              <a:off x="-1615025" y="2333926"/>
              <a:ext cx="4174182" cy="847903"/>
            </a:xfrm>
            <a:custGeom>
              <a:rect b="b" l="l" r="r" t="t"/>
              <a:pathLst>
                <a:path extrusionOk="0" h="18078" w="88997">
                  <a:moveTo>
                    <a:pt x="2074" y="0"/>
                  </a:moveTo>
                  <a:lnTo>
                    <a:pt x="1899" y="123"/>
                  </a:lnTo>
                  <a:lnTo>
                    <a:pt x="1926" y="163"/>
                  </a:lnTo>
                  <a:cubicBezTo>
                    <a:pt x="2388" y="831"/>
                    <a:pt x="2631" y="1523"/>
                    <a:pt x="2868" y="2194"/>
                  </a:cubicBezTo>
                  <a:cubicBezTo>
                    <a:pt x="3246" y="3264"/>
                    <a:pt x="3637" y="4372"/>
                    <a:pt x="4904" y="5362"/>
                  </a:cubicBezTo>
                  <a:cubicBezTo>
                    <a:pt x="5729" y="6008"/>
                    <a:pt x="6852" y="6553"/>
                    <a:pt x="8325" y="7021"/>
                  </a:cubicBezTo>
                  <a:lnTo>
                    <a:pt x="204" y="5541"/>
                  </a:lnTo>
                  <a:lnTo>
                    <a:pt x="167" y="5750"/>
                  </a:lnTo>
                  <a:lnTo>
                    <a:pt x="34392" y="11980"/>
                  </a:lnTo>
                  <a:cubicBezTo>
                    <a:pt x="34180" y="12155"/>
                    <a:pt x="33725" y="12478"/>
                    <a:pt x="32977" y="12783"/>
                  </a:cubicBezTo>
                  <a:cubicBezTo>
                    <a:pt x="28347" y="12004"/>
                    <a:pt x="23812" y="11235"/>
                    <a:pt x="19865" y="10562"/>
                  </a:cubicBezTo>
                  <a:lnTo>
                    <a:pt x="19813" y="10552"/>
                  </a:lnTo>
                  <a:cubicBezTo>
                    <a:pt x="19736" y="10540"/>
                    <a:pt x="19659" y="10528"/>
                    <a:pt x="19582" y="10515"/>
                  </a:cubicBezTo>
                  <a:cubicBezTo>
                    <a:pt x="3003" y="7685"/>
                    <a:pt x="296" y="7119"/>
                    <a:pt x="157" y="7036"/>
                  </a:cubicBezTo>
                  <a:lnTo>
                    <a:pt x="114" y="7008"/>
                  </a:lnTo>
                  <a:lnTo>
                    <a:pt x="1" y="7187"/>
                  </a:lnTo>
                  <a:lnTo>
                    <a:pt x="44" y="7214"/>
                  </a:lnTo>
                  <a:cubicBezTo>
                    <a:pt x="127" y="7270"/>
                    <a:pt x="379" y="7433"/>
                    <a:pt x="15915" y="10103"/>
                  </a:cubicBezTo>
                  <a:cubicBezTo>
                    <a:pt x="15558" y="10085"/>
                    <a:pt x="15210" y="10075"/>
                    <a:pt x="14866" y="10075"/>
                  </a:cubicBezTo>
                  <a:cubicBezTo>
                    <a:pt x="13645" y="10075"/>
                    <a:pt x="12675" y="10186"/>
                    <a:pt x="11740" y="10291"/>
                  </a:cubicBezTo>
                  <a:cubicBezTo>
                    <a:pt x="10787" y="10398"/>
                    <a:pt x="9885" y="10500"/>
                    <a:pt x="8753" y="10500"/>
                  </a:cubicBezTo>
                  <a:cubicBezTo>
                    <a:pt x="7384" y="10500"/>
                    <a:pt x="5901" y="10349"/>
                    <a:pt x="4089" y="10026"/>
                  </a:cubicBezTo>
                  <a:lnTo>
                    <a:pt x="4037" y="10017"/>
                  </a:lnTo>
                  <a:lnTo>
                    <a:pt x="4000" y="10226"/>
                  </a:lnTo>
                  <a:lnTo>
                    <a:pt x="4052" y="10235"/>
                  </a:lnTo>
                  <a:cubicBezTo>
                    <a:pt x="5880" y="10558"/>
                    <a:pt x="7372" y="10712"/>
                    <a:pt x="8753" y="10712"/>
                  </a:cubicBezTo>
                  <a:cubicBezTo>
                    <a:pt x="9894" y="10712"/>
                    <a:pt x="10802" y="10611"/>
                    <a:pt x="11762" y="10503"/>
                  </a:cubicBezTo>
                  <a:cubicBezTo>
                    <a:pt x="12694" y="10398"/>
                    <a:pt x="13654" y="10291"/>
                    <a:pt x="14866" y="10291"/>
                  </a:cubicBezTo>
                  <a:cubicBezTo>
                    <a:pt x="16260" y="10291"/>
                    <a:pt x="17819" y="10435"/>
                    <a:pt x="19634" y="10740"/>
                  </a:cubicBezTo>
                  <a:cubicBezTo>
                    <a:pt x="23517" y="11401"/>
                    <a:pt x="27873" y="12140"/>
                    <a:pt x="32580" y="12930"/>
                  </a:cubicBezTo>
                  <a:cubicBezTo>
                    <a:pt x="31728" y="13226"/>
                    <a:pt x="30344" y="13546"/>
                    <a:pt x="28368" y="13546"/>
                  </a:cubicBezTo>
                  <a:cubicBezTo>
                    <a:pt x="27695" y="13546"/>
                    <a:pt x="26981" y="13509"/>
                    <a:pt x="26249" y="13435"/>
                  </a:cubicBezTo>
                  <a:cubicBezTo>
                    <a:pt x="24766" y="13284"/>
                    <a:pt x="23305" y="13207"/>
                    <a:pt x="21914" y="13207"/>
                  </a:cubicBezTo>
                  <a:cubicBezTo>
                    <a:pt x="20354" y="13207"/>
                    <a:pt x="18893" y="13303"/>
                    <a:pt x="17573" y="13490"/>
                  </a:cubicBezTo>
                  <a:cubicBezTo>
                    <a:pt x="14967" y="13859"/>
                    <a:pt x="12952" y="14585"/>
                    <a:pt x="11746" y="15588"/>
                  </a:cubicBezTo>
                  <a:lnTo>
                    <a:pt x="11709" y="15622"/>
                  </a:lnTo>
                  <a:lnTo>
                    <a:pt x="11845" y="15785"/>
                  </a:lnTo>
                  <a:lnTo>
                    <a:pt x="11885" y="15751"/>
                  </a:lnTo>
                  <a:cubicBezTo>
                    <a:pt x="13060" y="14773"/>
                    <a:pt x="15035" y="14066"/>
                    <a:pt x="17601" y="13699"/>
                  </a:cubicBezTo>
                  <a:cubicBezTo>
                    <a:pt x="18915" y="13515"/>
                    <a:pt x="20364" y="13420"/>
                    <a:pt x="21914" y="13420"/>
                  </a:cubicBezTo>
                  <a:cubicBezTo>
                    <a:pt x="23298" y="13420"/>
                    <a:pt x="24751" y="13496"/>
                    <a:pt x="26227" y="13647"/>
                  </a:cubicBezTo>
                  <a:cubicBezTo>
                    <a:pt x="26966" y="13721"/>
                    <a:pt x="27685" y="13758"/>
                    <a:pt x="28368" y="13758"/>
                  </a:cubicBezTo>
                  <a:cubicBezTo>
                    <a:pt x="30519" y="13758"/>
                    <a:pt x="31983" y="13383"/>
                    <a:pt x="32835" y="13066"/>
                  </a:cubicBezTo>
                  <a:cubicBezTo>
                    <a:pt x="32891" y="13044"/>
                    <a:pt x="32946" y="13023"/>
                    <a:pt x="33002" y="13001"/>
                  </a:cubicBezTo>
                  <a:cubicBezTo>
                    <a:pt x="35186" y="13370"/>
                    <a:pt x="37075" y="13687"/>
                    <a:pt x="38490" y="13924"/>
                  </a:cubicBezTo>
                  <a:cubicBezTo>
                    <a:pt x="38207" y="13918"/>
                    <a:pt x="37924" y="13915"/>
                    <a:pt x="37644" y="13915"/>
                  </a:cubicBezTo>
                  <a:cubicBezTo>
                    <a:pt x="34764" y="13915"/>
                    <a:pt x="32017" y="14192"/>
                    <a:pt x="29482" y="14733"/>
                  </a:cubicBezTo>
                  <a:cubicBezTo>
                    <a:pt x="26886" y="15287"/>
                    <a:pt x="24458" y="16142"/>
                    <a:pt x="22465" y="17200"/>
                  </a:cubicBezTo>
                  <a:lnTo>
                    <a:pt x="22419" y="17225"/>
                  </a:lnTo>
                  <a:lnTo>
                    <a:pt x="22520" y="17413"/>
                  </a:lnTo>
                  <a:lnTo>
                    <a:pt x="22566" y="17388"/>
                  </a:lnTo>
                  <a:cubicBezTo>
                    <a:pt x="24541" y="16339"/>
                    <a:pt x="26947" y="15490"/>
                    <a:pt x="29525" y="14939"/>
                  </a:cubicBezTo>
                  <a:cubicBezTo>
                    <a:pt x="32051" y="14401"/>
                    <a:pt x="34783" y="14127"/>
                    <a:pt x="37647" y="14127"/>
                  </a:cubicBezTo>
                  <a:cubicBezTo>
                    <a:pt x="38450" y="14127"/>
                    <a:pt x="39271" y="14149"/>
                    <a:pt x="40096" y="14192"/>
                  </a:cubicBezTo>
                  <a:lnTo>
                    <a:pt x="41182" y="14373"/>
                  </a:lnTo>
                  <a:lnTo>
                    <a:pt x="46901" y="14109"/>
                  </a:lnTo>
                  <a:lnTo>
                    <a:pt x="46901" y="14109"/>
                  </a:lnTo>
                  <a:cubicBezTo>
                    <a:pt x="46070" y="15102"/>
                    <a:pt x="44883" y="15822"/>
                    <a:pt x="43271" y="16305"/>
                  </a:cubicBezTo>
                  <a:cubicBezTo>
                    <a:pt x="42699" y="16167"/>
                    <a:pt x="42172" y="16028"/>
                    <a:pt x="41665" y="15899"/>
                  </a:cubicBezTo>
                  <a:cubicBezTo>
                    <a:pt x="39767" y="15404"/>
                    <a:pt x="38268" y="15016"/>
                    <a:pt x="36623" y="15016"/>
                  </a:cubicBezTo>
                  <a:cubicBezTo>
                    <a:pt x="35577" y="15016"/>
                    <a:pt x="34543" y="15170"/>
                    <a:pt x="33377" y="15499"/>
                  </a:cubicBezTo>
                  <a:lnTo>
                    <a:pt x="33328" y="15512"/>
                  </a:lnTo>
                  <a:lnTo>
                    <a:pt x="33383" y="15718"/>
                  </a:lnTo>
                  <a:lnTo>
                    <a:pt x="33432" y="15702"/>
                  </a:lnTo>
                  <a:cubicBezTo>
                    <a:pt x="34564" y="15385"/>
                    <a:pt x="35607" y="15228"/>
                    <a:pt x="36619" y="15228"/>
                  </a:cubicBezTo>
                  <a:cubicBezTo>
                    <a:pt x="38244" y="15228"/>
                    <a:pt x="39730" y="15616"/>
                    <a:pt x="41613" y="16102"/>
                  </a:cubicBezTo>
                  <a:cubicBezTo>
                    <a:pt x="42013" y="16207"/>
                    <a:pt x="42422" y="16314"/>
                    <a:pt x="42859" y="16422"/>
                  </a:cubicBezTo>
                  <a:cubicBezTo>
                    <a:pt x="40554" y="17031"/>
                    <a:pt x="37869" y="17084"/>
                    <a:pt x="35494" y="17130"/>
                  </a:cubicBezTo>
                  <a:cubicBezTo>
                    <a:pt x="32999" y="17176"/>
                    <a:pt x="30842" y="17219"/>
                    <a:pt x="29713" y="17868"/>
                  </a:cubicBezTo>
                  <a:lnTo>
                    <a:pt x="29667" y="17893"/>
                  </a:lnTo>
                  <a:lnTo>
                    <a:pt x="29774" y="18077"/>
                  </a:lnTo>
                  <a:lnTo>
                    <a:pt x="29817" y="18053"/>
                  </a:lnTo>
                  <a:cubicBezTo>
                    <a:pt x="30900" y="17431"/>
                    <a:pt x="33032" y="17388"/>
                    <a:pt x="35500" y="17342"/>
                  </a:cubicBezTo>
                  <a:cubicBezTo>
                    <a:pt x="39641" y="17262"/>
                    <a:pt x="44794" y="17164"/>
                    <a:pt x="47184" y="14096"/>
                  </a:cubicBezTo>
                  <a:lnTo>
                    <a:pt x="72663" y="12918"/>
                  </a:lnTo>
                  <a:lnTo>
                    <a:pt x="72654" y="12706"/>
                  </a:lnTo>
                  <a:lnTo>
                    <a:pt x="41194" y="14161"/>
                  </a:lnTo>
                  <a:cubicBezTo>
                    <a:pt x="38736" y="13749"/>
                    <a:pt x="36032" y="13296"/>
                    <a:pt x="33362" y="12847"/>
                  </a:cubicBezTo>
                  <a:cubicBezTo>
                    <a:pt x="34134" y="12497"/>
                    <a:pt x="34528" y="12155"/>
                    <a:pt x="34660" y="12029"/>
                  </a:cubicBezTo>
                  <a:lnTo>
                    <a:pt x="41671" y="13306"/>
                  </a:lnTo>
                  <a:lnTo>
                    <a:pt x="88996" y="10552"/>
                  </a:lnTo>
                  <a:lnTo>
                    <a:pt x="88984" y="10340"/>
                  </a:lnTo>
                  <a:lnTo>
                    <a:pt x="50291" y="12592"/>
                  </a:lnTo>
                  <a:cubicBezTo>
                    <a:pt x="49018" y="12177"/>
                    <a:pt x="48036" y="11552"/>
                    <a:pt x="47375" y="10734"/>
                  </a:cubicBezTo>
                  <a:lnTo>
                    <a:pt x="47375" y="10725"/>
                  </a:lnTo>
                  <a:lnTo>
                    <a:pt x="47372" y="10675"/>
                  </a:lnTo>
                  <a:lnTo>
                    <a:pt x="47326" y="10675"/>
                  </a:lnTo>
                  <a:cubicBezTo>
                    <a:pt x="46360" y="9439"/>
                    <a:pt x="46077" y="7743"/>
                    <a:pt x="46486" y="5633"/>
                  </a:cubicBezTo>
                  <a:lnTo>
                    <a:pt x="46498" y="5584"/>
                  </a:lnTo>
                  <a:lnTo>
                    <a:pt x="46289" y="5541"/>
                  </a:lnTo>
                  <a:lnTo>
                    <a:pt x="46280" y="5593"/>
                  </a:lnTo>
                  <a:cubicBezTo>
                    <a:pt x="45987" y="7088"/>
                    <a:pt x="46040" y="8393"/>
                    <a:pt x="46433" y="9479"/>
                  </a:cubicBezTo>
                  <a:cubicBezTo>
                    <a:pt x="43941" y="8156"/>
                    <a:pt x="40290" y="6827"/>
                    <a:pt x="37684" y="6298"/>
                  </a:cubicBezTo>
                  <a:lnTo>
                    <a:pt x="37635" y="6288"/>
                  </a:lnTo>
                  <a:lnTo>
                    <a:pt x="37592" y="6498"/>
                  </a:lnTo>
                  <a:lnTo>
                    <a:pt x="37641" y="6507"/>
                  </a:lnTo>
                  <a:cubicBezTo>
                    <a:pt x="40327" y="7051"/>
                    <a:pt x="44074" y="8430"/>
                    <a:pt x="46556" y="9786"/>
                  </a:cubicBezTo>
                  <a:cubicBezTo>
                    <a:pt x="46695" y="10097"/>
                    <a:pt x="46864" y="10395"/>
                    <a:pt x="47064" y="10669"/>
                  </a:cubicBezTo>
                  <a:cubicBezTo>
                    <a:pt x="46058" y="10641"/>
                    <a:pt x="42071" y="10398"/>
                    <a:pt x="38302" y="8460"/>
                  </a:cubicBezTo>
                  <a:cubicBezTo>
                    <a:pt x="34340" y="6424"/>
                    <a:pt x="30507" y="5390"/>
                    <a:pt x="26910" y="5390"/>
                  </a:cubicBezTo>
                  <a:cubicBezTo>
                    <a:pt x="26184" y="5390"/>
                    <a:pt x="25458" y="5433"/>
                    <a:pt x="24751" y="5516"/>
                  </a:cubicBezTo>
                  <a:lnTo>
                    <a:pt x="24701" y="5522"/>
                  </a:lnTo>
                  <a:lnTo>
                    <a:pt x="24726" y="5731"/>
                  </a:lnTo>
                  <a:lnTo>
                    <a:pt x="24778" y="5725"/>
                  </a:lnTo>
                  <a:cubicBezTo>
                    <a:pt x="25474" y="5645"/>
                    <a:pt x="26190" y="5602"/>
                    <a:pt x="26907" y="5602"/>
                  </a:cubicBezTo>
                  <a:cubicBezTo>
                    <a:pt x="30473" y="5602"/>
                    <a:pt x="34272" y="6627"/>
                    <a:pt x="38204" y="8648"/>
                  </a:cubicBezTo>
                  <a:cubicBezTo>
                    <a:pt x="42280" y="10746"/>
                    <a:pt x="46633" y="10878"/>
                    <a:pt x="47230" y="10888"/>
                  </a:cubicBezTo>
                  <a:cubicBezTo>
                    <a:pt x="47833" y="11623"/>
                    <a:pt x="48679" y="12207"/>
                    <a:pt x="49747" y="12623"/>
                  </a:cubicBezTo>
                  <a:lnTo>
                    <a:pt x="41686" y="13093"/>
                  </a:lnTo>
                  <a:lnTo>
                    <a:pt x="39231" y="12644"/>
                  </a:lnTo>
                  <a:cubicBezTo>
                    <a:pt x="38247" y="12466"/>
                    <a:pt x="37112" y="11524"/>
                    <a:pt x="35798" y="10435"/>
                  </a:cubicBezTo>
                  <a:cubicBezTo>
                    <a:pt x="35423" y="10122"/>
                    <a:pt x="34998" y="9771"/>
                    <a:pt x="34558" y="9423"/>
                  </a:cubicBezTo>
                  <a:lnTo>
                    <a:pt x="34543" y="9411"/>
                  </a:lnTo>
                  <a:cubicBezTo>
                    <a:pt x="34540" y="9408"/>
                    <a:pt x="34537" y="9405"/>
                    <a:pt x="34531" y="9402"/>
                  </a:cubicBezTo>
                  <a:cubicBezTo>
                    <a:pt x="33045" y="8233"/>
                    <a:pt x="31039" y="6848"/>
                    <a:pt x="28698" y="6519"/>
                  </a:cubicBezTo>
                  <a:lnTo>
                    <a:pt x="28645" y="6513"/>
                  </a:lnTo>
                  <a:lnTo>
                    <a:pt x="28615" y="6722"/>
                  </a:lnTo>
                  <a:lnTo>
                    <a:pt x="28667" y="6728"/>
                  </a:lnTo>
                  <a:cubicBezTo>
                    <a:pt x="29697" y="6873"/>
                    <a:pt x="31346" y="7282"/>
                    <a:pt x="33835" y="9137"/>
                  </a:cubicBezTo>
                  <a:cubicBezTo>
                    <a:pt x="33734" y="9125"/>
                    <a:pt x="33623" y="9119"/>
                    <a:pt x="33497" y="9119"/>
                  </a:cubicBezTo>
                  <a:cubicBezTo>
                    <a:pt x="33269" y="9119"/>
                    <a:pt x="33026" y="9137"/>
                    <a:pt x="32765" y="9159"/>
                  </a:cubicBezTo>
                  <a:cubicBezTo>
                    <a:pt x="32451" y="9180"/>
                    <a:pt x="32091" y="9208"/>
                    <a:pt x="31703" y="9208"/>
                  </a:cubicBezTo>
                  <a:cubicBezTo>
                    <a:pt x="30937" y="9208"/>
                    <a:pt x="29750" y="9119"/>
                    <a:pt x="28252" y="8328"/>
                  </a:cubicBezTo>
                  <a:lnTo>
                    <a:pt x="28205" y="8306"/>
                  </a:lnTo>
                  <a:lnTo>
                    <a:pt x="28107" y="8494"/>
                  </a:lnTo>
                  <a:lnTo>
                    <a:pt x="28153" y="8519"/>
                  </a:lnTo>
                  <a:cubicBezTo>
                    <a:pt x="29691" y="9328"/>
                    <a:pt x="30913" y="9423"/>
                    <a:pt x="31697" y="9423"/>
                  </a:cubicBezTo>
                  <a:cubicBezTo>
                    <a:pt x="32097" y="9423"/>
                    <a:pt x="32460" y="9392"/>
                    <a:pt x="32780" y="9368"/>
                  </a:cubicBezTo>
                  <a:cubicBezTo>
                    <a:pt x="33042" y="9349"/>
                    <a:pt x="33291" y="9331"/>
                    <a:pt x="33506" y="9331"/>
                  </a:cubicBezTo>
                  <a:cubicBezTo>
                    <a:pt x="33921" y="9331"/>
                    <a:pt x="34186" y="9402"/>
                    <a:pt x="34398" y="9568"/>
                  </a:cubicBezTo>
                  <a:cubicBezTo>
                    <a:pt x="34844" y="9919"/>
                    <a:pt x="35278" y="10278"/>
                    <a:pt x="35663" y="10598"/>
                  </a:cubicBezTo>
                  <a:cubicBezTo>
                    <a:pt x="36580" y="11358"/>
                    <a:pt x="37386" y="12029"/>
                    <a:pt x="38139" y="12447"/>
                  </a:cubicBezTo>
                  <a:lnTo>
                    <a:pt x="24431" y="9952"/>
                  </a:lnTo>
                  <a:cubicBezTo>
                    <a:pt x="24052" y="9162"/>
                    <a:pt x="23581" y="8482"/>
                    <a:pt x="22994" y="7873"/>
                  </a:cubicBezTo>
                  <a:cubicBezTo>
                    <a:pt x="22859" y="7507"/>
                    <a:pt x="22775" y="7177"/>
                    <a:pt x="22692" y="6861"/>
                  </a:cubicBezTo>
                  <a:cubicBezTo>
                    <a:pt x="22428" y="5851"/>
                    <a:pt x="22219" y="5055"/>
                    <a:pt x="20788" y="4110"/>
                  </a:cubicBezTo>
                  <a:lnTo>
                    <a:pt x="20745" y="4079"/>
                  </a:lnTo>
                  <a:lnTo>
                    <a:pt x="20628" y="4258"/>
                  </a:lnTo>
                  <a:lnTo>
                    <a:pt x="20671" y="4286"/>
                  </a:lnTo>
                  <a:cubicBezTo>
                    <a:pt x="22034" y="5187"/>
                    <a:pt x="22234" y="5950"/>
                    <a:pt x="22486" y="6916"/>
                  </a:cubicBezTo>
                  <a:cubicBezTo>
                    <a:pt x="22536" y="7110"/>
                    <a:pt x="22591" y="7322"/>
                    <a:pt x="22662" y="7550"/>
                  </a:cubicBezTo>
                  <a:cubicBezTo>
                    <a:pt x="22009" y="6953"/>
                    <a:pt x="21222" y="6424"/>
                    <a:pt x="20256" y="5944"/>
                  </a:cubicBezTo>
                  <a:cubicBezTo>
                    <a:pt x="19914" y="5719"/>
                    <a:pt x="19487" y="5528"/>
                    <a:pt x="18955" y="5359"/>
                  </a:cubicBezTo>
                  <a:cubicBezTo>
                    <a:pt x="18278" y="5079"/>
                    <a:pt x="17567" y="4821"/>
                    <a:pt x="16878" y="4572"/>
                  </a:cubicBezTo>
                  <a:cubicBezTo>
                    <a:pt x="14444" y="3686"/>
                    <a:pt x="11925" y="2769"/>
                    <a:pt x="10033" y="738"/>
                  </a:cubicBezTo>
                  <a:lnTo>
                    <a:pt x="9999" y="701"/>
                  </a:lnTo>
                  <a:lnTo>
                    <a:pt x="9842" y="846"/>
                  </a:lnTo>
                  <a:lnTo>
                    <a:pt x="9876" y="883"/>
                  </a:lnTo>
                  <a:cubicBezTo>
                    <a:pt x="11805" y="2950"/>
                    <a:pt x="14346" y="3876"/>
                    <a:pt x="16807" y="4772"/>
                  </a:cubicBezTo>
                  <a:cubicBezTo>
                    <a:pt x="16970" y="4830"/>
                    <a:pt x="17136" y="4892"/>
                    <a:pt x="17302" y="4953"/>
                  </a:cubicBezTo>
                  <a:cubicBezTo>
                    <a:pt x="16564" y="4812"/>
                    <a:pt x="15770" y="4692"/>
                    <a:pt x="14940" y="4569"/>
                  </a:cubicBezTo>
                  <a:cubicBezTo>
                    <a:pt x="12746" y="4239"/>
                    <a:pt x="10482" y="3901"/>
                    <a:pt x="9171" y="3046"/>
                  </a:cubicBezTo>
                  <a:lnTo>
                    <a:pt x="9128" y="3015"/>
                  </a:lnTo>
                  <a:lnTo>
                    <a:pt x="9011" y="3193"/>
                  </a:lnTo>
                  <a:lnTo>
                    <a:pt x="9054" y="3221"/>
                  </a:lnTo>
                  <a:cubicBezTo>
                    <a:pt x="10402" y="4107"/>
                    <a:pt x="12694" y="4449"/>
                    <a:pt x="14909" y="4778"/>
                  </a:cubicBezTo>
                  <a:cubicBezTo>
                    <a:pt x="16383" y="4999"/>
                    <a:pt x="17776" y="5205"/>
                    <a:pt x="18871" y="5556"/>
                  </a:cubicBezTo>
                  <a:cubicBezTo>
                    <a:pt x="19351" y="5753"/>
                    <a:pt x="19773" y="5941"/>
                    <a:pt x="20160" y="6135"/>
                  </a:cubicBezTo>
                  <a:lnTo>
                    <a:pt x="20204" y="6162"/>
                  </a:lnTo>
                  <a:lnTo>
                    <a:pt x="20207" y="6156"/>
                  </a:lnTo>
                  <a:cubicBezTo>
                    <a:pt x="21582" y="6851"/>
                    <a:pt x="22588" y="7636"/>
                    <a:pt x="23354" y="8611"/>
                  </a:cubicBezTo>
                  <a:cubicBezTo>
                    <a:pt x="21080" y="7574"/>
                    <a:pt x="17819" y="6408"/>
                    <a:pt x="12669" y="6279"/>
                  </a:cubicBezTo>
                  <a:lnTo>
                    <a:pt x="12617" y="6279"/>
                  </a:lnTo>
                  <a:lnTo>
                    <a:pt x="12614" y="6491"/>
                  </a:lnTo>
                  <a:lnTo>
                    <a:pt x="12663" y="6491"/>
                  </a:lnTo>
                  <a:cubicBezTo>
                    <a:pt x="17976" y="6624"/>
                    <a:pt x="21308" y="7882"/>
                    <a:pt x="23615" y="8968"/>
                  </a:cubicBezTo>
                  <a:cubicBezTo>
                    <a:pt x="23818" y="9260"/>
                    <a:pt x="24006" y="9577"/>
                    <a:pt x="24172" y="9903"/>
                  </a:cubicBezTo>
                  <a:lnTo>
                    <a:pt x="12186" y="7722"/>
                  </a:lnTo>
                  <a:cubicBezTo>
                    <a:pt x="8750" y="7097"/>
                    <a:pt x="6409" y="6270"/>
                    <a:pt x="5034" y="5196"/>
                  </a:cubicBezTo>
                  <a:cubicBezTo>
                    <a:pt x="3815" y="4242"/>
                    <a:pt x="3452" y="3212"/>
                    <a:pt x="3068" y="2123"/>
                  </a:cubicBezTo>
                  <a:cubicBezTo>
                    <a:pt x="2828" y="1440"/>
                    <a:pt x="2579" y="732"/>
                    <a:pt x="2102" y="43"/>
                  </a:cubicBezTo>
                  <a:lnTo>
                    <a:pt x="20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8"/>
            <p:cNvSpPr/>
            <p:nvPr/>
          </p:nvSpPr>
          <p:spPr>
            <a:xfrm>
              <a:off x="935785" y="2540107"/>
              <a:ext cx="2003393" cy="321939"/>
            </a:xfrm>
            <a:custGeom>
              <a:rect b="b" l="l" r="r" t="t"/>
              <a:pathLst>
                <a:path extrusionOk="0" h="6864" w="42714">
                  <a:moveTo>
                    <a:pt x="32287" y="0"/>
                  </a:moveTo>
                  <a:lnTo>
                    <a:pt x="24667" y="856"/>
                  </a:lnTo>
                  <a:lnTo>
                    <a:pt x="25765" y="5163"/>
                  </a:lnTo>
                  <a:lnTo>
                    <a:pt x="0" y="6652"/>
                  </a:lnTo>
                  <a:lnTo>
                    <a:pt x="12" y="6864"/>
                  </a:lnTo>
                  <a:lnTo>
                    <a:pt x="26036" y="5359"/>
                  </a:lnTo>
                  <a:lnTo>
                    <a:pt x="24935" y="1037"/>
                  </a:lnTo>
                  <a:lnTo>
                    <a:pt x="32247" y="219"/>
                  </a:lnTo>
                  <a:lnTo>
                    <a:pt x="37274" y="2784"/>
                  </a:lnTo>
                  <a:lnTo>
                    <a:pt x="42713" y="2631"/>
                  </a:lnTo>
                  <a:lnTo>
                    <a:pt x="42707" y="2415"/>
                  </a:lnTo>
                  <a:lnTo>
                    <a:pt x="37324" y="2569"/>
                  </a:lnTo>
                  <a:lnTo>
                    <a:pt x="322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8"/>
            <p:cNvSpPr/>
            <p:nvPr/>
          </p:nvSpPr>
          <p:spPr>
            <a:xfrm>
              <a:off x="608643" y="2863871"/>
              <a:ext cx="2191426" cy="307540"/>
            </a:xfrm>
            <a:custGeom>
              <a:rect b="b" l="l" r="r" t="t"/>
              <a:pathLst>
                <a:path extrusionOk="0" h="6557" w="46723">
                  <a:moveTo>
                    <a:pt x="46714" y="1"/>
                  </a:moveTo>
                  <a:lnTo>
                    <a:pt x="30390" y="850"/>
                  </a:lnTo>
                  <a:lnTo>
                    <a:pt x="30405" y="2776"/>
                  </a:lnTo>
                  <a:lnTo>
                    <a:pt x="10522" y="4551"/>
                  </a:lnTo>
                  <a:cubicBezTo>
                    <a:pt x="10039" y="4440"/>
                    <a:pt x="9602" y="4342"/>
                    <a:pt x="9209" y="4249"/>
                  </a:cubicBezTo>
                  <a:cubicBezTo>
                    <a:pt x="7326" y="3816"/>
                    <a:pt x="6381" y="3597"/>
                    <a:pt x="5372" y="3597"/>
                  </a:cubicBezTo>
                  <a:cubicBezTo>
                    <a:pt x="4951" y="3597"/>
                    <a:pt x="4520" y="3634"/>
                    <a:pt x="3979" y="3717"/>
                  </a:cubicBezTo>
                  <a:lnTo>
                    <a:pt x="3929" y="3726"/>
                  </a:lnTo>
                  <a:lnTo>
                    <a:pt x="3960" y="3936"/>
                  </a:lnTo>
                  <a:lnTo>
                    <a:pt x="4012" y="3926"/>
                  </a:lnTo>
                  <a:cubicBezTo>
                    <a:pt x="4542" y="3846"/>
                    <a:pt x="4960" y="3809"/>
                    <a:pt x="5372" y="3809"/>
                  </a:cubicBezTo>
                  <a:cubicBezTo>
                    <a:pt x="6360" y="3809"/>
                    <a:pt x="7295" y="4025"/>
                    <a:pt x="9159" y="4456"/>
                  </a:cubicBezTo>
                  <a:cubicBezTo>
                    <a:pt x="9372" y="4505"/>
                    <a:pt x="9599" y="4557"/>
                    <a:pt x="9836" y="4612"/>
                  </a:cubicBezTo>
                  <a:lnTo>
                    <a:pt x="1" y="5489"/>
                  </a:lnTo>
                  <a:lnTo>
                    <a:pt x="19" y="5702"/>
                  </a:lnTo>
                  <a:lnTo>
                    <a:pt x="14965" y="4369"/>
                  </a:lnTo>
                  <a:lnTo>
                    <a:pt x="14965" y="4369"/>
                  </a:lnTo>
                  <a:cubicBezTo>
                    <a:pt x="13857" y="4957"/>
                    <a:pt x="10842" y="6344"/>
                    <a:pt x="7003" y="6344"/>
                  </a:cubicBezTo>
                  <a:cubicBezTo>
                    <a:pt x="6683" y="6344"/>
                    <a:pt x="6360" y="6335"/>
                    <a:pt x="6043" y="6314"/>
                  </a:cubicBezTo>
                  <a:lnTo>
                    <a:pt x="5994" y="6311"/>
                  </a:lnTo>
                  <a:lnTo>
                    <a:pt x="5981" y="6523"/>
                  </a:lnTo>
                  <a:lnTo>
                    <a:pt x="6031" y="6526"/>
                  </a:lnTo>
                  <a:cubicBezTo>
                    <a:pt x="6350" y="6548"/>
                    <a:pt x="6677" y="6557"/>
                    <a:pt x="7000" y="6557"/>
                  </a:cubicBezTo>
                  <a:cubicBezTo>
                    <a:pt x="7129" y="6557"/>
                    <a:pt x="7258" y="6554"/>
                    <a:pt x="7387" y="6551"/>
                  </a:cubicBezTo>
                  <a:cubicBezTo>
                    <a:pt x="9652" y="6498"/>
                    <a:pt x="11580" y="5972"/>
                    <a:pt x="12799" y="5545"/>
                  </a:cubicBezTo>
                  <a:cubicBezTo>
                    <a:pt x="14337" y="5000"/>
                    <a:pt x="15328" y="4416"/>
                    <a:pt x="15478" y="4323"/>
                  </a:cubicBezTo>
                  <a:lnTo>
                    <a:pt x="31700" y="2874"/>
                  </a:lnTo>
                  <a:lnTo>
                    <a:pt x="33026" y="5572"/>
                  </a:lnTo>
                  <a:lnTo>
                    <a:pt x="41957" y="4668"/>
                  </a:lnTo>
                  <a:lnTo>
                    <a:pt x="41936" y="4459"/>
                  </a:lnTo>
                  <a:lnTo>
                    <a:pt x="33153" y="5345"/>
                  </a:lnTo>
                  <a:lnTo>
                    <a:pt x="31827" y="2650"/>
                  </a:lnTo>
                  <a:lnTo>
                    <a:pt x="30618" y="2757"/>
                  </a:lnTo>
                  <a:lnTo>
                    <a:pt x="30605" y="1053"/>
                  </a:lnTo>
                  <a:lnTo>
                    <a:pt x="46723" y="213"/>
                  </a:lnTo>
                  <a:lnTo>
                    <a:pt x="46714" y="1"/>
                  </a:lnTo>
                  <a:close/>
                </a:path>
              </a:pathLst>
            </a:custGeom>
            <a:solidFill>
              <a:srgbClr val="3F8A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8"/>
            <p:cNvSpPr/>
            <p:nvPr/>
          </p:nvSpPr>
          <p:spPr>
            <a:xfrm>
              <a:off x="611270" y="2866357"/>
              <a:ext cx="2186360" cy="302662"/>
            </a:xfrm>
            <a:custGeom>
              <a:rect b="b" l="l" r="r" t="t"/>
              <a:pathLst>
                <a:path extrusionOk="0" h="6453" w="46615">
                  <a:moveTo>
                    <a:pt x="46608" y="0"/>
                  </a:moveTo>
                  <a:lnTo>
                    <a:pt x="30386" y="846"/>
                  </a:lnTo>
                  <a:lnTo>
                    <a:pt x="30402" y="2769"/>
                  </a:lnTo>
                  <a:lnTo>
                    <a:pt x="10463" y="4550"/>
                  </a:lnTo>
                  <a:cubicBezTo>
                    <a:pt x="9974" y="4439"/>
                    <a:pt x="9537" y="4338"/>
                    <a:pt x="9140" y="4246"/>
                  </a:cubicBezTo>
                  <a:cubicBezTo>
                    <a:pt x="7277" y="3815"/>
                    <a:pt x="6324" y="3595"/>
                    <a:pt x="5322" y="3595"/>
                  </a:cubicBezTo>
                  <a:cubicBezTo>
                    <a:pt x="4893" y="3595"/>
                    <a:pt x="4455" y="3635"/>
                    <a:pt x="3932" y="3716"/>
                  </a:cubicBezTo>
                  <a:lnTo>
                    <a:pt x="3947" y="3824"/>
                  </a:lnTo>
                  <a:cubicBezTo>
                    <a:pt x="4461" y="3744"/>
                    <a:pt x="4893" y="3705"/>
                    <a:pt x="5316" y="3705"/>
                  </a:cubicBezTo>
                  <a:cubicBezTo>
                    <a:pt x="6312" y="3705"/>
                    <a:pt x="7259" y="3924"/>
                    <a:pt x="9116" y="4353"/>
                  </a:cubicBezTo>
                  <a:cubicBezTo>
                    <a:pt x="9420" y="4424"/>
                    <a:pt x="9749" y="4501"/>
                    <a:pt x="10106" y="4581"/>
                  </a:cubicBezTo>
                  <a:lnTo>
                    <a:pt x="0" y="5482"/>
                  </a:lnTo>
                  <a:lnTo>
                    <a:pt x="9" y="5593"/>
                  </a:lnTo>
                  <a:lnTo>
                    <a:pt x="15149" y="4243"/>
                  </a:lnTo>
                  <a:lnTo>
                    <a:pt x="15149" y="4243"/>
                  </a:lnTo>
                  <a:cubicBezTo>
                    <a:pt x="14316" y="4709"/>
                    <a:pt x="11107" y="6342"/>
                    <a:pt x="6944" y="6342"/>
                  </a:cubicBezTo>
                  <a:cubicBezTo>
                    <a:pt x="6629" y="6342"/>
                    <a:pt x="6309" y="6333"/>
                    <a:pt x="5984" y="6313"/>
                  </a:cubicBezTo>
                  <a:lnTo>
                    <a:pt x="5978" y="6424"/>
                  </a:lnTo>
                  <a:cubicBezTo>
                    <a:pt x="6308" y="6444"/>
                    <a:pt x="6634" y="6452"/>
                    <a:pt x="6954" y="6452"/>
                  </a:cubicBezTo>
                  <a:cubicBezTo>
                    <a:pt x="7080" y="6452"/>
                    <a:pt x="7206" y="6451"/>
                    <a:pt x="7331" y="6448"/>
                  </a:cubicBezTo>
                  <a:cubicBezTo>
                    <a:pt x="9549" y="6393"/>
                    <a:pt x="11444" y="5895"/>
                    <a:pt x="12727" y="5442"/>
                  </a:cubicBezTo>
                  <a:cubicBezTo>
                    <a:pt x="14299" y="4889"/>
                    <a:pt x="15293" y="4289"/>
                    <a:pt x="15407" y="4218"/>
                  </a:cubicBezTo>
                  <a:lnTo>
                    <a:pt x="31675" y="2766"/>
                  </a:lnTo>
                  <a:lnTo>
                    <a:pt x="33001" y="5464"/>
                  </a:lnTo>
                  <a:lnTo>
                    <a:pt x="41846" y="4572"/>
                  </a:lnTo>
                  <a:lnTo>
                    <a:pt x="41834" y="4461"/>
                  </a:lnTo>
                  <a:lnTo>
                    <a:pt x="33066" y="5347"/>
                  </a:lnTo>
                  <a:lnTo>
                    <a:pt x="31740" y="2652"/>
                  </a:lnTo>
                  <a:lnTo>
                    <a:pt x="30512" y="2760"/>
                  </a:lnTo>
                  <a:lnTo>
                    <a:pt x="30497" y="951"/>
                  </a:lnTo>
                  <a:lnTo>
                    <a:pt x="46614" y="111"/>
                  </a:lnTo>
                  <a:lnTo>
                    <a:pt x="466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8"/>
            <p:cNvSpPr/>
            <p:nvPr/>
          </p:nvSpPr>
          <p:spPr>
            <a:xfrm>
              <a:off x="2623833" y="2893185"/>
              <a:ext cx="7973" cy="65851"/>
            </a:xfrm>
            <a:custGeom>
              <a:rect b="b" l="l" r="r" t="t"/>
              <a:pathLst>
                <a:path extrusionOk="0" h="1404" w="170">
                  <a:moveTo>
                    <a:pt x="105" y="0"/>
                  </a:moveTo>
                  <a:lnTo>
                    <a:pt x="0" y="3"/>
                  </a:lnTo>
                  <a:lnTo>
                    <a:pt x="68" y="1403"/>
                  </a:lnTo>
                  <a:lnTo>
                    <a:pt x="170" y="1397"/>
                  </a:lnTo>
                  <a:lnTo>
                    <a:pt x="105" y="0"/>
                  </a:lnTo>
                  <a:close/>
                </a:path>
              </a:pathLst>
            </a:custGeom>
            <a:solidFill>
              <a:srgbClr val="3F8A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8"/>
            <p:cNvSpPr/>
            <p:nvPr/>
          </p:nvSpPr>
          <p:spPr>
            <a:xfrm>
              <a:off x="2649676" y="2891872"/>
              <a:ext cx="7973" cy="65851"/>
            </a:xfrm>
            <a:custGeom>
              <a:rect b="b" l="l" r="r" t="t"/>
              <a:pathLst>
                <a:path extrusionOk="0" h="1404" w="170">
                  <a:moveTo>
                    <a:pt x="102" y="1"/>
                  </a:moveTo>
                  <a:lnTo>
                    <a:pt x="0" y="7"/>
                  </a:lnTo>
                  <a:lnTo>
                    <a:pt x="65" y="1404"/>
                  </a:lnTo>
                  <a:lnTo>
                    <a:pt x="169" y="1397"/>
                  </a:lnTo>
                  <a:lnTo>
                    <a:pt x="102" y="1"/>
                  </a:lnTo>
                  <a:close/>
                </a:path>
              </a:pathLst>
            </a:custGeom>
            <a:solidFill>
              <a:srgbClr val="3F8A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8"/>
            <p:cNvSpPr/>
            <p:nvPr/>
          </p:nvSpPr>
          <p:spPr>
            <a:xfrm>
              <a:off x="2662339" y="2891309"/>
              <a:ext cx="8161" cy="65851"/>
            </a:xfrm>
            <a:custGeom>
              <a:rect b="b" l="l" r="r" t="t"/>
              <a:pathLst>
                <a:path extrusionOk="0" h="1404" w="174">
                  <a:moveTo>
                    <a:pt x="105" y="0"/>
                  </a:moveTo>
                  <a:lnTo>
                    <a:pt x="1" y="3"/>
                  </a:lnTo>
                  <a:lnTo>
                    <a:pt x="68" y="1403"/>
                  </a:lnTo>
                  <a:lnTo>
                    <a:pt x="173" y="1397"/>
                  </a:lnTo>
                  <a:lnTo>
                    <a:pt x="105" y="0"/>
                  </a:lnTo>
                  <a:close/>
                </a:path>
              </a:pathLst>
            </a:custGeom>
            <a:solidFill>
              <a:srgbClr val="3F8A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8"/>
            <p:cNvSpPr/>
            <p:nvPr/>
          </p:nvSpPr>
          <p:spPr>
            <a:xfrm>
              <a:off x="2675191" y="2890746"/>
              <a:ext cx="8114" cy="65804"/>
            </a:xfrm>
            <a:custGeom>
              <a:rect b="b" l="l" r="r" t="t"/>
              <a:pathLst>
                <a:path extrusionOk="0" h="1403" w="173">
                  <a:moveTo>
                    <a:pt x="105" y="0"/>
                  </a:moveTo>
                  <a:lnTo>
                    <a:pt x="1" y="3"/>
                  </a:lnTo>
                  <a:lnTo>
                    <a:pt x="68" y="1403"/>
                  </a:lnTo>
                  <a:lnTo>
                    <a:pt x="173" y="1397"/>
                  </a:lnTo>
                  <a:lnTo>
                    <a:pt x="105" y="0"/>
                  </a:lnTo>
                  <a:close/>
                </a:path>
              </a:pathLst>
            </a:custGeom>
            <a:solidFill>
              <a:srgbClr val="3F8A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8"/>
            <p:cNvSpPr/>
            <p:nvPr/>
          </p:nvSpPr>
          <p:spPr>
            <a:xfrm>
              <a:off x="2688886" y="2889996"/>
              <a:ext cx="8020" cy="65851"/>
            </a:xfrm>
            <a:custGeom>
              <a:rect b="b" l="l" r="r" t="t"/>
              <a:pathLst>
                <a:path extrusionOk="0" h="1404" w="171">
                  <a:moveTo>
                    <a:pt x="105" y="1"/>
                  </a:moveTo>
                  <a:lnTo>
                    <a:pt x="1" y="7"/>
                  </a:lnTo>
                  <a:lnTo>
                    <a:pt x="69" y="1404"/>
                  </a:lnTo>
                  <a:lnTo>
                    <a:pt x="170" y="1397"/>
                  </a:lnTo>
                  <a:lnTo>
                    <a:pt x="105" y="1"/>
                  </a:lnTo>
                  <a:close/>
                </a:path>
              </a:pathLst>
            </a:custGeom>
            <a:solidFill>
              <a:srgbClr val="3F8A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8"/>
            <p:cNvSpPr/>
            <p:nvPr/>
          </p:nvSpPr>
          <p:spPr>
            <a:xfrm>
              <a:off x="2699157" y="2889573"/>
              <a:ext cx="7973" cy="65851"/>
            </a:xfrm>
            <a:custGeom>
              <a:rect b="b" l="l" r="r" t="t"/>
              <a:pathLst>
                <a:path extrusionOk="0" h="1404" w="170">
                  <a:moveTo>
                    <a:pt x="102" y="0"/>
                  </a:moveTo>
                  <a:lnTo>
                    <a:pt x="0" y="4"/>
                  </a:lnTo>
                  <a:lnTo>
                    <a:pt x="68" y="1403"/>
                  </a:lnTo>
                  <a:lnTo>
                    <a:pt x="170" y="1397"/>
                  </a:lnTo>
                  <a:lnTo>
                    <a:pt x="102" y="0"/>
                  </a:lnTo>
                  <a:close/>
                </a:path>
              </a:pathLst>
            </a:custGeom>
            <a:solidFill>
              <a:srgbClr val="3F8A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8"/>
            <p:cNvSpPr/>
            <p:nvPr/>
          </p:nvSpPr>
          <p:spPr>
            <a:xfrm>
              <a:off x="2740572" y="2887557"/>
              <a:ext cx="7973" cy="65851"/>
            </a:xfrm>
            <a:custGeom>
              <a:rect b="b" l="l" r="r" t="t"/>
              <a:pathLst>
                <a:path extrusionOk="0" h="1404" w="170">
                  <a:moveTo>
                    <a:pt x="102" y="0"/>
                  </a:moveTo>
                  <a:lnTo>
                    <a:pt x="0" y="3"/>
                  </a:lnTo>
                  <a:lnTo>
                    <a:pt x="65" y="1403"/>
                  </a:lnTo>
                  <a:lnTo>
                    <a:pt x="169" y="1397"/>
                  </a:lnTo>
                  <a:lnTo>
                    <a:pt x="102" y="0"/>
                  </a:lnTo>
                  <a:close/>
                </a:path>
              </a:pathLst>
            </a:custGeom>
            <a:solidFill>
              <a:srgbClr val="3F8A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8"/>
            <p:cNvSpPr/>
            <p:nvPr/>
          </p:nvSpPr>
          <p:spPr>
            <a:xfrm>
              <a:off x="2716183" y="2888729"/>
              <a:ext cx="7973" cy="65804"/>
            </a:xfrm>
            <a:custGeom>
              <a:rect b="b" l="l" r="r" t="t"/>
              <a:pathLst>
                <a:path extrusionOk="0" h="1403" w="170">
                  <a:moveTo>
                    <a:pt x="102" y="0"/>
                  </a:moveTo>
                  <a:lnTo>
                    <a:pt x="0" y="6"/>
                  </a:lnTo>
                  <a:lnTo>
                    <a:pt x="68" y="1403"/>
                  </a:lnTo>
                  <a:lnTo>
                    <a:pt x="170" y="1397"/>
                  </a:lnTo>
                  <a:lnTo>
                    <a:pt x="102" y="0"/>
                  </a:lnTo>
                  <a:close/>
                </a:path>
              </a:pathLst>
            </a:custGeom>
            <a:solidFill>
              <a:srgbClr val="3F8A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8"/>
            <p:cNvSpPr/>
            <p:nvPr/>
          </p:nvSpPr>
          <p:spPr>
            <a:xfrm>
              <a:off x="2752391" y="2886994"/>
              <a:ext cx="8114" cy="65804"/>
            </a:xfrm>
            <a:custGeom>
              <a:rect b="b" l="l" r="r" t="t"/>
              <a:pathLst>
                <a:path extrusionOk="0" h="1403" w="173">
                  <a:moveTo>
                    <a:pt x="105" y="0"/>
                  </a:moveTo>
                  <a:lnTo>
                    <a:pt x="1" y="6"/>
                  </a:lnTo>
                  <a:lnTo>
                    <a:pt x="68" y="1403"/>
                  </a:lnTo>
                  <a:lnTo>
                    <a:pt x="173" y="1397"/>
                  </a:lnTo>
                  <a:lnTo>
                    <a:pt x="105" y="0"/>
                  </a:lnTo>
                  <a:close/>
                </a:path>
              </a:pathLst>
            </a:custGeom>
            <a:solidFill>
              <a:srgbClr val="3F8A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8"/>
            <p:cNvSpPr/>
            <p:nvPr/>
          </p:nvSpPr>
          <p:spPr>
            <a:xfrm>
              <a:off x="2928414" y="2638507"/>
              <a:ext cx="43479" cy="36678"/>
            </a:xfrm>
            <a:custGeom>
              <a:rect b="b" l="l" r="r" t="t"/>
              <a:pathLst>
                <a:path extrusionOk="0" h="782" w="927">
                  <a:moveTo>
                    <a:pt x="908" y="0"/>
                  </a:moveTo>
                  <a:lnTo>
                    <a:pt x="1" y="22"/>
                  </a:lnTo>
                  <a:lnTo>
                    <a:pt x="19" y="782"/>
                  </a:lnTo>
                  <a:lnTo>
                    <a:pt x="927" y="760"/>
                  </a:lnTo>
                  <a:lnTo>
                    <a:pt x="9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8"/>
            <p:cNvSpPr/>
            <p:nvPr/>
          </p:nvSpPr>
          <p:spPr>
            <a:xfrm>
              <a:off x="2552401" y="2800976"/>
              <a:ext cx="45073" cy="38554"/>
            </a:xfrm>
            <a:custGeom>
              <a:rect b="b" l="l" r="r" t="t"/>
              <a:pathLst>
                <a:path extrusionOk="0" h="822" w="961">
                  <a:moveTo>
                    <a:pt x="908" y="1"/>
                  </a:moveTo>
                  <a:lnTo>
                    <a:pt x="1" y="65"/>
                  </a:lnTo>
                  <a:lnTo>
                    <a:pt x="56" y="822"/>
                  </a:lnTo>
                  <a:lnTo>
                    <a:pt x="960" y="760"/>
                  </a:lnTo>
                  <a:lnTo>
                    <a:pt x="9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8"/>
            <p:cNvSpPr/>
            <p:nvPr/>
          </p:nvSpPr>
          <p:spPr>
            <a:xfrm>
              <a:off x="2793243" y="2846705"/>
              <a:ext cx="44886" cy="38601"/>
            </a:xfrm>
            <a:custGeom>
              <a:rect b="b" l="l" r="r" t="t"/>
              <a:pathLst>
                <a:path extrusionOk="0" h="823" w="957">
                  <a:moveTo>
                    <a:pt x="905" y="1"/>
                  </a:moveTo>
                  <a:lnTo>
                    <a:pt x="0" y="62"/>
                  </a:lnTo>
                  <a:lnTo>
                    <a:pt x="52" y="822"/>
                  </a:lnTo>
                  <a:lnTo>
                    <a:pt x="957" y="758"/>
                  </a:lnTo>
                  <a:lnTo>
                    <a:pt x="9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8"/>
            <p:cNvSpPr/>
            <p:nvPr/>
          </p:nvSpPr>
          <p:spPr>
            <a:xfrm>
              <a:off x="2570130" y="3054481"/>
              <a:ext cx="44933" cy="38601"/>
            </a:xfrm>
            <a:custGeom>
              <a:rect b="b" l="l" r="r" t="t"/>
              <a:pathLst>
                <a:path extrusionOk="0" h="823" w="958">
                  <a:moveTo>
                    <a:pt x="905" y="1"/>
                  </a:moveTo>
                  <a:lnTo>
                    <a:pt x="1" y="65"/>
                  </a:lnTo>
                  <a:lnTo>
                    <a:pt x="53" y="822"/>
                  </a:lnTo>
                  <a:lnTo>
                    <a:pt x="958" y="761"/>
                  </a:lnTo>
                  <a:lnTo>
                    <a:pt x="9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3" name="Shape 1703"/>
        <p:cNvGrpSpPr/>
        <p:nvPr/>
      </p:nvGrpSpPr>
      <p:grpSpPr>
        <a:xfrm>
          <a:off x="0" y="0"/>
          <a:ext cx="0" cy="0"/>
          <a:chOff x="0" y="0"/>
          <a:chExt cx="0" cy="0"/>
        </a:xfrm>
      </p:grpSpPr>
      <p:sp>
        <p:nvSpPr>
          <p:cNvPr id="1704" name="Google Shape;1704;p59"/>
          <p:cNvSpPr txBox="1"/>
          <p:nvPr>
            <p:ph type="title"/>
          </p:nvPr>
        </p:nvSpPr>
        <p:spPr>
          <a:xfrm>
            <a:off x="332525" y="1438675"/>
            <a:ext cx="8520600" cy="135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4,498,300,000</a:t>
            </a:r>
            <a:endParaRPr/>
          </a:p>
        </p:txBody>
      </p:sp>
      <p:sp>
        <p:nvSpPr>
          <p:cNvPr id="1705" name="Google Shape;1705;p59"/>
          <p:cNvSpPr txBox="1"/>
          <p:nvPr>
            <p:ph idx="1" type="subTitle"/>
          </p:nvPr>
        </p:nvSpPr>
        <p:spPr>
          <a:xfrm>
            <a:off x="715700" y="2911050"/>
            <a:ext cx="7756800" cy="603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Big numbers catch your audience’s attention</a:t>
            </a:r>
            <a:endParaRPr/>
          </a:p>
        </p:txBody>
      </p:sp>
      <p:grpSp>
        <p:nvGrpSpPr>
          <p:cNvPr id="1706" name="Google Shape;1706;p59"/>
          <p:cNvGrpSpPr/>
          <p:nvPr/>
        </p:nvGrpSpPr>
        <p:grpSpPr>
          <a:xfrm>
            <a:off x="4211078" y="3580245"/>
            <a:ext cx="916797" cy="98075"/>
            <a:chOff x="4810525" y="1175150"/>
            <a:chExt cx="133675" cy="14300"/>
          </a:xfrm>
        </p:grpSpPr>
        <p:sp>
          <p:nvSpPr>
            <p:cNvPr id="1707" name="Google Shape;1707;p59"/>
            <p:cNvSpPr/>
            <p:nvPr/>
          </p:nvSpPr>
          <p:spPr>
            <a:xfrm>
              <a:off x="4810525" y="1175150"/>
              <a:ext cx="4875" cy="14300"/>
            </a:xfrm>
            <a:custGeom>
              <a:rect b="b" l="l" r="r" t="t"/>
              <a:pathLst>
                <a:path extrusionOk="0" h="572" w="195">
                  <a:moveTo>
                    <a:pt x="0" y="0"/>
                  </a:moveTo>
                  <a:lnTo>
                    <a:pt x="0"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9"/>
            <p:cNvSpPr/>
            <p:nvPr/>
          </p:nvSpPr>
          <p:spPr>
            <a:xfrm>
              <a:off x="4836350" y="1175150"/>
              <a:ext cx="4875" cy="14300"/>
            </a:xfrm>
            <a:custGeom>
              <a:rect b="b" l="l" r="r" t="t"/>
              <a:pathLst>
                <a:path extrusionOk="0" h="572" w="195">
                  <a:moveTo>
                    <a:pt x="0" y="0"/>
                  </a:moveTo>
                  <a:lnTo>
                    <a:pt x="0"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9"/>
            <p:cNvSpPr/>
            <p:nvPr/>
          </p:nvSpPr>
          <p:spPr>
            <a:xfrm>
              <a:off x="4849150" y="1175150"/>
              <a:ext cx="4900" cy="14300"/>
            </a:xfrm>
            <a:custGeom>
              <a:rect b="b" l="l" r="r" t="t"/>
              <a:pathLst>
                <a:path extrusionOk="0" h="572" w="196">
                  <a:moveTo>
                    <a:pt x="1" y="0"/>
                  </a:moveTo>
                  <a:lnTo>
                    <a:pt x="1"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9"/>
            <p:cNvSpPr/>
            <p:nvPr/>
          </p:nvSpPr>
          <p:spPr>
            <a:xfrm>
              <a:off x="4862000" y="1175150"/>
              <a:ext cx="4875" cy="14300"/>
            </a:xfrm>
            <a:custGeom>
              <a:rect b="b" l="l" r="r" t="t"/>
              <a:pathLst>
                <a:path extrusionOk="0" h="572" w="195">
                  <a:moveTo>
                    <a:pt x="0" y="0"/>
                  </a:moveTo>
                  <a:lnTo>
                    <a:pt x="0"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9"/>
            <p:cNvSpPr/>
            <p:nvPr/>
          </p:nvSpPr>
          <p:spPr>
            <a:xfrm>
              <a:off x="4875700" y="1175150"/>
              <a:ext cx="4900" cy="14300"/>
            </a:xfrm>
            <a:custGeom>
              <a:rect b="b" l="l" r="r" t="t"/>
              <a:pathLst>
                <a:path extrusionOk="0" h="572" w="196">
                  <a:moveTo>
                    <a:pt x="0" y="0"/>
                  </a:moveTo>
                  <a:lnTo>
                    <a:pt x="0"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9"/>
            <p:cNvSpPr/>
            <p:nvPr/>
          </p:nvSpPr>
          <p:spPr>
            <a:xfrm>
              <a:off x="4885925" y="1175150"/>
              <a:ext cx="4900" cy="14300"/>
            </a:xfrm>
            <a:custGeom>
              <a:rect b="b" l="l" r="r" t="t"/>
              <a:pathLst>
                <a:path extrusionOk="0" h="572" w="196">
                  <a:moveTo>
                    <a:pt x="1" y="0"/>
                  </a:moveTo>
                  <a:lnTo>
                    <a:pt x="1" y="571"/>
                  </a:lnTo>
                  <a:lnTo>
                    <a:pt x="196" y="571"/>
                  </a:lnTo>
                  <a:lnTo>
                    <a:pt x="1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9"/>
            <p:cNvSpPr/>
            <p:nvPr/>
          </p:nvSpPr>
          <p:spPr>
            <a:xfrm>
              <a:off x="4927400" y="1175150"/>
              <a:ext cx="4850" cy="14300"/>
            </a:xfrm>
            <a:custGeom>
              <a:rect b="b" l="l" r="r" t="t"/>
              <a:pathLst>
                <a:path extrusionOk="0" h="572" w="194">
                  <a:moveTo>
                    <a:pt x="0" y="0"/>
                  </a:moveTo>
                  <a:lnTo>
                    <a:pt x="0" y="571"/>
                  </a:lnTo>
                  <a:lnTo>
                    <a:pt x="194" y="571"/>
                  </a:ln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9"/>
            <p:cNvSpPr/>
            <p:nvPr/>
          </p:nvSpPr>
          <p:spPr>
            <a:xfrm>
              <a:off x="4902975" y="1175150"/>
              <a:ext cx="4900" cy="14300"/>
            </a:xfrm>
            <a:custGeom>
              <a:rect b="b" l="l" r="r" t="t"/>
              <a:pathLst>
                <a:path extrusionOk="0" h="572" w="196">
                  <a:moveTo>
                    <a:pt x="1" y="0"/>
                  </a:moveTo>
                  <a:lnTo>
                    <a:pt x="1" y="571"/>
                  </a:lnTo>
                  <a:lnTo>
                    <a:pt x="196" y="571"/>
                  </a:lnTo>
                  <a:lnTo>
                    <a:pt x="1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9"/>
            <p:cNvSpPr/>
            <p:nvPr/>
          </p:nvSpPr>
          <p:spPr>
            <a:xfrm>
              <a:off x="4939300" y="1175150"/>
              <a:ext cx="4900" cy="14300"/>
            </a:xfrm>
            <a:custGeom>
              <a:rect b="b" l="l" r="r" t="t"/>
              <a:pathLst>
                <a:path extrusionOk="0" h="572" w="196">
                  <a:moveTo>
                    <a:pt x="1" y="0"/>
                  </a:moveTo>
                  <a:lnTo>
                    <a:pt x="1" y="571"/>
                  </a:lnTo>
                  <a:lnTo>
                    <a:pt x="195" y="571"/>
                  </a:ln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9" name="Shape 1719"/>
        <p:cNvGrpSpPr/>
        <p:nvPr/>
      </p:nvGrpSpPr>
      <p:grpSpPr>
        <a:xfrm>
          <a:off x="0" y="0"/>
          <a:ext cx="0" cy="0"/>
          <a:chOff x="0" y="0"/>
          <a:chExt cx="0" cy="0"/>
        </a:xfrm>
      </p:grpSpPr>
      <p:sp>
        <p:nvSpPr>
          <p:cNvPr id="1720" name="Google Shape;1720;p60"/>
          <p:cNvSpPr txBox="1"/>
          <p:nvPr>
            <p:ph type="title"/>
          </p:nvPr>
        </p:nvSpPr>
        <p:spPr>
          <a:xfrm>
            <a:off x="713250" y="901861"/>
            <a:ext cx="7717500" cy="46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333,000.00</a:t>
            </a:r>
            <a:endParaRPr/>
          </a:p>
        </p:txBody>
      </p:sp>
      <p:sp>
        <p:nvSpPr>
          <p:cNvPr id="1721" name="Google Shape;1721;p60"/>
          <p:cNvSpPr txBox="1"/>
          <p:nvPr>
            <p:ph idx="1" type="subTitle"/>
          </p:nvPr>
        </p:nvSpPr>
        <p:spPr>
          <a:xfrm>
            <a:off x="713250" y="1549633"/>
            <a:ext cx="7717500" cy="3072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earths is the Sun’s mass</a:t>
            </a:r>
            <a:endParaRPr/>
          </a:p>
        </p:txBody>
      </p:sp>
      <p:sp>
        <p:nvSpPr>
          <p:cNvPr id="1722" name="Google Shape;1722;p60"/>
          <p:cNvSpPr txBox="1"/>
          <p:nvPr>
            <p:ph idx="2" type="title"/>
          </p:nvPr>
        </p:nvSpPr>
        <p:spPr>
          <a:xfrm>
            <a:off x="713250" y="2094261"/>
            <a:ext cx="7717500" cy="46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24h 37m 23s</a:t>
            </a:r>
            <a:endParaRPr/>
          </a:p>
        </p:txBody>
      </p:sp>
      <p:sp>
        <p:nvSpPr>
          <p:cNvPr id="1723" name="Google Shape;1723;p60"/>
          <p:cNvSpPr txBox="1"/>
          <p:nvPr>
            <p:ph idx="3" type="title"/>
          </p:nvPr>
        </p:nvSpPr>
        <p:spPr>
          <a:xfrm>
            <a:off x="713250" y="3286661"/>
            <a:ext cx="7717500" cy="46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1724" name="Google Shape;1724;p60"/>
          <p:cNvSpPr txBox="1"/>
          <p:nvPr>
            <p:ph idx="4" type="subTitle"/>
          </p:nvPr>
        </p:nvSpPr>
        <p:spPr>
          <a:xfrm>
            <a:off x="713250" y="3934433"/>
            <a:ext cx="7717500" cy="3072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is the distance between Earth and the Moon</a:t>
            </a:r>
            <a:endParaRPr/>
          </a:p>
        </p:txBody>
      </p:sp>
      <p:sp>
        <p:nvSpPr>
          <p:cNvPr id="1725" name="Google Shape;1725;p60"/>
          <p:cNvSpPr txBox="1"/>
          <p:nvPr>
            <p:ph idx="5" type="subTitle"/>
          </p:nvPr>
        </p:nvSpPr>
        <p:spPr>
          <a:xfrm>
            <a:off x="713250" y="2734654"/>
            <a:ext cx="7717500" cy="3072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is Jupiter’s rotation period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9" name="Shape 1729"/>
        <p:cNvGrpSpPr/>
        <p:nvPr/>
      </p:nvGrpSpPr>
      <p:grpSpPr>
        <a:xfrm>
          <a:off x="0" y="0"/>
          <a:ext cx="0" cy="0"/>
          <a:chOff x="0" y="0"/>
          <a:chExt cx="0" cy="0"/>
        </a:xfrm>
      </p:grpSpPr>
      <p:sp>
        <p:nvSpPr>
          <p:cNvPr id="1730" name="Google Shape;1730;p61"/>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LAST REMINDERS</a:t>
            </a:r>
            <a:endParaRPr/>
          </a:p>
        </p:txBody>
      </p:sp>
      <p:sp>
        <p:nvSpPr>
          <p:cNvPr id="1731" name="Google Shape;1731;p61"/>
          <p:cNvSpPr txBox="1"/>
          <p:nvPr>
            <p:ph idx="1" type="subTitle"/>
          </p:nvPr>
        </p:nvSpPr>
        <p:spPr>
          <a:xfrm>
            <a:off x="713223" y="3261037"/>
            <a:ext cx="1497000" cy="801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 is the second planet from the Sun</a:t>
            </a:r>
            <a:endParaRPr/>
          </a:p>
        </p:txBody>
      </p:sp>
      <p:sp>
        <p:nvSpPr>
          <p:cNvPr id="1732" name="Google Shape;1732;p61"/>
          <p:cNvSpPr txBox="1"/>
          <p:nvPr>
            <p:ph idx="2" type="subTitle"/>
          </p:nvPr>
        </p:nvSpPr>
        <p:spPr>
          <a:xfrm>
            <a:off x="2793149" y="3261037"/>
            <a:ext cx="1497000" cy="801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Saturn is the ringed one and a gas giant</a:t>
            </a:r>
            <a:endParaRPr/>
          </a:p>
        </p:txBody>
      </p:sp>
      <p:sp>
        <p:nvSpPr>
          <p:cNvPr id="1733" name="Google Shape;1733;p61"/>
          <p:cNvSpPr txBox="1"/>
          <p:nvPr>
            <p:ph idx="3" type="subTitle"/>
          </p:nvPr>
        </p:nvSpPr>
        <p:spPr>
          <a:xfrm>
            <a:off x="4873074" y="3261037"/>
            <a:ext cx="1497000" cy="801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closest planet to the Sun</a:t>
            </a:r>
            <a:endParaRPr/>
          </a:p>
        </p:txBody>
      </p:sp>
      <p:sp>
        <p:nvSpPr>
          <p:cNvPr id="1734" name="Google Shape;1734;p61"/>
          <p:cNvSpPr txBox="1"/>
          <p:nvPr>
            <p:ph idx="4" type="title"/>
          </p:nvPr>
        </p:nvSpPr>
        <p:spPr>
          <a:xfrm>
            <a:off x="761826" y="3004667"/>
            <a:ext cx="1368000" cy="26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735" name="Google Shape;1735;p61"/>
          <p:cNvSpPr txBox="1"/>
          <p:nvPr>
            <p:ph idx="5" type="title"/>
          </p:nvPr>
        </p:nvSpPr>
        <p:spPr>
          <a:xfrm>
            <a:off x="2847095" y="3004667"/>
            <a:ext cx="1368000" cy="26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736" name="Google Shape;1736;p61"/>
          <p:cNvSpPr txBox="1"/>
          <p:nvPr>
            <p:ph idx="6" type="title"/>
          </p:nvPr>
        </p:nvSpPr>
        <p:spPr>
          <a:xfrm>
            <a:off x="4932364" y="3004667"/>
            <a:ext cx="1368000" cy="26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737" name="Google Shape;1737;p61"/>
          <p:cNvSpPr txBox="1"/>
          <p:nvPr>
            <p:ph idx="7" type="subTitle"/>
          </p:nvPr>
        </p:nvSpPr>
        <p:spPr>
          <a:xfrm>
            <a:off x="6953000" y="3261037"/>
            <a:ext cx="1497000" cy="801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Earth is the planet where we live on</a:t>
            </a:r>
            <a:endParaRPr/>
          </a:p>
        </p:txBody>
      </p:sp>
      <p:sp>
        <p:nvSpPr>
          <p:cNvPr id="1738" name="Google Shape;1738;p61"/>
          <p:cNvSpPr txBox="1"/>
          <p:nvPr>
            <p:ph idx="8" type="title"/>
          </p:nvPr>
        </p:nvSpPr>
        <p:spPr>
          <a:xfrm>
            <a:off x="7017633" y="3004667"/>
            <a:ext cx="1368000" cy="26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Earth</a:t>
            </a:r>
            <a:endParaRPr/>
          </a:p>
        </p:txBody>
      </p:sp>
      <p:grpSp>
        <p:nvGrpSpPr>
          <p:cNvPr id="1739" name="Google Shape;1739;p61"/>
          <p:cNvGrpSpPr/>
          <p:nvPr/>
        </p:nvGrpSpPr>
        <p:grpSpPr>
          <a:xfrm>
            <a:off x="7423943" y="1959986"/>
            <a:ext cx="555360" cy="700418"/>
            <a:chOff x="8010427" y="3348503"/>
            <a:chExt cx="278795" cy="351615"/>
          </a:xfrm>
        </p:grpSpPr>
        <p:sp>
          <p:nvSpPr>
            <p:cNvPr id="1740" name="Google Shape;1740;p61"/>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1"/>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1"/>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1"/>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 name="Google Shape;1744;p61"/>
          <p:cNvGrpSpPr/>
          <p:nvPr/>
        </p:nvGrpSpPr>
        <p:grpSpPr>
          <a:xfrm>
            <a:off x="1079399" y="1946371"/>
            <a:ext cx="732844" cy="727513"/>
            <a:chOff x="5305077" y="1502633"/>
            <a:chExt cx="367893" cy="365218"/>
          </a:xfrm>
        </p:grpSpPr>
        <p:sp>
          <p:nvSpPr>
            <p:cNvPr id="1745" name="Google Shape;1745;p61"/>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1"/>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 name="Google Shape;1747;p61"/>
          <p:cNvGrpSpPr/>
          <p:nvPr/>
        </p:nvGrpSpPr>
        <p:grpSpPr>
          <a:xfrm>
            <a:off x="5337490" y="1956003"/>
            <a:ext cx="568178" cy="708350"/>
            <a:chOff x="8007400" y="2902278"/>
            <a:chExt cx="285230" cy="355597"/>
          </a:xfrm>
        </p:grpSpPr>
        <p:sp>
          <p:nvSpPr>
            <p:cNvPr id="1748" name="Google Shape;1748;p61"/>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1"/>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 name="Google Shape;1750;p61"/>
          <p:cNvGrpSpPr/>
          <p:nvPr/>
        </p:nvGrpSpPr>
        <p:grpSpPr>
          <a:xfrm>
            <a:off x="3164646" y="1959191"/>
            <a:ext cx="732907" cy="701941"/>
            <a:chOff x="7101317" y="2441655"/>
            <a:chExt cx="367925" cy="352380"/>
          </a:xfrm>
        </p:grpSpPr>
        <p:sp>
          <p:nvSpPr>
            <p:cNvPr id="1751" name="Google Shape;1751;p61"/>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1"/>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756" name="Shape 1756"/>
        <p:cNvGrpSpPr/>
        <p:nvPr/>
      </p:nvGrpSpPr>
      <p:grpSpPr>
        <a:xfrm>
          <a:off x="0" y="0"/>
          <a:ext cx="0" cy="0"/>
          <a:chOff x="0" y="0"/>
          <a:chExt cx="0" cy="0"/>
        </a:xfrm>
      </p:grpSpPr>
      <p:sp>
        <p:nvSpPr>
          <p:cNvPr id="1757" name="Google Shape;1757;p62"/>
          <p:cNvSpPr txBox="1"/>
          <p:nvPr>
            <p:ph type="title"/>
          </p:nvPr>
        </p:nvSpPr>
        <p:spPr>
          <a:xfrm>
            <a:off x="713225" y="1256638"/>
            <a:ext cx="3568800" cy="1212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DESKTOP SOFTWARE</a:t>
            </a:r>
            <a:endParaRPr/>
          </a:p>
        </p:txBody>
      </p:sp>
      <p:sp>
        <p:nvSpPr>
          <p:cNvPr id="1758" name="Google Shape;1758;p62"/>
          <p:cNvSpPr txBox="1"/>
          <p:nvPr>
            <p:ph idx="1" type="subTitle"/>
          </p:nvPr>
        </p:nvSpPr>
        <p:spPr>
          <a:xfrm>
            <a:off x="1092125" y="2690925"/>
            <a:ext cx="3189900" cy="992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You can replace the </a:t>
            </a:r>
            <a:r>
              <a:rPr lang="en"/>
              <a:t>image</a:t>
            </a:r>
            <a:r>
              <a:rPr lang="en"/>
              <a:t> on the screen with your own work. Just delete this one, add yours and center it properly</a:t>
            </a:r>
            <a:endParaRPr/>
          </a:p>
        </p:txBody>
      </p:sp>
      <p:grpSp>
        <p:nvGrpSpPr>
          <p:cNvPr id="1759" name="Google Shape;1759;p62"/>
          <p:cNvGrpSpPr/>
          <p:nvPr/>
        </p:nvGrpSpPr>
        <p:grpSpPr>
          <a:xfrm>
            <a:off x="4928982" y="1294720"/>
            <a:ext cx="3429937" cy="2612336"/>
            <a:chOff x="4588635" y="1103147"/>
            <a:chExt cx="4021500" cy="3062887"/>
          </a:xfrm>
        </p:grpSpPr>
        <p:sp>
          <p:nvSpPr>
            <p:cNvPr id="1760" name="Google Shape;1760;p62"/>
            <p:cNvSpPr/>
            <p:nvPr/>
          </p:nvSpPr>
          <p:spPr>
            <a:xfrm>
              <a:off x="4726783" y="1231619"/>
              <a:ext cx="3748500" cy="2285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2"/>
            <p:cNvSpPr/>
            <p:nvPr/>
          </p:nvSpPr>
          <p:spPr>
            <a:xfrm>
              <a:off x="4588635" y="1103147"/>
              <a:ext cx="4021500" cy="2544300"/>
            </a:xfrm>
            <a:prstGeom prst="roundRect">
              <a:avLst>
                <a:gd fmla="val 3857"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2"/>
            <p:cNvSpPr/>
            <p:nvPr/>
          </p:nvSpPr>
          <p:spPr>
            <a:xfrm>
              <a:off x="4615978" y="1130864"/>
              <a:ext cx="3966900" cy="2488800"/>
            </a:xfrm>
            <a:prstGeom prst="roundRect">
              <a:avLst>
                <a:gd fmla="val 3282"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2"/>
            <p:cNvSpPr/>
            <p:nvPr/>
          </p:nvSpPr>
          <p:spPr>
            <a:xfrm>
              <a:off x="5911033" y="3647386"/>
              <a:ext cx="1373274" cy="518648"/>
            </a:xfrm>
            <a:custGeom>
              <a:rect b="b" l="l" r="r" t="t"/>
              <a:pathLst>
                <a:path extrusionOk="0" h="24926" w="65999">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cap="flat" cmpd="sng" w="19050">
              <a:solidFill>
                <a:schemeClr val="dk1"/>
              </a:solidFill>
              <a:prstDash val="solid"/>
              <a:round/>
              <a:headEnd len="med" w="med" type="none"/>
              <a:tailEnd len="med" w="med" type="none"/>
            </a:ln>
          </p:spPr>
        </p:sp>
        <p:cxnSp>
          <p:nvCxnSpPr>
            <p:cNvPr id="1764" name="Google Shape;1764;p62"/>
            <p:cNvCxnSpPr/>
            <p:nvPr/>
          </p:nvCxnSpPr>
          <p:spPr>
            <a:xfrm>
              <a:off x="5925875" y="4116952"/>
              <a:ext cx="1353300" cy="0"/>
            </a:xfrm>
            <a:prstGeom prst="straightConnector1">
              <a:avLst/>
            </a:prstGeom>
            <a:noFill/>
            <a:ln cap="flat" cmpd="sng" w="19050">
              <a:solidFill>
                <a:schemeClr val="dk1"/>
              </a:solidFill>
              <a:prstDash val="solid"/>
              <a:round/>
              <a:headEnd len="med" w="med" type="none"/>
              <a:tailEnd len="med" w="med" type="none"/>
            </a:ln>
          </p:spPr>
        </p:cxnSp>
      </p:grpSp>
      <p:pic>
        <p:nvPicPr>
          <p:cNvPr id="1765" name="Google Shape;1765;p62"/>
          <p:cNvPicPr preferRelativeResize="0"/>
          <p:nvPr/>
        </p:nvPicPr>
        <p:blipFill rotWithShape="1">
          <a:blip r:embed="rId3">
            <a:alphaModFix/>
          </a:blip>
          <a:srcRect b="16680" l="0" r="0" t="0"/>
          <a:stretch/>
        </p:blipFill>
        <p:spPr>
          <a:xfrm>
            <a:off x="5049058" y="1412486"/>
            <a:ext cx="3189888" cy="194318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9" name="Shape 1769"/>
        <p:cNvGrpSpPr/>
        <p:nvPr/>
      </p:nvGrpSpPr>
      <p:grpSpPr>
        <a:xfrm>
          <a:off x="0" y="0"/>
          <a:ext cx="0" cy="0"/>
          <a:chOff x="0" y="0"/>
          <a:chExt cx="0" cy="0"/>
        </a:xfrm>
      </p:grpSpPr>
      <p:sp>
        <p:nvSpPr>
          <p:cNvPr id="1770" name="Google Shape;1770;p63"/>
          <p:cNvSpPr/>
          <p:nvPr/>
        </p:nvSpPr>
        <p:spPr>
          <a:xfrm>
            <a:off x="1530691" y="929768"/>
            <a:ext cx="2388300" cy="3284100"/>
          </a:xfrm>
          <a:prstGeom prst="roundRect">
            <a:avLst>
              <a:gd fmla="val 4846"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1771" name="Google Shape;1771;p63"/>
          <p:cNvSpPr/>
          <p:nvPr/>
        </p:nvSpPr>
        <p:spPr>
          <a:xfrm>
            <a:off x="1705765" y="1124747"/>
            <a:ext cx="2038200" cy="2909100"/>
          </a:xfrm>
          <a:prstGeom prst="rect">
            <a:avLst/>
          </a:prstGeom>
          <a:noFill/>
          <a:ln cap="flat" cmpd="sng" w="19050">
            <a:solidFill>
              <a:srgbClr val="455A6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72" name="Google Shape;1772;p63"/>
          <p:cNvPicPr preferRelativeResize="0"/>
          <p:nvPr/>
        </p:nvPicPr>
        <p:blipFill rotWithShape="1">
          <a:blip r:embed="rId3">
            <a:alphaModFix/>
          </a:blip>
          <a:srcRect b="0" l="0" r="0" t="0"/>
          <a:stretch/>
        </p:blipFill>
        <p:spPr>
          <a:xfrm>
            <a:off x="1697250" y="1132550"/>
            <a:ext cx="2044826" cy="2898751"/>
          </a:xfrm>
          <a:prstGeom prst="rect">
            <a:avLst/>
          </a:prstGeom>
          <a:noFill/>
          <a:ln>
            <a:noFill/>
          </a:ln>
        </p:spPr>
      </p:pic>
      <p:sp>
        <p:nvSpPr>
          <p:cNvPr id="1773" name="Google Shape;1773;p63"/>
          <p:cNvSpPr txBox="1"/>
          <p:nvPr>
            <p:ph type="title"/>
          </p:nvPr>
        </p:nvSpPr>
        <p:spPr>
          <a:xfrm>
            <a:off x="4903660" y="1733905"/>
            <a:ext cx="3568800" cy="57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TABLET APP</a:t>
            </a:r>
            <a:endParaRPr/>
          </a:p>
        </p:txBody>
      </p:sp>
      <p:sp>
        <p:nvSpPr>
          <p:cNvPr id="1774" name="Google Shape;1774;p63"/>
          <p:cNvSpPr txBox="1"/>
          <p:nvPr>
            <p:ph idx="1" type="subTitle"/>
          </p:nvPr>
        </p:nvSpPr>
        <p:spPr>
          <a:xfrm>
            <a:off x="4903660" y="2693967"/>
            <a:ext cx="3217500" cy="133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You can replace the image on the screen with your own work. Just delete this one, add yours and center it properly</a:t>
            </a:r>
            <a:endParaRPr/>
          </a:p>
        </p:txBody>
      </p:sp>
      <p:sp>
        <p:nvSpPr>
          <p:cNvPr id="1775" name="Google Shape;1775;p63"/>
          <p:cNvSpPr/>
          <p:nvPr/>
        </p:nvSpPr>
        <p:spPr>
          <a:xfrm>
            <a:off x="2642647" y="4067543"/>
            <a:ext cx="164400" cy="97500"/>
          </a:xfrm>
          <a:prstGeom prst="roundRect">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03" name="Shape 803"/>
        <p:cNvGrpSpPr/>
        <p:nvPr/>
      </p:nvGrpSpPr>
      <p:grpSpPr>
        <a:xfrm>
          <a:off x="0" y="0"/>
          <a:ext cx="0" cy="0"/>
          <a:chOff x="0" y="0"/>
          <a:chExt cx="0" cy="0"/>
        </a:xfrm>
      </p:grpSpPr>
      <p:sp>
        <p:nvSpPr>
          <p:cNvPr id="804" name="Google Shape;804;p37"/>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805" name="Google Shape;805;p37"/>
          <p:cNvSpPr txBox="1"/>
          <p:nvPr>
            <p:ph idx="1" type="subTitle"/>
          </p:nvPr>
        </p:nvSpPr>
        <p:spPr>
          <a:xfrm>
            <a:off x="2134475" y="1740650"/>
            <a:ext cx="2143800" cy="32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Objectives</a:t>
            </a:r>
            <a:endParaRPr/>
          </a:p>
        </p:txBody>
      </p:sp>
      <p:sp>
        <p:nvSpPr>
          <p:cNvPr id="806" name="Google Shape;806;p37"/>
          <p:cNvSpPr txBox="1"/>
          <p:nvPr>
            <p:ph idx="2" type="subTitle"/>
          </p:nvPr>
        </p:nvSpPr>
        <p:spPr>
          <a:xfrm>
            <a:off x="2134475" y="2119725"/>
            <a:ext cx="2237400" cy="53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you could describe the topic of the section</a:t>
            </a:r>
            <a:endParaRPr/>
          </a:p>
        </p:txBody>
      </p:sp>
      <p:sp>
        <p:nvSpPr>
          <p:cNvPr id="807" name="Google Shape;807;p37"/>
          <p:cNvSpPr txBox="1"/>
          <p:nvPr>
            <p:ph idx="3" type="subTitle"/>
          </p:nvPr>
        </p:nvSpPr>
        <p:spPr>
          <a:xfrm>
            <a:off x="5614825" y="1740650"/>
            <a:ext cx="2857500" cy="32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Results Analysis</a:t>
            </a:r>
            <a:endParaRPr/>
          </a:p>
        </p:txBody>
      </p:sp>
      <p:sp>
        <p:nvSpPr>
          <p:cNvPr id="808" name="Google Shape;808;p37"/>
          <p:cNvSpPr txBox="1"/>
          <p:nvPr>
            <p:ph idx="4" type="subTitle"/>
          </p:nvPr>
        </p:nvSpPr>
        <p:spPr>
          <a:xfrm>
            <a:off x="5614825" y="2119725"/>
            <a:ext cx="2237400" cy="53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you could describe the topic of the section</a:t>
            </a:r>
            <a:endParaRPr/>
          </a:p>
        </p:txBody>
      </p:sp>
      <p:sp>
        <p:nvSpPr>
          <p:cNvPr id="809" name="Google Shape;809;p37"/>
          <p:cNvSpPr txBox="1"/>
          <p:nvPr>
            <p:ph idx="5" type="subTitle"/>
          </p:nvPr>
        </p:nvSpPr>
        <p:spPr>
          <a:xfrm>
            <a:off x="2134475" y="3188975"/>
            <a:ext cx="2143800" cy="32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Methodology</a:t>
            </a:r>
            <a:endParaRPr/>
          </a:p>
        </p:txBody>
      </p:sp>
      <p:sp>
        <p:nvSpPr>
          <p:cNvPr id="810" name="Google Shape;810;p37"/>
          <p:cNvSpPr txBox="1"/>
          <p:nvPr>
            <p:ph idx="6" type="subTitle"/>
          </p:nvPr>
        </p:nvSpPr>
        <p:spPr>
          <a:xfrm>
            <a:off x="2134475" y="3560489"/>
            <a:ext cx="2237400" cy="53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you could describe the topic of the section</a:t>
            </a:r>
            <a:endParaRPr/>
          </a:p>
        </p:txBody>
      </p:sp>
      <p:sp>
        <p:nvSpPr>
          <p:cNvPr id="811" name="Google Shape;811;p37"/>
          <p:cNvSpPr txBox="1"/>
          <p:nvPr>
            <p:ph idx="7" type="subTitle"/>
          </p:nvPr>
        </p:nvSpPr>
        <p:spPr>
          <a:xfrm>
            <a:off x="5614825" y="3188975"/>
            <a:ext cx="2354100" cy="32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Conclusions</a:t>
            </a:r>
            <a:endParaRPr/>
          </a:p>
        </p:txBody>
      </p:sp>
      <p:sp>
        <p:nvSpPr>
          <p:cNvPr id="812" name="Google Shape;812;p37"/>
          <p:cNvSpPr txBox="1"/>
          <p:nvPr>
            <p:ph idx="8" type="subTitle"/>
          </p:nvPr>
        </p:nvSpPr>
        <p:spPr>
          <a:xfrm>
            <a:off x="5614825" y="3560489"/>
            <a:ext cx="2237400" cy="53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you could describe the topic of the section</a:t>
            </a:r>
            <a:endParaRPr/>
          </a:p>
        </p:txBody>
      </p:sp>
      <p:sp>
        <p:nvSpPr>
          <p:cNvPr id="813" name="Google Shape;813;p37"/>
          <p:cNvSpPr txBox="1"/>
          <p:nvPr>
            <p:ph idx="9" type="title"/>
          </p:nvPr>
        </p:nvSpPr>
        <p:spPr>
          <a:xfrm>
            <a:off x="1145525" y="1740650"/>
            <a:ext cx="916800" cy="583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814" name="Google Shape;814;p37"/>
          <p:cNvSpPr txBox="1"/>
          <p:nvPr>
            <p:ph idx="13" type="title"/>
          </p:nvPr>
        </p:nvSpPr>
        <p:spPr>
          <a:xfrm>
            <a:off x="4616600" y="1740650"/>
            <a:ext cx="916800" cy="583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815" name="Google Shape;815;p37"/>
          <p:cNvSpPr txBox="1"/>
          <p:nvPr>
            <p:ph idx="14" type="title"/>
          </p:nvPr>
        </p:nvSpPr>
        <p:spPr>
          <a:xfrm>
            <a:off x="1145525" y="3188975"/>
            <a:ext cx="916800" cy="583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816" name="Google Shape;816;p37"/>
          <p:cNvSpPr txBox="1"/>
          <p:nvPr>
            <p:ph idx="15" type="title"/>
          </p:nvPr>
        </p:nvSpPr>
        <p:spPr>
          <a:xfrm>
            <a:off x="4616600" y="3188975"/>
            <a:ext cx="916800" cy="583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04</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9" name="Shape 1779"/>
        <p:cNvGrpSpPr/>
        <p:nvPr/>
      </p:nvGrpSpPr>
      <p:grpSpPr>
        <a:xfrm>
          <a:off x="0" y="0"/>
          <a:ext cx="0" cy="0"/>
          <a:chOff x="0" y="0"/>
          <a:chExt cx="0" cy="0"/>
        </a:xfrm>
      </p:grpSpPr>
      <p:sp>
        <p:nvSpPr>
          <p:cNvPr id="1780" name="Google Shape;1780;p64"/>
          <p:cNvSpPr txBox="1"/>
          <p:nvPr>
            <p:ph idx="1" type="subTitle"/>
          </p:nvPr>
        </p:nvSpPr>
        <p:spPr>
          <a:xfrm>
            <a:off x="1082850" y="2690925"/>
            <a:ext cx="3199200" cy="992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You can replace the image on the screen with your own work. Just delete this one, add yours and center it properly</a:t>
            </a:r>
            <a:endParaRPr/>
          </a:p>
        </p:txBody>
      </p:sp>
      <p:sp>
        <p:nvSpPr>
          <p:cNvPr id="1781" name="Google Shape;1781;p64"/>
          <p:cNvSpPr/>
          <p:nvPr/>
        </p:nvSpPr>
        <p:spPr>
          <a:xfrm>
            <a:off x="5530263" y="914125"/>
            <a:ext cx="1625671" cy="3241680"/>
          </a:xfrm>
          <a:custGeom>
            <a:rect b="b" l="l" r="r" t="t"/>
            <a:pathLst>
              <a:path extrusionOk="0" h="206345" w="10348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pic>
        <p:nvPicPr>
          <p:cNvPr id="1782" name="Google Shape;1782;p64"/>
          <p:cNvPicPr preferRelativeResize="0"/>
          <p:nvPr/>
        </p:nvPicPr>
        <p:blipFill rotWithShape="1">
          <a:blip r:embed="rId3">
            <a:alphaModFix/>
          </a:blip>
          <a:srcRect b="22993" l="0" r="3633" t="0"/>
          <a:stretch/>
        </p:blipFill>
        <p:spPr>
          <a:xfrm>
            <a:off x="5579423" y="1176225"/>
            <a:ext cx="1527349" cy="2717475"/>
          </a:xfrm>
          <a:prstGeom prst="rect">
            <a:avLst/>
          </a:prstGeom>
          <a:noFill/>
          <a:ln cap="flat" cmpd="sng" w="19050">
            <a:solidFill>
              <a:schemeClr val="lt2"/>
            </a:solidFill>
            <a:prstDash val="solid"/>
            <a:round/>
            <a:headEnd len="sm" w="sm" type="none"/>
            <a:tailEnd len="sm" w="sm" type="none"/>
          </a:ln>
        </p:spPr>
      </p:pic>
      <p:sp>
        <p:nvSpPr>
          <p:cNvPr id="1783" name="Google Shape;1783;p64"/>
          <p:cNvSpPr txBox="1"/>
          <p:nvPr>
            <p:ph type="title"/>
          </p:nvPr>
        </p:nvSpPr>
        <p:spPr>
          <a:xfrm>
            <a:off x="713225" y="1256638"/>
            <a:ext cx="3568800" cy="1212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MOBILE</a:t>
            </a:r>
            <a:r>
              <a:rPr lang="en"/>
              <a:t> </a:t>
            </a:r>
            <a:r>
              <a:rPr lang="en"/>
              <a:t>WEB</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7" name="Shape 1787"/>
        <p:cNvGrpSpPr/>
        <p:nvPr/>
      </p:nvGrpSpPr>
      <p:grpSpPr>
        <a:xfrm>
          <a:off x="0" y="0"/>
          <a:ext cx="0" cy="0"/>
          <a:chOff x="0" y="0"/>
          <a:chExt cx="0" cy="0"/>
        </a:xfrm>
      </p:grpSpPr>
      <p:sp>
        <p:nvSpPr>
          <p:cNvPr id="1788" name="Google Shape;1788;p65"/>
          <p:cNvSpPr txBox="1"/>
          <p:nvPr>
            <p:ph idx="1" type="subTitle"/>
          </p:nvPr>
        </p:nvSpPr>
        <p:spPr>
          <a:xfrm>
            <a:off x="713225" y="1743950"/>
            <a:ext cx="3207900" cy="354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t>Do you have any questions?</a:t>
            </a:r>
            <a:endParaRPr/>
          </a:p>
        </p:txBody>
      </p:sp>
      <p:sp>
        <p:nvSpPr>
          <p:cNvPr id="1789" name="Google Shape;1789;p65"/>
          <p:cNvSpPr txBox="1"/>
          <p:nvPr>
            <p:ph type="title"/>
          </p:nvPr>
        </p:nvSpPr>
        <p:spPr>
          <a:xfrm>
            <a:off x="713225" y="1082625"/>
            <a:ext cx="3207900" cy="589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THANKS</a:t>
            </a:r>
            <a:endParaRPr/>
          </a:p>
        </p:txBody>
      </p:sp>
      <p:sp>
        <p:nvSpPr>
          <p:cNvPr id="1790" name="Google Shape;1790;p65"/>
          <p:cNvSpPr/>
          <p:nvPr/>
        </p:nvSpPr>
        <p:spPr>
          <a:xfrm>
            <a:off x="713225" y="4111475"/>
            <a:ext cx="456907" cy="457412"/>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1" name="Google Shape;1791;p65"/>
          <p:cNvGrpSpPr/>
          <p:nvPr/>
        </p:nvGrpSpPr>
        <p:grpSpPr>
          <a:xfrm>
            <a:off x="1307271" y="4111763"/>
            <a:ext cx="457417" cy="456946"/>
            <a:chOff x="3303268" y="3817349"/>
            <a:chExt cx="346056" cy="345674"/>
          </a:xfrm>
        </p:grpSpPr>
        <p:sp>
          <p:nvSpPr>
            <p:cNvPr id="1792" name="Google Shape;1792;p65"/>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 name="Google Shape;1796;p65"/>
          <p:cNvGrpSpPr/>
          <p:nvPr/>
        </p:nvGrpSpPr>
        <p:grpSpPr>
          <a:xfrm>
            <a:off x="1900878" y="4111763"/>
            <a:ext cx="457417" cy="456946"/>
            <a:chOff x="3752358" y="3817349"/>
            <a:chExt cx="346056" cy="345674"/>
          </a:xfrm>
        </p:grpSpPr>
        <p:sp>
          <p:nvSpPr>
            <p:cNvPr id="1797" name="Google Shape;1797;p65"/>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1" name="Google Shape;1801;p65"/>
          <p:cNvGrpSpPr/>
          <p:nvPr/>
        </p:nvGrpSpPr>
        <p:grpSpPr>
          <a:xfrm>
            <a:off x="824367" y="3395836"/>
            <a:ext cx="296853" cy="270867"/>
            <a:chOff x="1958520" y="2302574"/>
            <a:chExt cx="359213" cy="327807"/>
          </a:xfrm>
        </p:grpSpPr>
        <p:sp>
          <p:nvSpPr>
            <p:cNvPr id="1802" name="Google Shape;1802;p65"/>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5"/>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5"/>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 name="Google Shape;1805;p65"/>
          <p:cNvGrpSpPr/>
          <p:nvPr/>
        </p:nvGrpSpPr>
        <p:grpSpPr>
          <a:xfrm>
            <a:off x="887033" y="2920228"/>
            <a:ext cx="171546" cy="297132"/>
            <a:chOff x="2656082" y="2287427"/>
            <a:chExt cx="207582" cy="359594"/>
          </a:xfrm>
        </p:grpSpPr>
        <p:sp>
          <p:nvSpPr>
            <p:cNvPr id="1806" name="Google Shape;1806;p65"/>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5"/>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5"/>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5"/>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 name="Google Shape;1810;p65"/>
          <p:cNvGrpSpPr/>
          <p:nvPr/>
        </p:nvGrpSpPr>
        <p:grpSpPr>
          <a:xfrm>
            <a:off x="839314" y="2467442"/>
            <a:ext cx="266858" cy="287450"/>
            <a:chOff x="6896644" y="3216007"/>
            <a:chExt cx="322917" cy="347876"/>
          </a:xfrm>
        </p:grpSpPr>
        <p:sp>
          <p:nvSpPr>
            <p:cNvPr id="1811" name="Google Shape;1811;p65"/>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5"/>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5"/>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5"/>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5"/>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5"/>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5"/>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8" name="Google Shape;1818;p65"/>
          <p:cNvSpPr txBox="1"/>
          <p:nvPr/>
        </p:nvSpPr>
        <p:spPr>
          <a:xfrm>
            <a:off x="5086650" y="3855875"/>
            <a:ext cx="3385800" cy="297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accent5"/>
                </a:solidFill>
                <a:latin typeface="Source Sans Pro SemiBold"/>
                <a:ea typeface="Source Sans Pro SemiBold"/>
                <a:cs typeface="Source Sans Pro SemiBold"/>
                <a:sym typeface="Source Sans Pro SemiBold"/>
              </a:rPr>
              <a:t>Please keep this slide for attribution.</a:t>
            </a:r>
            <a:endParaRPr>
              <a:solidFill>
                <a:schemeClr val="accent5"/>
              </a:solidFill>
              <a:latin typeface="Source Sans Pro SemiBold"/>
              <a:ea typeface="Source Sans Pro SemiBold"/>
              <a:cs typeface="Source Sans Pro SemiBold"/>
              <a:sym typeface="Source Sans Pro SemiBold"/>
            </a:endParaRPr>
          </a:p>
        </p:txBody>
      </p:sp>
      <p:sp>
        <p:nvSpPr>
          <p:cNvPr id="1819" name="Google Shape;1819;p65"/>
          <p:cNvSpPr txBox="1"/>
          <p:nvPr>
            <p:ph idx="2" type="subTitle"/>
          </p:nvPr>
        </p:nvSpPr>
        <p:spPr>
          <a:xfrm>
            <a:off x="1221875" y="2467450"/>
            <a:ext cx="2325600" cy="133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youremail@freepik.com</a:t>
            </a:r>
            <a:endParaRPr>
              <a:solidFill>
                <a:schemeClr val="accent5"/>
              </a:solidFill>
            </a:endParaRPr>
          </a:p>
          <a:p>
            <a:pPr indent="0" lvl="0" marL="0" rtl="0" algn="l">
              <a:spcBef>
                <a:spcPts val="1600"/>
              </a:spcBef>
              <a:spcAft>
                <a:spcPts val="0"/>
              </a:spcAft>
              <a:buNone/>
            </a:pPr>
            <a:r>
              <a:rPr lang="en">
                <a:solidFill>
                  <a:schemeClr val="accent5"/>
                </a:solidFill>
              </a:rPr>
              <a:t>+91 620 421 838</a:t>
            </a:r>
            <a:endParaRPr>
              <a:solidFill>
                <a:schemeClr val="accent5"/>
              </a:solidFill>
            </a:endParaRPr>
          </a:p>
          <a:p>
            <a:pPr indent="0" lvl="0" marL="0" rtl="0" algn="l">
              <a:spcBef>
                <a:spcPts val="1600"/>
              </a:spcBef>
              <a:spcAft>
                <a:spcPts val="1600"/>
              </a:spcAft>
              <a:buNone/>
            </a:pPr>
            <a:r>
              <a:rPr lang="en">
                <a:solidFill>
                  <a:schemeClr val="accent5"/>
                </a:solidFill>
              </a:rPr>
              <a:t>yourcompany.com</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3" name="Shape 1823"/>
        <p:cNvGrpSpPr/>
        <p:nvPr/>
      </p:nvGrpSpPr>
      <p:grpSpPr>
        <a:xfrm>
          <a:off x="0" y="0"/>
          <a:ext cx="0" cy="0"/>
          <a:chOff x="0" y="0"/>
          <a:chExt cx="0" cy="0"/>
        </a:xfrm>
      </p:grpSpPr>
      <p:sp>
        <p:nvSpPr>
          <p:cNvPr id="1824" name="Google Shape;1824;p66"/>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1825" name="Google Shape;1825;p66"/>
          <p:cNvGrpSpPr/>
          <p:nvPr/>
        </p:nvGrpSpPr>
        <p:grpSpPr>
          <a:xfrm>
            <a:off x="4072133" y="1854783"/>
            <a:ext cx="454410" cy="2355771"/>
            <a:chOff x="6468675" y="2957775"/>
            <a:chExt cx="211275" cy="1095300"/>
          </a:xfrm>
        </p:grpSpPr>
        <p:sp>
          <p:nvSpPr>
            <p:cNvPr id="1826" name="Google Shape;1826;p66"/>
            <p:cNvSpPr/>
            <p:nvPr/>
          </p:nvSpPr>
          <p:spPr>
            <a:xfrm>
              <a:off x="6476250" y="4027375"/>
              <a:ext cx="202325" cy="6225"/>
            </a:xfrm>
            <a:custGeom>
              <a:rect b="b" l="l" r="r" t="t"/>
              <a:pathLst>
                <a:path extrusionOk="0" h="249" w="8093">
                  <a:moveTo>
                    <a:pt x="124" y="0"/>
                  </a:moveTo>
                  <a:cubicBezTo>
                    <a:pt x="56" y="0"/>
                    <a:pt x="0" y="55"/>
                    <a:pt x="0" y="124"/>
                  </a:cubicBezTo>
                  <a:cubicBezTo>
                    <a:pt x="0" y="192"/>
                    <a:pt x="56" y="248"/>
                    <a:pt x="124" y="248"/>
                  </a:cubicBezTo>
                  <a:lnTo>
                    <a:pt x="7968" y="248"/>
                  </a:lnTo>
                  <a:cubicBezTo>
                    <a:pt x="8037" y="248"/>
                    <a:pt x="8092" y="192"/>
                    <a:pt x="8092" y="124"/>
                  </a:cubicBezTo>
                  <a:cubicBezTo>
                    <a:pt x="8092" y="55"/>
                    <a:pt x="8037" y="0"/>
                    <a:pt x="7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6"/>
            <p:cNvSpPr/>
            <p:nvPr/>
          </p:nvSpPr>
          <p:spPr>
            <a:xfrm>
              <a:off x="6483775" y="3997800"/>
              <a:ext cx="183800" cy="6225"/>
            </a:xfrm>
            <a:custGeom>
              <a:rect b="b" l="l" r="r" t="t"/>
              <a:pathLst>
                <a:path extrusionOk="0" h="249" w="7352">
                  <a:moveTo>
                    <a:pt x="125" y="0"/>
                  </a:moveTo>
                  <a:cubicBezTo>
                    <a:pt x="56" y="0"/>
                    <a:pt x="0" y="55"/>
                    <a:pt x="0" y="124"/>
                  </a:cubicBezTo>
                  <a:cubicBezTo>
                    <a:pt x="0" y="193"/>
                    <a:pt x="56" y="248"/>
                    <a:pt x="125" y="248"/>
                  </a:cubicBezTo>
                  <a:lnTo>
                    <a:pt x="7228" y="248"/>
                  </a:lnTo>
                  <a:cubicBezTo>
                    <a:pt x="7296" y="248"/>
                    <a:pt x="7352" y="193"/>
                    <a:pt x="7352" y="124"/>
                  </a:cubicBezTo>
                  <a:cubicBezTo>
                    <a:pt x="7352" y="55"/>
                    <a:pt x="7296" y="0"/>
                    <a:pt x="7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6"/>
            <p:cNvSpPr/>
            <p:nvPr/>
          </p:nvSpPr>
          <p:spPr>
            <a:xfrm>
              <a:off x="6505800" y="3968225"/>
              <a:ext cx="138900" cy="6225"/>
            </a:xfrm>
            <a:custGeom>
              <a:rect b="b" l="l" r="r" t="t"/>
              <a:pathLst>
                <a:path extrusionOk="0" h="249" w="5556">
                  <a:moveTo>
                    <a:pt x="125" y="0"/>
                  </a:moveTo>
                  <a:cubicBezTo>
                    <a:pt x="56" y="0"/>
                    <a:pt x="0" y="56"/>
                    <a:pt x="0" y="124"/>
                  </a:cubicBezTo>
                  <a:cubicBezTo>
                    <a:pt x="0" y="193"/>
                    <a:pt x="56" y="249"/>
                    <a:pt x="125" y="249"/>
                  </a:cubicBezTo>
                  <a:lnTo>
                    <a:pt x="5431" y="249"/>
                  </a:lnTo>
                  <a:cubicBezTo>
                    <a:pt x="5499" y="249"/>
                    <a:pt x="5555" y="193"/>
                    <a:pt x="5555" y="124"/>
                  </a:cubicBezTo>
                  <a:cubicBezTo>
                    <a:pt x="5555" y="56"/>
                    <a:pt x="5499" y="0"/>
                    <a:pt x="5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6"/>
            <p:cNvSpPr/>
            <p:nvPr/>
          </p:nvSpPr>
          <p:spPr>
            <a:xfrm>
              <a:off x="6540500" y="3938625"/>
              <a:ext cx="68550" cy="6250"/>
            </a:xfrm>
            <a:custGeom>
              <a:rect b="b" l="l" r="r" t="t"/>
              <a:pathLst>
                <a:path extrusionOk="0" h="250" w="2742">
                  <a:moveTo>
                    <a:pt x="124" y="1"/>
                  </a:moveTo>
                  <a:cubicBezTo>
                    <a:pt x="56" y="1"/>
                    <a:pt x="1" y="57"/>
                    <a:pt x="1" y="125"/>
                  </a:cubicBezTo>
                  <a:cubicBezTo>
                    <a:pt x="1" y="194"/>
                    <a:pt x="56" y="250"/>
                    <a:pt x="124" y="250"/>
                  </a:cubicBezTo>
                  <a:lnTo>
                    <a:pt x="2616" y="250"/>
                  </a:lnTo>
                  <a:cubicBezTo>
                    <a:pt x="2685" y="250"/>
                    <a:pt x="2741" y="194"/>
                    <a:pt x="2741" y="125"/>
                  </a:cubicBezTo>
                  <a:cubicBezTo>
                    <a:pt x="2741" y="57"/>
                    <a:pt x="2685" y="1"/>
                    <a:pt x="26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6"/>
            <p:cNvSpPr/>
            <p:nvPr/>
          </p:nvSpPr>
          <p:spPr>
            <a:xfrm>
              <a:off x="6471425" y="2980775"/>
              <a:ext cx="202325" cy="6225"/>
            </a:xfrm>
            <a:custGeom>
              <a:rect b="b" l="l" r="r" t="t"/>
              <a:pathLst>
                <a:path extrusionOk="0" h="249" w="8093">
                  <a:moveTo>
                    <a:pt x="124" y="1"/>
                  </a:moveTo>
                  <a:cubicBezTo>
                    <a:pt x="56" y="1"/>
                    <a:pt x="0" y="57"/>
                    <a:pt x="0" y="125"/>
                  </a:cubicBezTo>
                  <a:cubicBezTo>
                    <a:pt x="0" y="194"/>
                    <a:pt x="56" y="249"/>
                    <a:pt x="124" y="249"/>
                  </a:cubicBezTo>
                  <a:lnTo>
                    <a:pt x="7968" y="249"/>
                  </a:lnTo>
                  <a:cubicBezTo>
                    <a:pt x="8037" y="249"/>
                    <a:pt x="8092" y="194"/>
                    <a:pt x="8092" y="125"/>
                  </a:cubicBezTo>
                  <a:cubicBezTo>
                    <a:pt x="8092" y="57"/>
                    <a:pt x="8037" y="1"/>
                    <a:pt x="79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6"/>
            <p:cNvSpPr/>
            <p:nvPr/>
          </p:nvSpPr>
          <p:spPr>
            <a:xfrm>
              <a:off x="6482400" y="3010375"/>
              <a:ext cx="183800" cy="6200"/>
            </a:xfrm>
            <a:custGeom>
              <a:rect b="b" l="l" r="r" t="t"/>
              <a:pathLst>
                <a:path extrusionOk="0" h="248" w="7352">
                  <a:moveTo>
                    <a:pt x="124" y="0"/>
                  </a:moveTo>
                  <a:cubicBezTo>
                    <a:pt x="56" y="0"/>
                    <a:pt x="0" y="55"/>
                    <a:pt x="0" y="124"/>
                  </a:cubicBezTo>
                  <a:cubicBezTo>
                    <a:pt x="0" y="193"/>
                    <a:pt x="56" y="248"/>
                    <a:pt x="124" y="248"/>
                  </a:cubicBezTo>
                  <a:lnTo>
                    <a:pt x="7228" y="248"/>
                  </a:lnTo>
                  <a:cubicBezTo>
                    <a:pt x="7296" y="248"/>
                    <a:pt x="7352" y="193"/>
                    <a:pt x="7352" y="124"/>
                  </a:cubicBezTo>
                  <a:cubicBezTo>
                    <a:pt x="7352" y="55"/>
                    <a:pt x="7296" y="0"/>
                    <a:pt x="7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6"/>
            <p:cNvSpPr/>
            <p:nvPr/>
          </p:nvSpPr>
          <p:spPr>
            <a:xfrm>
              <a:off x="6505300" y="3039925"/>
              <a:ext cx="138875" cy="6250"/>
            </a:xfrm>
            <a:custGeom>
              <a:rect b="b" l="l" r="r" t="t"/>
              <a:pathLst>
                <a:path extrusionOk="0" h="250" w="5555">
                  <a:moveTo>
                    <a:pt x="125" y="0"/>
                  </a:moveTo>
                  <a:cubicBezTo>
                    <a:pt x="56" y="0"/>
                    <a:pt x="0" y="56"/>
                    <a:pt x="0" y="125"/>
                  </a:cubicBezTo>
                  <a:cubicBezTo>
                    <a:pt x="0" y="193"/>
                    <a:pt x="56" y="249"/>
                    <a:pt x="125" y="249"/>
                  </a:cubicBezTo>
                  <a:lnTo>
                    <a:pt x="5430" y="249"/>
                  </a:lnTo>
                  <a:cubicBezTo>
                    <a:pt x="5499" y="249"/>
                    <a:pt x="5555" y="193"/>
                    <a:pt x="5555" y="125"/>
                  </a:cubicBezTo>
                  <a:cubicBezTo>
                    <a:pt x="5555" y="56"/>
                    <a:pt x="5499" y="0"/>
                    <a:pt x="5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6"/>
            <p:cNvSpPr/>
            <p:nvPr/>
          </p:nvSpPr>
          <p:spPr>
            <a:xfrm>
              <a:off x="6540950" y="3069500"/>
              <a:ext cx="68550" cy="6250"/>
            </a:xfrm>
            <a:custGeom>
              <a:rect b="b" l="l" r="r" t="t"/>
              <a:pathLst>
                <a:path extrusionOk="0" h="250" w="2742">
                  <a:moveTo>
                    <a:pt x="125" y="0"/>
                  </a:moveTo>
                  <a:cubicBezTo>
                    <a:pt x="56" y="0"/>
                    <a:pt x="1" y="56"/>
                    <a:pt x="1" y="125"/>
                  </a:cubicBezTo>
                  <a:cubicBezTo>
                    <a:pt x="1" y="193"/>
                    <a:pt x="56" y="249"/>
                    <a:pt x="125" y="249"/>
                  </a:cubicBezTo>
                  <a:lnTo>
                    <a:pt x="2617" y="249"/>
                  </a:lnTo>
                  <a:cubicBezTo>
                    <a:pt x="2686" y="249"/>
                    <a:pt x="2742" y="193"/>
                    <a:pt x="2742" y="125"/>
                  </a:cubicBezTo>
                  <a:cubicBezTo>
                    <a:pt x="2742" y="56"/>
                    <a:pt x="2686" y="0"/>
                    <a:pt x="26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6"/>
            <p:cNvSpPr/>
            <p:nvPr/>
          </p:nvSpPr>
          <p:spPr>
            <a:xfrm>
              <a:off x="6543350" y="3111850"/>
              <a:ext cx="60200" cy="6250"/>
            </a:xfrm>
            <a:custGeom>
              <a:rect b="b" l="l" r="r" t="t"/>
              <a:pathLst>
                <a:path extrusionOk="0" h="250" w="2408">
                  <a:moveTo>
                    <a:pt x="124" y="0"/>
                  </a:moveTo>
                  <a:cubicBezTo>
                    <a:pt x="56" y="0"/>
                    <a:pt x="0" y="56"/>
                    <a:pt x="0" y="125"/>
                  </a:cubicBezTo>
                  <a:cubicBezTo>
                    <a:pt x="0" y="193"/>
                    <a:pt x="56" y="249"/>
                    <a:pt x="124" y="249"/>
                  </a:cubicBezTo>
                  <a:lnTo>
                    <a:pt x="2283" y="249"/>
                  </a:lnTo>
                  <a:cubicBezTo>
                    <a:pt x="2351" y="249"/>
                    <a:pt x="2407" y="193"/>
                    <a:pt x="2407" y="125"/>
                  </a:cubicBezTo>
                  <a:cubicBezTo>
                    <a:pt x="2407" y="56"/>
                    <a:pt x="2351" y="0"/>
                    <a:pt x="2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6"/>
            <p:cNvSpPr/>
            <p:nvPr/>
          </p:nvSpPr>
          <p:spPr>
            <a:xfrm>
              <a:off x="6509575" y="3141425"/>
              <a:ext cx="130125" cy="6250"/>
            </a:xfrm>
            <a:custGeom>
              <a:rect b="b" l="l" r="r" t="t"/>
              <a:pathLst>
                <a:path extrusionOk="0" h="250" w="5205">
                  <a:moveTo>
                    <a:pt x="124" y="0"/>
                  </a:moveTo>
                  <a:cubicBezTo>
                    <a:pt x="56" y="0"/>
                    <a:pt x="0" y="56"/>
                    <a:pt x="0" y="125"/>
                  </a:cubicBezTo>
                  <a:cubicBezTo>
                    <a:pt x="0" y="193"/>
                    <a:pt x="56" y="249"/>
                    <a:pt x="124" y="249"/>
                  </a:cubicBezTo>
                  <a:lnTo>
                    <a:pt x="5080" y="249"/>
                  </a:lnTo>
                  <a:cubicBezTo>
                    <a:pt x="5148" y="249"/>
                    <a:pt x="5204" y="193"/>
                    <a:pt x="5204" y="125"/>
                  </a:cubicBezTo>
                  <a:cubicBezTo>
                    <a:pt x="5204" y="56"/>
                    <a:pt x="5148" y="0"/>
                    <a:pt x="50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6"/>
            <p:cNvSpPr/>
            <p:nvPr/>
          </p:nvSpPr>
          <p:spPr>
            <a:xfrm>
              <a:off x="6484925" y="3171000"/>
              <a:ext cx="174325" cy="6250"/>
            </a:xfrm>
            <a:custGeom>
              <a:rect b="b" l="l" r="r" t="t"/>
              <a:pathLst>
                <a:path extrusionOk="0" h="250" w="6973">
                  <a:moveTo>
                    <a:pt x="124" y="0"/>
                  </a:moveTo>
                  <a:cubicBezTo>
                    <a:pt x="56" y="0"/>
                    <a:pt x="1" y="56"/>
                    <a:pt x="1" y="124"/>
                  </a:cubicBezTo>
                  <a:cubicBezTo>
                    <a:pt x="1" y="193"/>
                    <a:pt x="56" y="249"/>
                    <a:pt x="124" y="249"/>
                  </a:cubicBezTo>
                  <a:lnTo>
                    <a:pt x="6848" y="249"/>
                  </a:lnTo>
                  <a:cubicBezTo>
                    <a:pt x="6917" y="249"/>
                    <a:pt x="6972" y="193"/>
                    <a:pt x="6972" y="124"/>
                  </a:cubicBezTo>
                  <a:cubicBezTo>
                    <a:pt x="6972" y="56"/>
                    <a:pt x="6917" y="0"/>
                    <a:pt x="6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6"/>
            <p:cNvSpPr/>
            <p:nvPr/>
          </p:nvSpPr>
          <p:spPr>
            <a:xfrm>
              <a:off x="6472625" y="3200575"/>
              <a:ext cx="204200" cy="6250"/>
            </a:xfrm>
            <a:custGeom>
              <a:rect b="b" l="l" r="r" t="t"/>
              <a:pathLst>
                <a:path extrusionOk="0" h="250" w="8168">
                  <a:moveTo>
                    <a:pt x="125" y="1"/>
                  </a:moveTo>
                  <a:cubicBezTo>
                    <a:pt x="56" y="1"/>
                    <a:pt x="1" y="56"/>
                    <a:pt x="1" y="125"/>
                  </a:cubicBezTo>
                  <a:cubicBezTo>
                    <a:pt x="1" y="193"/>
                    <a:pt x="56" y="249"/>
                    <a:pt x="125" y="249"/>
                  </a:cubicBezTo>
                  <a:lnTo>
                    <a:pt x="8043" y="249"/>
                  </a:lnTo>
                  <a:cubicBezTo>
                    <a:pt x="8111" y="249"/>
                    <a:pt x="8167" y="193"/>
                    <a:pt x="8167" y="125"/>
                  </a:cubicBezTo>
                  <a:cubicBezTo>
                    <a:pt x="8167" y="56"/>
                    <a:pt x="8111" y="1"/>
                    <a:pt x="80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6"/>
            <p:cNvSpPr/>
            <p:nvPr/>
          </p:nvSpPr>
          <p:spPr>
            <a:xfrm>
              <a:off x="6470150" y="3230150"/>
              <a:ext cx="209775" cy="6225"/>
            </a:xfrm>
            <a:custGeom>
              <a:rect b="b" l="l" r="r" t="t"/>
              <a:pathLst>
                <a:path extrusionOk="0" h="249" w="8391">
                  <a:moveTo>
                    <a:pt x="124" y="1"/>
                  </a:moveTo>
                  <a:cubicBezTo>
                    <a:pt x="55" y="1"/>
                    <a:pt x="0" y="56"/>
                    <a:pt x="0" y="125"/>
                  </a:cubicBezTo>
                  <a:cubicBezTo>
                    <a:pt x="0" y="194"/>
                    <a:pt x="55" y="249"/>
                    <a:pt x="124" y="249"/>
                  </a:cubicBezTo>
                  <a:lnTo>
                    <a:pt x="8266" y="249"/>
                  </a:lnTo>
                  <a:cubicBezTo>
                    <a:pt x="8335" y="249"/>
                    <a:pt x="8390" y="194"/>
                    <a:pt x="8390" y="125"/>
                  </a:cubicBezTo>
                  <a:cubicBezTo>
                    <a:pt x="8390" y="56"/>
                    <a:pt x="8335" y="1"/>
                    <a:pt x="8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6"/>
            <p:cNvSpPr/>
            <p:nvPr/>
          </p:nvSpPr>
          <p:spPr>
            <a:xfrm>
              <a:off x="6472625" y="3259725"/>
              <a:ext cx="201250" cy="6225"/>
            </a:xfrm>
            <a:custGeom>
              <a:rect b="b" l="l" r="r" t="t"/>
              <a:pathLst>
                <a:path extrusionOk="0" h="249" w="8050">
                  <a:moveTo>
                    <a:pt x="125" y="1"/>
                  </a:moveTo>
                  <a:cubicBezTo>
                    <a:pt x="56" y="1"/>
                    <a:pt x="1" y="56"/>
                    <a:pt x="1" y="125"/>
                  </a:cubicBezTo>
                  <a:cubicBezTo>
                    <a:pt x="1" y="194"/>
                    <a:pt x="56" y="249"/>
                    <a:pt x="125" y="249"/>
                  </a:cubicBezTo>
                  <a:lnTo>
                    <a:pt x="7925" y="249"/>
                  </a:lnTo>
                  <a:cubicBezTo>
                    <a:pt x="7994" y="249"/>
                    <a:pt x="8049" y="194"/>
                    <a:pt x="8049" y="125"/>
                  </a:cubicBezTo>
                  <a:cubicBezTo>
                    <a:pt x="8049" y="56"/>
                    <a:pt x="7994" y="1"/>
                    <a:pt x="79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6"/>
            <p:cNvSpPr/>
            <p:nvPr/>
          </p:nvSpPr>
          <p:spPr>
            <a:xfrm>
              <a:off x="6489350" y="3289275"/>
              <a:ext cx="173925" cy="6250"/>
            </a:xfrm>
            <a:custGeom>
              <a:rect b="b" l="l" r="r" t="t"/>
              <a:pathLst>
                <a:path extrusionOk="0" h="250" w="6957">
                  <a:moveTo>
                    <a:pt x="126" y="1"/>
                  </a:moveTo>
                  <a:cubicBezTo>
                    <a:pt x="57" y="1"/>
                    <a:pt x="1" y="57"/>
                    <a:pt x="1" y="126"/>
                  </a:cubicBezTo>
                  <a:cubicBezTo>
                    <a:pt x="1" y="194"/>
                    <a:pt x="57" y="250"/>
                    <a:pt x="126" y="250"/>
                  </a:cubicBezTo>
                  <a:lnTo>
                    <a:pt x="6831" y="250"/>
                  </a:lnTo>
                  <a:cubicBezTo>
                    <a:pt x="6900" y="250"/>
                    <a:pt x="6956" y="194"/>
                    <a:pt x="6956" y="126"/>
                  </a:cubicBezTo>
                  <a:cubicBezTo>
                    <a:pt x="6956" y="57"/>
                    <a:pt x="6900" y="1"/>
                    <a:pt x="68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6"/>
            <p:cNvSpPr/>
            <p:nvPr/>
          </p:nvSpPr>
          <p:spPr>
            <a:xfrm>
              <a:off x="6511875" y="3318875"/>
              <a:ext cx="124050" cy="6225"/>
            </a:xfrm>
            <a:custGeom>
              <a:rect b="b" l="l" r="r" t="t"/>
              <a:pathLst>
                <a:path extrusionOk="0" h="249" w="4962">
                  <a:moveTo>
                    <a:pt x="125" y="0"/>
                  </a:moveTo>
                  <a:cubicBezTo>
                    <a:pt x="56" y="0"/>
                    <a:pt x="1" y="56"/>
                    <a:pt x="1" y="125"/>
                  </a:cubicBezTo>
                  <a:cubicBezTo>
                    <a:pt x="1" y="193"/>
                    <a:pt x="56" y="249"/>
                    <a:pt x="125" y="249"/>
                  </a:cubicBezTo>
                  <a:lnTo>
                    <a:pt x="4837" y="249"/>
                  </a:lnTo>
                  <a:cubicBezTo>
                    <a:pt x="4905" y="249"/>
                    <a:pt x="4961" y="193"/>
                    <a:pt x="4961" y="125"/>
                  </a:cubicBezTo>
                  <a:cubicBezTo>
                    <a:pt x="4961" y="56"/>
                    <a:pt x="4905" y="0"/>
                    <a:pt x="48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6"/>
            <p:cNvSpPr/>
            <p:nvPr/>
          </p:nvSpPr>
          <p:spPr>
            <a:xfrm>
              <a:off x="6548100" y="3348450"/>
              <a:ext cx="54225" cy="6225"/>
            </a:xfrm>
            <a:custGeom>
              <a:rect b="b" l="l" r="r" t="t"/>
              <a:pathLst>
                <a:path extrusionOk="0" h="249" w="2169">
                  <a:moveTo>
                    <a:pt x="124" y="0"/>
                  </a:moveTo>
                  <a:cubicBezTo>
                    <a:pt x="55" y="0"/>
                    <a:pt x="0" y="56"/>
                    <a:pt x="0" y="124"/>
                  </a:cubicBezTo>
                  <a:cubicBezTo>
                    <a:pt x="0" y="193"/>
                    <a:pt x="55" y="249"/>
                    <a:pt x="124" y="249"/>
                  </a:cubicBezTo>
                  <a:lnTo>
                    <a:pt x="2044" y="249"/>
                  </a:lnTo>
                  <a:cubicBezTo>
                    <a:pt x="2112" y="249"/>
                    <a:pt x="2168" y="193"/>
                    <a:pt x="2168" y="124"/>
                  </a:cubicBezTo>
                  <a:cubicBezTo>
                    <a:pt x="2168" y="56"/>
                    <a:pt x="2112" y="0"/>
                    <a:pt x="20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6"/>
            <p:cNvSpPr/>
            <p:nvPr/>
          </p:nvSpPr>
          <p:spPr>
            <a:xfrm>
              <a:off x="6542600" y="3384000"/>
              <a:ext cx="60225" cy="6250"/>
            </a:xfrm>
            <a:custGeom>
              <a:rect b="b" l="l" r="r" t="t"/>
              <a:pathLst>
                <a:path extrusionOk="0" h="250" w="2409">
                  <a:moveTo>
                    <a:pt x="125" y="0"/>
                  </a:moveTo>
                  <a:cubicBezTo>
                    <a:pt x="56" y="0"/>
                    <a:pt x="0" y="56"/>
                    <a:pt x="0" y="125"/>
                  </a:cubicBezTo>
                  <a:cubicBezTo>
                    <a:pt x="0" y="193"/>
                    <a:pt x="56" y="249"/>
                    <a:pt x="125" y="249"/>
                  </a:cubicBezTo>
                  <a:lnTo>
                    <a:pt x="2284" y="249"/>
                  </a:lnTo>
                  <a:cubicBezTo>
                    <a:pt x="2353" y="249"/>
                    <a:pt x="2408" y="193"/>
                    <a:pt x="2408" y="125"/>
                  </a:cubicBezTo>
                  <a:cubicBezTo>
                    <a:pt x="2408" y="56"/>
                    <a:pt x="2353" y="0"/>
                    <a:pt x="22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6"/>
            <p:cNvSpPr/>
            <p:nvPr/>
          </p:nvSpPr>
          <p:spPr>
            <a:xfrm>
              <a:off x="6508850" y="3413575"/>
              <a:ext cx="130100" cy="6250"/>
            </a:xfrm>
            <a:custGeom>
              <a:rect b="b" l="l" r="r" t="t"/>
              <a:pathLst>
                <a:path extrusionOk="0" h="250" w="5204">
                  <a:moveTo>
                    <a:pt x="124" y="1"/>
                  </a:moveTo>
                  <a:cubicBezTo>
                    <a:pt x="55" y="1"/>
                    <a:pt x="0" y="56"/>
                    <a:pt x="0" y="125"/>
                  </a:cubicBezTo>
                  <a:cubicBezTo>
                    <a:pt x="0" y="194"/>
                    <a:pt x="55" y="249"/>
                    <a:pt x="124" y="249"/>
                  </a:cubicBezTo>
                  <a:lnTo>
                    <a:pt x="5079" y="249"/>
                  </a:lnTo>
                  <a:cubicBezTo>
                    <a:pt x="5148" y="249"/>
                    <a:pt x="5203" y="194"/>
                    <a:pt x="5203" y="125"/>
                  </a:cubicBezTo>
                  <a:cubicBezTo>
                    <a:pt x="5203" y="56"/>
                    <a:pt x="5148" y="1"/>
                    <a:pt x="5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6"/>
            <p:cNvSpPr/>
            <p:nvPr/>
          </p:nvSpPr>
          <p:spPr>
            <a:xfrm>
              <a:off x="6484200" y="3443150"/>
              <a:ext cx="174300" cy="6250"/>
            </a:xfrm>
            <a:custGeom>
              <a:rect b="b" l="l" r="r" t="t"/>
              <a:pathLst>
                <a:path extrusionOk="0" h="250" w="6972">
                  <a:moveTo>
                    <a:pt x="125" y="1"/>
                  </a:moveTo>
                  <a:cubicBezTo>
                    <a:pt x="56" y="1"/>
                    <a:pt x="1" y="57"/>
                    <a:pt x="1" y="125"/>
                  </a:cubicBezTo>
                  <a:cubicBezTo>
                    <a:pt x="1" y="194"/>
                    <a:pt x="56" y="250"/>
                    <a:pt x="125" y="250"/>
                  </a:cubicBezTo>
                  <a:lnTo>
                    <a:pt x="6848" y="250"/>
                  </a:lnTo>
                  <a:cubicBezTo>
                    <a:pt x="6917" y="250"/>
                    <a:pt x="6972" y="194"/>
                    <a:pt x="6972" y="125"/>
                  </a:cubicBezTo>
                  <a:cubicBezTo>
                    <a:pt x="6972" y="57"/>
                    <a:pt x="6917" y="1"/>
                    <a:pt x="68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6"/>
            <p:cNvSpPr/>
            <p:nvPr/>
          </p:nvSpPr>
          <p:spPr>
            <a:xfrm>
              <a:off x="6471900" y="3472725"/>
              <a:ext cx="204200" cy="6225"/>
            </a:xfrm>
            <a:custGeom>
              <a:rect b="b" l="l" r="r" t="t"/>
              <a:pathLst>
                <a:path extrusionOk="0" h="249" w="8168">
                  <a:moveTo>
                    <a:pt x="124" y="1"/>
                  </a:moveTo>
                  <a:cubicBezTo>
                    <a:pt x="56" y="1"/>
                    <a:pt x="0" y="56"/>
                    <a:pt x="0" y="125"/>
                  </a:cubicBezTo>
                  <a:cubicBezTo>
                    <a:pt x="0" y="194"/>
                    <a:pt x="56" y="249"/>
                    <a:pt x="124" y="249"/>
                  </a:cubicBezTo>
                  <a:lnTo>
                    <a:pt x="8043" y="249"/>
                  </a:lnTo>
                  <a:cubicBezTo>
                    <a:pt x="8112" y="249"/>
                    <a:pt x="8168" y="194"/>
                    <a:pt x="8168" y="125"/>
                  </a:cubicBezTo>
                  <a:cubicBezTo>
                    <a:pt x="8168" y="56"/>
                    <a:pt x="8112" y="1"/>
                    <a:pt x="80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6"/>
            <p:cNvSpPr/>
            <p:nvPr/>
          </p:nvSpPr>
          <p:spPr>
            <a:xfrm>
              <a:off x="6469400" y="3502300"/>
              <a:ext cx="209800" cy="6225"/>
            </a:xfrm>
            <a:custGeom>
              <a:rect b="b" l="l" r="r" t="t"/>
              <a:pathLst>
                <a:path extrusionOk="0" h="249" w="8392">
                  <a:moveTo>
                    <a:pt x="125" y="1"/>
                  </a:moveTo>
                  <a:cubicBezTo>
                    <a:pt x="57" y="1"/>
                    <a:pt x="1" y="56"/>
                    <a:pt x="1" y="125"/>
                  </a:cubicBezTo>
                  <a:cubicBezTo>
                    <a:pt x="1" y="193"/>
                    <a:pt x="57" y="249"/>
                    <a:pt x="125" y="249"/>
                  </a:cubicBezTo>
                  <a:lnTo>
                    <a:pt x="8268" y="249"/>
                  </a:lnTo>
                  <a:cubicBezTo>
                    <a:pt x="8336" y="249"/>
                    <a:pt x="8392" y="193"/>
                    <a:pt x="8392" y="125"/>
                  </a:cubicBezTo>
                  <a:cubicBezTo>
                    <a:pt x="8392" y="56"/>
                    <a:pt x="8336" y="1"/>
                    <a:pt x="8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6"/>
            <p:cNvSpPr/>
            <p:nvPr/>
          </p:nvSpPr>
          <p:spPr>
            <a:xfrm>
              <a:off x="6471900" y="3531875"/>
              <a:ext cx="201225" cy="6225"/>
            </a:xfrm>
            <a:custGeom>
              <a:rect b="b" l="l" r="r" t="t"/>
              <a:pathLst>
                <a:path extrusionOk="0" h="249" w="8049">
                  <a:moveTo>
                    <a:pt x="124" y="0"/>
                  </a:moveTo>
                  <a:cubicBezTo>
                    <a:pt x="56" y="0"/>
                    <a:pt x="0" y="56"/>
                    <a:pt x="0" y="125"/>
                  </a:cubicBezTo>
                  <a:cubicBezTo>
                    <a:pt x="0" y="193"/>
                    <a:pt x="56" y="249"/>
                    <a:pt x="124" y="249"/>
                  </a:cubicBezTo>
                  <a:lnTo>
                    <a:pt x="7925" y="249"/>
                  </a:lnTo>
                  <a:cubicBezTo>
                    <a:pt x="7993" y="249"/>
                    <a:pt x="8049" y="193"/>
                    <a:pt x="8049" y="125"/>
                  </a:cubicBezTo>
                  <a:cubicBezTo>
                    <a:pt x="8049" y="56"/>
                    <a:pt x="7993" y="0"/>
                    <a:pt x="79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6"/>
            <p:cNvSpPr/>
            <p:nvPr/>
          </p:nvSpPr>
          <p:spPr>
            <a:xfrm>
              <a:off x="6488625" y="3561450"/>
              <a:ext cx="173900" cy="6250"/>
            </a:xfrm>
            <a:custGeom>
              <a:rect b="b" l="l" r="r" t="t"/>
              <a:pathLst>
                <a:path extrusionOk="0" h="250" w="6956">
                  <a:moveTo>
                    <a:pt x="125" y="0"/>
                  </a:moveTo>
                  <a:cubicBezTo>
                    <a:pt x="56" y="0"/>
                    <a:pt x="1" y="56"/>
                    <a:pt x="1" y="125"/>
                  </a:cubicBezTo>
                  <a:cubicBezTo>
                    <a:pt x="1" y="193"/>
                    <a:pt x="56" y="249"/>
                    <a:pt x="125" y="249"/>
                  </a:cubicBezTo>
                  <a:lnTo>
                    <a:pt x="6831" y="249"/>
                  </a:lnTo>
                  <a:cubicBezTo>
                    <a:pt x="6900" y="249"/>
                    <a:pt x="6955" y="193"/>
                    <a:pt x="6955" y="125"/>
                  </a:cubicBezTo>
                  <a:cubicBezTo>
                    <a:pt x="6955" y="56"/>
                    <a:pt x="6900" y="0"/>
                    <a:pt x="6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6"/>
            <p:cNvSpPr/>
            <p:nvPr/>
          </p:nvSpPr>
          <p:spPr>
            <a:xfrm>
              <a:off x="6511150" y="3591025"/>
              <a:ext cx="124025" cy="6250"/>
            </a:xfrm>
            <a:custGeom>
              <a:rect b="b" l="l" r="r" t="t"/>
              <a:pathLst>
                <a:path extrusionOk="0" h="250" w="4961">
                  <a:moveTo>
                    <a:pt x="124" y="0"/>
                  </a:moveTo>
                  <a:cubicBezTo>
                    <a:pt x="56" y="0"/>
                    <a:pt x="0" y="56"/>
                    <a:pt x="0" y="124"/>
                  </a:cubicBezTo>
                  <a:cubicBezTo>
                    <a:pt x="0" y="193"/>
                    <a:pt x="56" y="249"/>
                    <a:pt x="124" y="249"/>
                  </a:cubicBezTo>
                  <a:lnTo>
                    <a:pt x="4836" y="249"/>
                  </a:lnTo>
                  <a:cubicBezTo>
                    <a:pt x="4905" y="249"/>
                    <a:pt x="4960" y="193"/>
                    <a:pt x="4960" y="124"/>
                  </a:cubicBezTo>
                  <a:cubicBezTo>
                    <a:pt x="4960" y="56"/>
                    <a:pt x="4905" y="0"/>
                    <a:pt x="48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6"/>
            <p:cNvSpPr/>
            <p:nvPr/>
          </p:nvSpPr>
          <p:spPr>
            <a:xfrm>
              <a:off x="6547350" y="3620600"/>
              <a:ext cx="54225" cy="6225"/>
            </a:xfrm>
            <a:custGeom>
              <a:rect b="b" l="l" r="r" t="t"/>
              <a:pathLst>
                <a:path extrusionOk="0" h="249" w="2169">
                  <a:moveTo>
                    <a:pt x="125" y="0"/>
                  </a:moveTo>
                  <a:cubicBezTo>
                    <a:pt x="57" y="0"/>
                    <a:pt x="1" y="56"/>
                    <a:pt x="1" y="124"/>
                  </a:cubicBezTo>
                  <a:cubicBezTo>
                    <a:pt x="1" y="193"/>
                    <a:pt x="57" y="248"/>
                    <a:pt x="125" y="248"/>
                  </a:cubicBezTo>
                  <a:lnTo>
                    <a:pt x="2045" y="248"/>
                  </a:lnTo>
                  <a:cubicBezTo>
                    <a:pt x="2114" y="248"/>
                    <a:pt x="2169" y="193"/>
                    <a:pt x="2169" y="124"/>
                  </a:cubicBezTo>
                  <a:cubicBezTo>
                    <a:pt x="2169" y="56"/>
                    <a:pt x="2114" y="0"/>
                    <a:pt x="20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6"/>
            <p:cNvSpPr/>
            <p:nvPr/>
          </p:nvSpPr>
          <p:spPr>
            <a:xfrm>
              <a:off x="6546325" y="3656825"/>
              <a:ext cx="56500" cy="6250"/>
            </a:xfrm>
            <a:custGeom>
              <a:rect b="b" l="l" r="r" t="t"/>
              <a:pathLst>
                <a:path extrusionOk="0" h="250" w="2260">
                  <a:moveTo>
                    <a:pt x="125" y="1"/>
                  </a:moveTo>
                  <a:cubicBezTo>
                    <a:pt x="56" y="1"/>
                    <a:pt x="1" y="57"/>
                    <a:pt x="1" y="126"/>
                  </a:cubicBezTo>
                  <a:cubicBezTo>
                    <a:pt x="1" y="194"/>
                    <a:pt x="56" y="250"/>
                    <a:pt x="125" y="250"/>
                  </a:cubicBezTo>
                  <a:lnTo>
                    <a:pt x="2135" y="250"/>
                  </a:lnTo>
                  <a:cubicBezTo>
                    <a:pt x="2204" y="250"/>
                    <a:pt x="2259" y="194"/>
                    <a:pt x="2259" y="126"/>
                  </a:cubicBezTo>
                  <a:cubicBezTo>
                    <a:pt x="2259" y="57"/>
                    <a:pt x="2204" y="1"/>
                    <a:pt x="21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6"/>
            <p:cNvSpPr/>
            <p:nvPr/>
          </p:nvSpPr>
          <p:spPr>
            <a:xfrm>
              <a:off x="6508850" y="3686400"/>
              <a:ext cx="130100" cy="6250"/>
            </a:xfrm>
            <a:custGeom>
              <a:rect b="b" l="l" r="r" t="t"/>
              <a:pathLst>
                <a:path extrusionOk="0" h="250" w="5204">
                  <a:moveTo>
                    <a:pt x="124" y="1"/>
                  </a:moveTo>
                  <a:cubicBezTo>
                    <a:pt x="55" y="1"/>
                    <a:pt x="0" y="57"/>
                    <a:pt x="0" y="125"/>
                  </a:cubicBezTo>
                  <a:cubicBezTo>
                    <a:pt x="0" y="194"/>
                    <a:pt x="55" y="250"/>
                    <a:pt x="124" y="250"/>
                  </a:cubicBezTo>
                  <a:lnTo>
                    <a:pt x="5079" y="250"/>
                  </a:lnTo>
                  <a:cubicBezTo>
                    <a:pt x="5148" y="250"/>
                    <a:pt x="5203" y="194"/>
                    <a:pt x="5203" y="125"/>
                  </a:cubicBezTo>
                  <a:cubicBezTo>
                    <a:pt x="5203" y="57"/>
                    <a:pt x="5148" y="1"/>
                    <a:pt x="5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6"/>
            <p:cNvSpPr/>
            <p:nvPr/>
          </p:nvSpPr>
          <p:spPr>
            <a:xfrm>
              <a:off x="6484200" y="3716000"/>
              <a:ext cx="174300" cy="6225"/>
            </a:xfrm>
            <a:custGeom>
              <a:rect b="b" l="l" r="r" t="t"/>
              <a:pathLst>
                <a:path extrusionOk="0" h="249" w="6972">
                  <a:moveTo>
                    <a:pt x="125" y="0"/>
                  </a:moveTo>
                  <a:cubicBezTo>
                    <a:pt x="56" y="0"/>
                    <a:pt x="1" y="56"/>
                    <a:pt x="1" y="124"/>
                  </a:cubicBezTo>
                  <a:cubicBezTo>
                    <a:pt x="1" y="193"/>
                    <a:pt x="56" y="249"/>
                    <a:pt x="125" y="249"/>
                  </a:cubicBezTo>
                  <a:lnTo>
                    <a:pt x="6848" y="249"/>
                  </a:lnTo>
                  <a:cubicBezTo>
                    <a:pt x="6917" y="249"/>
                    <a:pt x="6972" y="193"/>
                    <a:pt x="6972" y="124"/>
                  </a:cubicBezTo>
                  <a:cubicBezTo>
                    <a:pt x="6972" y="56"/>
                    <a:pt x="6917" y="0"/>
                    <a:pt x="6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6"/>
            <p:cNvSpPr/>
            <p:nvPr/>
          </p:nvSpPr>
          <p:spPr>
            <a:xfrm>
              <a:off x="6471900" y="3745575"/>
              <a:ext cx="204200" cy="6225"/>
            </a:xfrm>
            <a:custGeom>
              <a:rect b="b" l="l" r="r" t="t"/>
              <a:pathLst>
                <a:path extrusionOk="0" h="249" w="8168">
                  <a:moveTo>
                    <a:pt x="124" y="0"/>
                  </a:moveTo>
                  <a:cubicBezTo>
                    <a:pt x="56" y="0"/>
                    <a:pt x="0" y="55"/>
                    <a:pt x="0" y="124"/>
                  </a:cubicBezTo>
                  <a:cubicBezTo>
                    <a:pt x="0" y="193"/>
                    <a:pt x="56" y="248"/>
                    <a:pt x="124" y="248"/>
                  </a:cubicBezTo>
                  <a:lnTo>
                    <a:pt x="8043" y="248"/>
                  </a:lnTo>
                  <a:cubicBezTo>
                    <a:pt x="8112" y="248"/>
                    <a:pt x="8168" y="193"/>
                    <a:pt x="8168" y="124"/>
                  </a:cubicBezTo>
                  <a:cubicBezTo>
                    <a:pt x="8168" y="55"/>
                    <a:pt x="8112" y="0"/>
                    <a:pt x="80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6"/>
            <p:cNvSpPr/>
            <p:nvPr/>
          </p:nvSpPr>
          <p:spPr>
            <a:xfrm>
              <a:off x="6469400" y="3775150"/>
              <a:ext cx="209800" cy="6225"/>
            </a:xfrm>
            <a:custGeom>
              <a:rect b="b" l="l" r="r" t="t"/>
              <a:pathLst>
                <a:path extrusionOk="0" h="249" w="8392">
                  <a:moveTo>
                    <a:pt x="125" y="0"/>
                  </a:moveTo>
                  <a:cubicBezTo>
                    <a:pt x="57" y="0"/>
                    <a:pt x="1" y="55"/>
                    <a:pt x="1" y="124"/>
                  </a:cubicBezTo>
                  <a:cubicBezTo>
                    <a:pt x="1" y="192"/>
                    <a:pt x="57" y="248"/>
                    <a:pt x="125" y="248"/>
                  </a:cubicBezTo>
                  <a:lnTo>
                    <a:pt x="8268" y="248"/>
                  </a:lnTo>
                  <a:cubicBezTo>
                    <a:pt x="8336" y="248"/>
                    <a:pt x="8392" y="192"/>
                    <a:pt x="8392" y="124"/>
                  </a:cubicBezTo>
                  <a:cubicBezTo>
                    <a:pt x="8392" y="55"/>
                    <a:pt x="8336" y="0"/>
                    <a:pt x="8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6"/>
            <p:cNvSpPr/>
            <p:nvPr/>
          </p:nvSpPr>
          <p:spPr>
            <a:xfrm>
              <a:off x="6471900" y="3804700"/>
              <a:ext cx="201225" cy="6250"/>
            </a:xfrm>
            <a:custGeom>
              <a:rect b="b" l="l" r="r" t="t"/>
              <a:pathLst>
                <a:path extrusionOk="0" h="250" w="8049">
                  <a:moveTo>
                    <a:pt x="124" y="0"/>
                  </a:moveTo>
                  <a:cubicBezTo>
                    <a:pt x="56" y="0"/>
                    <a:pt x="0" y="56"/>
                    <a:pt x="0" y="125"/>
                  </a:cubicBezTo>
                  <a:cubicBezTo>
                    <a:pt x="0" y="193"/>
                    <a:pt x="56" y="249"/>
                    <a:pt x="124" y="249"/>
                  </a:cubicBezTo>
                  <a:lnTo>
                    <a:pt x="7925" y="249"/>
                  </a:lnTo>
                  <a:cubicBezTo>
                    <a:pt x="7993" y="249"/>
                    <a:pt x="8049" y="193"/>
                    <a:pt x="8049" y="125"/>
                  </a:cubicBezTo>
                  <a:cubicBezTo>
                    <a:pt x="8049" y="56"/>
                    <a:pt x="7993" y="0"/>
                    <a:pt x="79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6"/>
            <p:cNvSpPr/>
            <p:nvPr/>
          </p:nvSpPr>
          <p:spPr>
            <a:xfrm>
              <a:off x="6488625" y="3834275"/>
              <a:ext cx="173900" cy="6250"/>
            </a:xfrm>
            <a:custGeom>
              <a:rect b="b" l="l" r="r" t="t"/>
              <a:pathLst>
                <a:path extrusionOk="0" h="250" w="6956">
                  <a:moveTo>
                    <a:pt x="125" y="1"/>
                  </a:moveTo>
                  <a:cubicBezTo>
                    <a:pt x="56" y="1"/>
                    <a:pt x="1" y="56"/>
                    <a:pt x="1" y="125"/>
                  </a:cubicBezTo>
                  <a:cubicBezTo>
                    <a:pt x="1" y="193"/>
                    <a:pt x="56" y="249"/>
                    <a:pt x="125" y="249"/>
                  </a:cubicBezTo>
                  <a:lnTo>
                    <a:pt x="6831" y="249"/>
                  </a:lnTo>
                  <a:cubicBezTo>
                    <a:pt x="6900" y="249"/>
                    <a:pt x="6955" y="193"/>
                    <a:pt x="6955" y="125"/>
                  </a:cubicBezTo>
                  <a:cubicBezTo>
                    <a:pt x="6955" y="56"/>
                    <a:pt x="6900" y="1"/>
                    <a:pt x="68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6"/>
            <p:cNvSpPr/>
            <p:nvPr/>
          </p:nvSpPr>
          <p:spPr>
            <a:xfrm>
              <a:off x="6511150" y="3863850"/>
              <a:ext cx="124025" cy="6250"/>
            </a:xfrm>
            <a:custGeom>
              <a:rect b="b" l="l" r="r" t="t"/>
              <a:pathLst>
                <a:path extrusionOk="0" h="250" w="4961">
                  <a:moveTo>
                    <a:pt x="124" y="1"/>
                  </a:moveTo>
                  <a:cubicBezTo>
                    <a:pt x="56" y="1"/>
                    <a:pt x="0" y="57"/>
                    <a:pt x="0" y="125"/>
                  </a:cubicBezTo>
                  <a:cubicBezTo>
                    <a:pt x="0" y="194"/>
                    <a:pt x="56" y="249"/>
                    <a:pt x="124" y="249"/>
                  </a:cubicBezTo>
                  <a:lnTo>
                    <a:pt x="4836" y="249"/>
                  </a:lnTo>
                  <a:cubicBezTo>
                    <a:pt x="4905" y="249"/>
                    <a:pt x="4960" y="194"/>
                    <a:pt x="4960" y="125"/>
                  </a:cubicBezTo>
                  <a:cubicBezTo>
                    <a:pt x="4960" y="57"/>
                    <a:pt x="4905" y="1"/>
                    <a:pt x="48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6"/>
            <p:cNvSpPr/>
            <p:nvPr/>
          </p:nvSpPr>
          <p:spPr>
            <a:xfrm>
              <a:off x="6547350" y="3893425"/>
              <a:ext cx="54225" cy="6225"/>
            </a:xfrm>
            <a:custGeom>
              <a:rect b="b" l="l" r="r" t="t"/>
              <a:pathLst>
                <a:path extrusionOk="0" h="249" w="2169">
                  <a:moveTo>
                    <a:pt x="125" y="1"/>
                  </a:moveTo>
                  <a:cubicBezTo>
                    <a:pt x="57" y="1"/>
                    <a:pt x="1" y="57"/>
                    <a:pt x="1" y="125"/>
                  </a:cubicBezTo>
                  <a:cubicBezTo>
                    <a:pt x="1" y="194"/>
                    <a:pt x="57" y="249"/>
                    <a:pt x="125" y="249"/>
                  </a:cubicBezTo>
                  <a:lnTo>
                    <a:pt x="2045" y="249"/>
                  </a:lnTo>
                  <a:cubicBezTo>
                    <a:pt x="2114" y="249"/>
                    <a:pt x="2169" y="194"/>
                    <a:pt x="2169" y="125"/>
                  </a:cubicBezTo>
                  <a:cubicBezTo>
                    <a:pt x="2169" y="57"/>
                    <a:pt x="2114" y="1"/>
                    <a:pt x="20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6"/>
            <p:cNvSpPr/>
            <p:nvPr/>
          </p:nvSpPr>
          <p:spPr>
            <a:xfrm>
              <a:off x="6468675" y="2957775"/>
              <a:ext cx="211275" cy="1095300"/>
            </a:xfrm>
            <a:custGeom>
              <a:rect b="b" l="l" r="r" t="t"/>
              <a:pathLst>
                <a:path extrusionOk="0" h="43812" w="8451">
                  <a:moveTo>
                    <a:pt x="8202" y="1"/>
                  </a:moveTo>
                  <a:cubicBezTo>
                    <a:pt x="8202" y="1213"/>
                    <a:pt x="7805" y="2220"/>
                    <a:pt x="6952" y="3168"/>
                  </a:cubicBezTo>
                  <a:cubicBezTo>
                    <a:pt x="6194" y="4013"/>
                    <a:pt x="5158" y="4704"/>
                    <a:pt x="4156" y="5373"/>
                  </a:cubicBezTo>
                  <a:cubicBezTo>
                    <a:pt x="2113" y="6737"/>
                    <a:pt x="0" y="8148"/>
                    <a:pt x="0" y="10952"/>
                  </a:cubicBezTo>
                  <a:cubicBezTo>
                    <a:pt x="0" y="13757"/>
                    <a:pt x="2113" y="15168"/>
                    <a:pt x="4156" y="16532"/>
                  </a:cubicBezTo>
                  <a:cubicBezTo>
                    <a:pt x="5158" y="17201"/>
                    <a:pt x="6194" y="17892"/>
                    <a:pt x="6952" y="18736"/>
                  </a:cubicBezTo>
                  <a:cubicBezTo>
                    <a:pt x="7805" y="19685"/>
                    <a:pt x="8202" y="20691"/>
                    <a:pt x="8202" y="21904"/>
                  </a:cubicBezTo>
                  <a:cubicBezTo>
                    <a:pt x="8202" y="23118"/>
                    <a:pt x="7805" y="24125"/>
                    <a:pt x="6952" y="25073"/>
                  </a:cubicBezTo>
                  <a:cubicBezTo>
                    <a:pt x="6194" y="25917"/>
                    <a:pt x="5158" y="26609"/>
                    <a:pt x="4156" y="27277"/>
                  </a:cubicBezTo>
                  <a:cubicBezTo>
                    <a:pt x="2113" y="28642"/>
                    <a:pt x="0" y="30053"/>
                    <a:pt x="0" y="32858"/>
                  </a:cubicBezTo>
                  <a:cubicBezTo>
                    <a:pt x="0" y="35663"/>
                    <a:pt x="2113" y="37073"/>
                    <a:pt x="4156" y="38438"/>
                  </a:cubicBezTo>
                  <a:cubicBezTo>
                    <a:pt x="5158" y="39107"/>
                    <a:pt x="6194" y="39798"/>
                    <a:pt x="6952" y="40642"/>
                  </a:cubicBezTo>
                  <a:cubicBezTo>
                    <a:pt x="7805" y="41592"/>
                    <a:pt x="8202" y="42598"/>
                    <a:pt x="8202" y="43811"/>
                  </a:cubicBezTo>
                  <a:lnTo>
                    <a:pt x="8450" y="43811"/>
                  </a:lnTo>
                  <a:cubicBezTo>
                    <a:pt x="8450" y="41007"/>
                    <a:pt x="6337" y="39596"/>
                    <a:pt x="4294" y="38231"/>
                  </a:cubicBezTo>
                  <a:cubicBezTo>
                    <a:pt x="3293" y="37562"/>
                    <a:pt x="2257" y="36871"/>
                    <a:pt x="1498" y="36026"/>
                  </a:cubicBezTo>
                  <a:cubicBezTo>
                    <a:pt x="645" y="35078"/>
                    <a:pt x="249" y="34070"/>
                    <a:pt x="249" y="32858"/>
                  </a:cubicBezTo>
                  <a:cubicBezTo>
                    <a:pt x="249" y="31645"/>
                    <a:pt x="645" y="30638"/>
                    <a:pt x="1498" y="29689"/>
                  </a:cubicBezTo>
                  <a:cubicBezTo>
                    <a:pt x="2257" y="28845"/>
                    <a:pt x="3293" y="28153"/>
                    <a:pt x="4294" y="27484"/>
                  </a:cubicBezTo>
                  <a:cubicBezTo>
                    <a:pt x="6337" y="26120"/>
                    <a:pt x="8450" y="24710"/>
                    <a:pt x="8450" y="21904"/>
                  </a:cubicBezTo>
                  <a:cubicBezTo>
                    <a:pt x="8450" y="19100"/>
                    <a:pt x="6337" y="17689"/>
                    <a:pt x="4294" y="16325"/>
                  </a:cubicBezTo>
                  <a:cubicBezTo>
                    <a:pt x="3293" y="15656"/>
                    <a:pt x="2257" y="14964"/>
                    <a:pt x="1498" y="14121"/>
                  </a:cubicBezTo>
                  <a:cubicBezTo>
                    <a:pt x="645" y="13172"/>
                    <a:pt x="249" y="12165"/>
                    <a:pt x="249" y="10952"/>
                  </a:cubicBezTo>
                  <a:cubicBezTo>
                    <a:pt x="249" y="9740"/>
                    <a:pt x="645" y="8733"/>
                    <a:pt x="1498" y="7784"/>
                  </a:cubicBezTo>
                  <a:cubicBezTo>
                    <a:pt x="2257" y="6940"/>
                    <a:pt x="3293" y="6249"/>
                    <a:pt x="4294" y="5580"/>
                  </a:cubicBezTo>
                  <a:cubicBezTo>
                    <a:pt x="6337" y="4215"/>
                    <a:pt x="8450" y="2805"/>
                    <a:pt x="84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6"/>
            <p:cNvSpPr/>
            <p:nvPr/>
          </p:nvSpPr>
          <p:spPr>
            <a:xfrm>
              <a:off x="6468675" y="2957775"/>
              <a:ext cx="211275" cy="1095300"/>
            </a:xfrm>
            <a:custGeom>
              <a:rect b="b" l="l" r="r" t="t"/>
              <a:pathLst>
                <a:path extrusionOk="0" h="43812" w="8451">
                  <a:moveTo>
                    <a:pt x="0" y="1"/>
                  </a:moveTo>
                  <a:cubicBezTo>
                    <a:pt x="0" y="2805"/>
                    <a:pt x="2113" y="4215"/>
                    <a:pt x="4156" y="5580"/>
                  </a:cubicBezTo>
                  <a:cubicBezTo>
                    <a:pt x="5158" y="6249"/>
                    <a:pt x="6194" y="6940"/>
                    <a:pt x="6952" y="7784"/>
                  </a:cubicBezTo>
                  <a:cubicBezTo>
                    <a:pt x="7805" y="8733"/>
                    <a:pt x="8202" y="9740"/>
                    <a:pt x="8202" y="10952"/>
                  </a:cubicBezTo>
                  <a:cubicBezTo>
                    <a:pt x="8202" y="12165"/>
                    <a:pt x="7805" y="13172"/>
                    <a:pt x="6952" y="14121"/>
                  </a:cubicBezTo>
                  <a:cubicBezTo>
                    <a:pt x="6194" y="14964"/>
                    <a:pt x="5158" y="15656"/>
                    <a:pt x="4156" y="16325"/>
                  </a:cubicBezTo>
                  <a:cubicBezTo>
                    <a:pt x="2113" y="17689"/>
                    <a:pt x="0" y="19100"/>
                    <a:pt x="0" y="21904"/>
                  </a:cubicBezTo>
                  <a:cubicBezTo>
                    <a:pt x="0" y="24710"/>
                    <a:pt x="2113" y="26120"/>
                    <a:pt x="4156" y="27484"/>
                  </a:cubicBezTo>
                  <a:cubicBezTo>
                    <a:pt x="5158" y="28153"/>
                    <a:pt x="6194" y="28845"/>
                    <a:pt x="6952" y="29689"/>
                  </a:cubicBezTo>
                  <a:cubicBezTo>
                    <a:pt x="7805" y="30638"/>
                    <a:pt x="8202" y="31645"/>
                    <a:pt x="8202" y="32858"/>
                  </a:cubicBezTo>
                  <a:cubicBezTo>
                    <a:pt x="8202" y="34070"/>
                    <a:pt x="7805" y="35078"/>
                    <a:pt x="6952" y="36026"/>
                  </a:cubicBezTo>
                  <a:cubicBezTo>
                    <a:pt x="6194" y="36871"/>
                    <a:pt x="5158" y="37562"/>
                    <a:pt x="4156" y="38231"/>
                  </a:cubicBezTo>
                  <a:cubicBezTo>
                    <a:pt x="2113" y="39596"/>
                    <a:pt x="0" y="41007"/>
                    <a:pt x="0" y="43811"/>
                  </a:cubicBezTo>
                  <a:lnTo>
                    <a:pt x="249" y="43811"/>
                  </a:lnTo>
                  <a:cubicBezTo>
                    <a:pt x="249" y="42598"/>
                    <a:pt x="645" y="41592"/>
                    <a:pt x="1498" y="40642"/>
                  </a:cubicBezTo>
                  <a:cubicBezTo>
                    <a:pt x="2257" y="39798"/>
                    <a:pt x="3293" y="39107"/>
                    <a:pt x="4294" y="38438"/>
                  </a:cubicBezTo>
                  <a:cubicBezTo>
                    <a:pt x="6337" y="37073"/>
                    <a:pt x="8450" y="35663"/>
                    <a:pt x="8450" y="32858"/>
                  </a:cubicBezTo>
                  <a:cubicBezTo>
                    <a:pt x="8450" y="30053"/>
                    <a:pt x="6337" y="28642"/>
                    <a:pt x="4294" y="27277"/>
                  </a:cubicBezTo>
                  <a:cubicBezTo>
                    <a:pt x="3293" y="26609"/>
                    <a:pt x="2257" y="25917"/>
                    <a:pt x="1498" y="25073"/>
                  </a:cubicBezTo>
                  <a:cubicBezTo>
                    <a:pt x="645" y="24125"/>
                    <a:pt x="249" y="23118"/>
                    <a:pt x="249" y="21904"/>
                  </a:cubicBezTo>
                  <a:cubicBezTo>
                    <a:pt x="249" y="20691"/>
                    <a:pt x="645" y="19685"/>
                    <a:pt x="1498" y="18736"/>
                  </a:cubicBezTo>
                  <a:cubicBezTo>
                    <a:pt x="2257" y="17892"/>
                    <a:pt x="3293" y="17201"/>
                    <a:pt x="4294" y="16532"/>
                  </a:cubicBezTo>
                  <a:cubicBezTo>
                    <a:pt x="6337" y="15168"/>
                    <a:pt x="8450" y="13757"/>
                    <a:pt x="8450" y="10952"/>
                  </a:cubicBezTo>
                  <a:cubicBezTo>
                    <a:pt x="8450" y="8148"/>
                    <a:pt x="6337" y="6737"/>
                    <a:pt x="4294" y="5373"/>
                  </a:cubicBezTo>
                  <a:cubicBezTo>
                    <a:pt x="3293" y="4704"/>
                    <a:pt x="2257" y="4013"/>
                    <a:pt x="1498" y="3168"/>
                  </a:cubicBezTo>
                  <a:cubicBezTo>
                    <a:pt x="645" y="2220"/>
                    <a:pt x="249" y="1213"/>
                    <a:pt x="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3" name="Google Shape;1863;p66"/>
          <p:cNvGrpSpPr/>
          <p:nvPr/>
        </p:nvGrpSpPr>
        <p:grpSpPr>
          <a:xfrm>
            <a:off x="1502450" y="2942880"/>
            <a:ext cx="1698253" cy="930170"/>
            <a:chOff x="3658025" y="2553680"/>
            <a:chExt cx="1698253" cy="930170"/>
          </a:xfrm>
        </p:grpSpPr>
        <p:sp>
          <p:nvSpPr>
            <p:cNvPr id="1864" name="Google Shape;1864;p66"/>
            <p:cNvSpPr/>
            <p:nvPr/>
          </p:nvSpPr>
          <p:spPr>
            <a:xfrm>
              <a:off x="4893198" y="3139180"/>
              <a:ext cx="98473" cy="85203"/>
            </a:xfrm>
            <a:custGeom>
              <a:rect b="b" l="l" r="r" t="t"/>
              <a:pathLst>
                <a:path extrusionOk="0" fill="none" h="2273" w="2627">
                  <a:moveTo>
                    <a:pt x="658" y="2273"/>
                  </a:moveTo>
                  <a:lnTo>
                    <a:pt x="1" y="1137"/>
                  </a:lnTo>
                  <a:lnTo>
                    <a:pt x="658" y="0"/>
                  </a:lnTo>
                  <a:lnTo>
                    <a:pt x="1970" y="0"/>
                  </a:lnTo>
                  <a:lnTo>
                    <a:pt x="2626" y="1137"/>
                  </a:lnTo>
                  <a:lnTo>
                    <a:pt x="1970" y="2273"/>
                  </a:lnTo>
                  <a:close/>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6"/>
            <p:cNvSpPr/>
            <p:nvPr/>
          </p:nvSpPr>
          <p:spPr>
            <a:xfrm>
              <a:off x="5257805" y="2553680"/>
              <a:ext cx="98473" cy="85241"/>
            </a:xfrm>
            <a:custGeom>
              <a:rect b="b" l="l" r="r" t="t"/>
              <a:pathLst>
                <a:path extrusionOk="0" fill="none" h="2274" w="2627">
                  <a:moveTo>
                    <a:pt x="657" y="2273"/>
                  </a:moveTo>
                  <a:lnTo>
                    <a:pt x="1" y="1138"/>
                  </a:lnTo>
                  <a:lnTo>
                    <a:pt x="657" y="1"/>
                  </a:lnTo>
                  <a:lnTo>
                    <a:pt x="1970" y="1"/>
                  </a:lnTo>
                  <a:lnTo>
                    <a:pt x="2626" y="1138"/>
                  </a:lnTo>
                  <a:lnTo>
                    <a:pt x="1970" y="2273"/>
                  </a:lnTo>
                  <a:close/>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6"/>
            <p:cNvSpPr/>
            <p:nvPr/>
          </p:nvSpPr>
          <p:spPr>
            <a:xfrm>
              <a:off x="5071696" y="2799125"/>
              <a:ext cx="115941" cy="133896"/>
            </a:xfrm>
            <a:custGeom>
              <a:rect b="b" l="l" r="r" t="t"/>
              <a:pathLst>
                <a:path extrusionOk="0" fill="none" h="3572" w="3093">
                  <a:moveTo>
                    <a:pt x="1" y="893"/>
                  </a:moveTo>
                  <a:lnTo>
                    <a:pt x="1546" y="0"/>
                  </a:lnTo>
                  <a:lnTo>
                    <a:pt x="3093" y="893"/>
                  </a:lnTo>
                  <a:lnTo>
                    <a:pt x="3093" y="2678"/>
                  </a:lnTo>
                  <a:lnTo>
                    <a:pt x="1546" y="3571"/>
                  </a:lnTo>
                  <a:lnTo>
                    <a:pt x="1" y="2678"/>
                  </a:lnTo>
                  <a:close/>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6"/>
            <p:cNvSpPr/>
            <p:nvPr/>
          </p:nvSpPr>
          <p:spPr>
            <a:xfrm>
              <a:off x="4742250" y="2596299"/>
              <a:ext cx="115941" cy="133859"/>
            </a:xfrm>
            <a:custGeom>
              <a:rect b="b" l="l" r="r" t="t"/>
              <a:pathLst>
                <a:path extrusionOk="0" fill="none" h="3571" w="3093">
                  <a:moveTo>
                    <a:pt x="0" y="893"/>
                  </a:moveTo>
                  <a:lnTo>
                    <a:pt x="1546" y="1"/>
                  </a:lnTo>
                  <a:lnTo>
                    <a:pt x="3093" y="893"/>
                  </a:lnTo>
                  <a:lnTo>
                    <a:pt x="3093" y="2678"/>
                  </a:lnTo>
                  <a:lnTo>
                    <a:pt x="1546" y="3571"/>
                  </a:lnTo>
                  <a:lnTo>
                    <a:pt x="0" y="2678"/>
                  </a:lnTo>
                  <a:close/>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6"/>
            <p:cNvSpPr/>
            <p:nvPr/>
          </p:nvSpPr>
          <p:spPr>
            <a:xfrm>
              <a:off x="4206041" y="2823227"/>
              <a:ext cx="132097" cy="152564"/>
            </a:xfrm>
            <a:custGeom>
              <a:rect b="b" l="l" r="r" t="t"/>
              <a:pathLst>
                <a:path extrusionOk="0" fill="none" h="4070" w="3524">
                  <a:moveTo>
                    <a:pt x="1" y="1018"/>
                  </a:moveTo>
                  <a:lnTo>
                    <a:pt x="1762" y="1"/>
                  </a:lnTo>
                  <a:lnTo>
                    <a:pt x="3524" y="1018"/>
                  </a:lnTo>
                  <a:lnTo>
                    <a:pt x="3524" y="3052"/>
                  </a:lnTo>
                  <a:lnTo>
                    <a:pt x="1762" y="4070"/>
                  </a:lnTo>
                  <a:lnTo>
                    <a:pt x="1" y="3052"/>
                  </a:lnTo>
                  <a:close/>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6"/>
            <p:cNvSpPr/>
            <p:nvPr/>
          </p:nvSpPr>
          <p:spPr>
            <a:xfrm>
              <a:off x="4485484" y="2743649"/>
              <a:ext cx="70059" cy="80930"/>
            </a:xfrm>
            <a:custGeom>
              <a:rect b="b" l="l" r="r" t="t"/>
              <a:pathLst>
                <a:path extrusionOk="0" fill="none" h="2159" w="1869">
                  <a:moveTo>
                    <a:pt x="0" y="540"/>
                  </a:moveTo>
                  <a:lnTo>
                    <a:pt x="934" y="0"/>
                  </a:lnTo>
                  <a:lnTo>
                    <a:pt x="1868" y="540"/>
                  </a:lnTo>
                  <a:lnTo>
                    <a:pt x="1868" y="1619"/>
                  </a:lnTo>
                  <a:lnTo>
                    <a:pt x="934" y="2159"/>
                  </a:lnTo>
                  <a:lnTo>
                    <a:pt x="0" y="1619"/>
                  </a:lnTo>
                  <a:close/>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6"/>
            <p:cNvSpPr/>
            <p:nvPr/>
          </p:nvSpPr>
          <p:spPr>
            <a:xfrm>
              <a:off x="4398334" y="3002888"/>
              <a:ext cx="80893" cy="70059"/>
            </a:xfrm>
            <a:custGeom>
              <a:rect b="b" l="l" r="r" t="t"/>
              <a:pathLst>
                <a:path extrusionOk="0" fill="none" h="1869" w="2158">
                  <a:moveTo>
                    <a:pt x="1618" y="0"/>
                  </a:moveTo>
                  <a:lnTo>
                    <a:pt x="2158" y="935"/>
                  </a:lnTo>
                  <a:lnTo>
                    <a:pt x="1618" y="1869"/>
                  </a:lnTo>
                  <a:lnTo>
                    <a:pt x="539" y="1869"/>
                  </a:lnTo>
                  <a:lnTo>
                    <a:pt x="0" y="935"/>
                  </a:lnTo>
                  <a:lnTo>
                    <a:pt x="539" y="0"/>
                  </a:lnTo>
                  <a:close/>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6"/>
            <p:cNvSpPr/>
            <p:nvPr/>
          </p:nvSpPr>
          <p:spPr>
            <a:xfrm>
              <a:off x="4246974" y="3081679"/>
              <a:ext cx="70097" cy="80930"/>
            </a:xfrm>
            <a:custGeom>
              <a:rect b="b" l="l" r="r" t="t"/>
              <a:pathLst>
                <a:path extrusionOk="0" fill="none" h="2159" w="1870">
                  <a:moveTo>
                    <a:pt x="1" y="541"/>
                  </a:moveTo>
                  <a:lnTo>
                    <a:pt x="934" y="1"/>
                  </a:lnTo>
                  <a:lnTo>
                    <a:pt x="1869" y="541"/>
                  </a:lnTo>
                  <a:lnTo>
                    <a:pt x="1869" y="1620"/>
                  </a:lnTo>
                  <a:lnTo>
                    <a:pt x="934" y="2159"/>
                  </a:lnTo>
                  <a:lnTo>
                    <a:pt x="1" y="1620"/>
                  </a:lnTo>
                  <a:close/>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6"/>
            <p:cNvSpPr/>
            <p:nvPr/>
          </p:nvSpPr>
          <p:spPr>
            <a:xfrm>
              <a:off x="4280409" y="2663058"/>
              <a:ext cx="58926" cy="51055"/>
            </a:xfrm>
            <a:custGeom>
              <a:rect b="b" l="l" r="r" t="t"/>
              <a:pathLst>
                <a:path extrusionOk="0" fill="none" h="1362" w="1572">
                  <a:moveTo>
                    <a:pt x="1178" y="1"/>
                  </a:moveTo>
                  <a:lnTo>
                    <a:pt x="1571" y="681"/>
                  </a:lnTo>
                  <a:lnTo>
                    <a:pt x="1178" y="1361"/>
                  </a:lnTo>
                  <a:lnTo>
                    <a:pt x="393" y="1361"/>
                  </a:lnTo>
                  <a:lnTo>
                    <a:pt x="0" y="681"/>
                  </a:lnTo>
                  <a:lnTo>
                    <a:pt x="393" y="1"/>
                  </a:lnTo>
                  <a:close/>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6"/>
            <p:cNvSpPr/>
            <p:nvPr/>
          </p:nvSpPr>
          <p:spPr>
            <a:xfrm>
              <a:off x="3979638" y="2934630"/>
              <a:ext cx="102671" cy="88989"/>
            </a:xfrm>
            <a:custGeom>
              <a:rect b="b" l="l" r="r" t="t"/>
              <a:pathLst>
                <a:path extrusionOk="0" fill="none" h="2374" w="2739">
                  <a:moveTo>
                    <a:pt x="685" y="2373"/>
                  </a:moveTo>
                  <a:lnTo>
                    <a:pt x="0" y="1188"/>
                  </a:lnTo>
                  <a:lnTo>
                    <a:pt x="685" y="1"/>
                  </a:lnTo>
                  <a:lnTo>
                    <a:pt x="2054" y="1"/>
                  </a:lnTo>
                  <a:lnTo>
                    <a:pt x="2738" y="1188"/>
                  </a:lnTo>
                  <a:lnTo>
                    <a:pt x="2054" y="2373"/>
                  </a:lnTo>
                  <a:close/>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6"/>
            <p:cNvSpPr/>
            <p:nvPr/>
          </p:nvSpPr>
          <p:spPr>
            <a:xfrm>
              <a:off x="3983798" y="2638881"/>
              <a:ext cx="86103" cy="99410"/>
            </a:xfrm>
            <a:custGeom>
              <a:rect b="b" l="l" r="r" t="t"/>
              <a:pathLst>
                <a:path extrusionOk="0" fill="none" h="2652" w="2297">
                  <a:moveTo>
                    <a:pt x="0" y="663"/>
                  </a:moveTo>
                  <a:lnTo>
                    <a:pt x="1148" y="0"/>
                  </a:lnTo>
                  <a:lnTo>
                    <a:pt x="2297" y="663"/>
                  </a:lnTo>
                  <a:lnTo>
                    <a:pt x="2297" y="1989"/>
                  </a:lnTo>
                  <a:lnTo>
                    <a:pt x="1148" y="2651"/>
                  </a:lnTo>
                  <a:lnTo>
                    <a:pt x="0" y="1989"/>
                  </a:lnTo>
                  <a:close/>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6"/>
            <p:cNvSpPr/>
            <p:nvPr/>
          </p:nvSpPr>
          <p:spPr>
            <a:xfrm>
              <a:off x="3811897" y="2817455"/>
              <a:ext cx="86066" cy="99410"/>
            </a:xfrm>
            <a:custGeom>
              <a:rect b="b" l="l" r="r" t="t"/>
              <a:pathLst>
                <a:path extrusionOk="0" fill="none" h="2652" w="2296">
                  <a:moveTo>
                    <a:pt x="1" y="662"/>
                  </a:moveTo>
                  <a:lnTo>
                    <a:pt x="1149" y="0"/>
                  </a:lnTo>
                  <a:lnTo>
                    <a:pt x="2296" y="662"/>
                  </a:lnTo>
                  <a:lnTo>
                    <a:pt x="2296" y="1988"/>
                  </a:lnTo>
                  <a:lnTo>
                    <a:pt x="1149" y="2651"/>
                  </a:lnTo>
                  <a:lnTo>
                    <a:pt x="1" y="1988"/>
                  </a:lnTo>
                  <a:close/>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6"/>
            <p:cNvSpPr/>
            <p:nvPr/>
          </p:nvSpPr>
          <p:spPr>
            <a:xfrm>
              <a:off x="5088489" y="3119651"/>
              <a:ext cx="82392" cy="95212"/>
            </a:xfrm>
            <a:custGeom>
              <a:rect b="b" l="l" r="r" t="t"/>
              <a:pathLst>
                <a:path extrusionOk="0" fill="none" h="2540" w="2198">
                  <a:moveTo>
                    <a:pt x="0" y="635"/>
                  </a:moveTo>
                  <a:lnTo>
                    <a:pt x="1098" y="1"/>
                  </a:lnTo>
                  <a:lnTo>
                    <a:pt x="2198" y="635"/>
                  </a:lnTo>
                  <a:lnTo>
                    <a:pt x="2198" y="1904"/>
                  </a:lnTo>
                  <a:lnTo>
                    <a:pt x="1098" y="2539"/>
                  </a:lnTo>
                  <a:lnTo>
                    <a:pt x="0" y="1904"/>
                  </a:lnTo>
                  <a:close/>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6"/>
            <p:cNvSpPr/>
            <p:nvPr/>
          </p:nvSpPr>
          <p:spPr>
            <a:xfrm>
              <a:off x="5103858" y="3324613"/>
              <a:ext cx="137907" cy="159236"/>
            </a:xfrm>
            <a:custGeom>
              <a:rect b="b" l="l" r="r" t="t"/>
              <a:pathLst>
                <a:path extrusionOk="0" fill="none" h="4248" w="3679">
                  <a:moveTo>
                    <a:pt x="0" y="1062"/>
                  </a:moveTo>
                  <a:lnTo>
                    <a:pt x="1839" y="0"/>
                  </a:lnTo>
                  <a:lnTo>
                    <a:pt x="3679" y="1062"/>
                  </a:lnTo>
                  <a:lnTo>
                    <a:pt x="3679" y="3185"/>
                  </a:lnTo>
                  <a:lnTo>
                    <a:pt x="1839" y="4247"/>
                  </a:lnTo>
                  <a:lnTo>
                    <a:pt x="0" y="3185"/>
                  </a:lnTo>
                  <a:close/>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6"/>
            <p:cNvSpPr/>
            <p:nvPr/>
          </p:nvSpPr>
          <p:spPr>
            <a:xfrm>
              <a:off x="4712787" y="2967241"/>
              <a:ext cx="111893" cy="129211"/>
            </a:xfrm>
            <a:custGeom>
              <a:rect b="b" l="l" r="r" t="t"/>
              <a:pathLst>
                <a:path extrusionOk="0" fill="none" h="3447" w="2985">
                  <a:moveTo>
                    <a:pt x="0" y="862"/>
                  </a:moveTo>
                  <a:lnTo>
                    <a:pt x="1493" y="1"/>
                  </a:lnTo>
                  <a:lnTo>
                    <a:pt x="2985" y="862"/>
                  </a:lnTo>
                  <a:lnTo>
                    <a:pt x="2985" y="2585"/>
                  </a:lnTo>
                  <a:lnTo>
                    <a:pt x="1493" y="3446"/>
                  </a:lnTo>
                  <a:lnTo>
                    <a:pt x="0" y="2585"/>
                  </a:lnTo>
                  <a:close/>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6"/>
            <p:cNvSpPr/>
            <p:nvPr/>
          </p:nvSpPr>
          <p:spPr>
            <a:xfrm>
              <a:off x="4824639" y="2899507"/>
              <a:ext cx="247101" cy="100310"/>
            </a:xfrm>
            <a:custGeom>
              <a:rect b="b" l="l" r="r" t="t"/>
              <a:pathLst>
                <a:path extrusionOk="0" fill="none" h="2676" w="6592">
                  <a:moveTo>
                    <a:pt x="1" y="2676"/>
                  </a:moveTo>
                  <a:lnTo>
                    <a:pt x="6592" y="0"/>
                  </a:lnTo>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6"/>
            <p:cNvSpPr/>
            <p:nvPr/>
          </p:nvSpPr>
          <p:spPr>
            <a:xfrm>
              <a:off x="3658025" y="2944975"/>
              <a:ext cx="55178" cy="63724"/>
            </a:xfrm>
            <a:custGeom>
              <a:rect b="b" l="l" r="r" t="t"/>
              <a:pathLst>
                <a:path extrusionOk="0" fill="none" h="1700" w="1472">
                  <a:moveTo>
                    <a:pt x="1" y="425"/>
                  </a:moveTo>
                  <a:lnTo>
                    <a:pt x="736" y="1"/>
                  </a:lnTo>
                  <a:lnTo>
                    <a:pt x="1471" y="425"/>
                  </a:lnTo>
                  <a:lnTo>
                    <a:pt x="1471" y="1275"/>
                  </a:lnTo>
                  <a:lnTo>
                    <a:pt x="736" y="1699"/>
                  </a:lnTo>
                  <a:lnTo>
                    <a:pt x="1" y="1275"/>
                  </a:lnTo>
                  <a:close/>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6"/>
            <p:cNvSpPr/>
            <p:nvPr/>
          </p:nvSpPr>
          <p:spPr>
            <a:xfrm>
              <a:off x="3698245" y="2696194"/>
              <a:ext cx="63725" cy="55140"/>
            </a:xfrm>
            <a:custGeom>
              <a:rect b="b" l="l" r="r" t="t"/>
              <a:pathLst>
                <a:path extrusionOk="0" fill="none" h="1471" w="1700">
                  <a:moveTo>
                    <a:pt x="425" y="1471"/>
                  </a:moveTo>
                  <a:lnTo>
                    <a:pt x="1" y="735"/>
                  </a:lnTo>
                  <a:lnTo>
                    <a:pt x="425" y="0"/>
                  </a:lnTo>
                  <a:lnTo>
                    <a:pt x="1275" y="0"/>
                  </a:lnTo>
                  <a:lnTo>
                    <a:pt x="1699" y="735"/>
                  </a:lnTo>
                  <a:lnTo>
                    <a:pt x="1275" y="1471"/>
                  </a:lnTo>
                  <a:close/>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6"/>
            <p:cNvSpPr/>
            <p:nvPr/>
          </p:nvSpPr>
          <p:spPr>
            <a:xfrm>
              <a:off x="3988484" y="2801412"/>
              <a:ext cx="63687" cy="55140"/>
            </a:xfrm>
            <a:custGeom>
              <a:rect b="b" l="l" r="r" t="t"/>
              <a:pathLst>
                <a:path extrusionOk="0" fill="none" h="1471" w="1699">
                  <a:moveTo>
                    <a:pt x="424" y="1471"/>
                  </a:moveTo>
                  <a:lnTo>
                    <a:pt x="0" y="736"/>
                  </a:lnTo>
                  <a:lnTo>
                    <a:pt x="424" y="0"/>
                  </a:lnTo>
                  <a:lnTo>
                    <a:pt x="1273" y="0"/>
                  </a:lnTo>
                  <a:lnTo>
                    <a:pt x="1698" y="736"/>
                  </a:lnTo>
                  <a:lnTo>
                    <a:pt x="1273" y="1471"/>
                  </a:lnTo>
                  <a:close/>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6"/>
            <p:cNvSpPr/>
            <p:nvPr/>
          </p:nvSpPr>
          <p:spPr>
            <a:xfrm>
              <a:off x="3891438" y="3011659"/>
              <a:ext cx="63687" cy="55140"/>
            </a:xfrm>
            <a:custGeom>
              <a:rect b="b" l="l" r="r" t="t"/>
              <a:pathLst>
                <a:path extrusionOk="0" fill="none" h="1471" w="1699">
                  <a:moveTo>
                    <a:pt x="425" y="1471"/>
                  </a:moveTo>
                  <a:lnTo>
                    <a:pt x="0" y="736"/>
                  </a:lnTo>
                  <a:lnTo>
                    <a:pt x="425" y="0"/>
                  </a:lnTo>
                  <a:lnTo>
                    <a:pt x="1274" y="0"/>
                  </a:lnTo>
                  <a:lnTo>
                    <a:pt x="1698" y="736"/>
                  </a:lnTo>
                  <a:lnTo>
                    <a:pt x="1274" y="1471"/>
                  </a:lnTo>
                  <a:close/>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6"/>
            <p:cNvSpPr/>
            <p:nvPr/>
          </p:nvSpPr>
          <p:spPr>
            <a:xfrm>
              <a:off x="3713164" y="2891748"/>
              <a:ext cx="98773" cy="69197"/>
            </a:xfrm>
            <a:custGeom>
              <a:rect b="b" l="l" r="r" t="t"/>
              <a:pathLst>
                <a:path extrusionOk="0" fill="none" h="1846" w="2635">
                  <a:moveTo>
                    <a:pt x="0" y="1845"/>
                  </a:moveTo>
                  <a:lnTo>
                    <a:pt x="2635" y="0"/>
                  </a:lnTo>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6"/>
            <p:cNvSpPr/>
            <p:nvPr/>
          </p:nvSpPr>
          <p:spPr>
            <a:xfrm>
              <a:off x="5129647" y="2932980"/>
              <a:ext cx="37" cy="186713"/>
            </a:xfrm>
            <a:custGeom>
              <a:rect b="b" l="l" r="r" t="t"/>
              <a:pathLst>
                <a:path extrusionOk="0" fill="none" h="4981" w="1">
                  <a:moveTo>
                    <a:pt x="0" y="0"/>
                  </a:moveTo>
                  <a:lnTo>
                    <a:pt x="0" y="4981"/>
                  </a:lnTo>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6"/>
            <p:cNvSpPr/>
            <p:nvPr/>
          </p:nvSpPr>
          <p:spPr>
            <a:xfrm>
              <a:off x="4858150" y="2696681"/>
              <a:ext cx="213590" cy="135921"/>
            </a:xfrm>
            <a:custGeom>
              <a:rect b="b" l="l" r="r" t="t"/>
              <a:pathLst>
                <a:path extrusionOk="0" fill="none" h="3626" w="5698">
                  <a:moveTo>
                    <a:pt x="5698" y="3626"/>
                  </a:moveTo>
                  <a:lnTo>
                    <a:pt x="1" y="0"/>
                  </a:lnTo>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6"/>
            <p:cNvSpPr/>
            <p:nvPr/>
          </p:nvSpPr>
          <p:spPr>
            <a:xfrm>
              <a:off x="5187597" y="2638881"/>
              <a:ext cx="94875" cy="193722"/>
            </a:xfrm>
            <a:custGeom>
              <a:rect b="b" l="l" r="r" t="t"/>
              <a:pathLst>
                <a:path extrusionOk="0" fill="none" h="5168" w="2531">
                  <a:moveTo>
                    <a:pt x="1" y="5168"/>
                  </a:moveTo>
                  <a:lnTo>
                    <a:pt x="2530" y="0"/>
                  </a:lnTo>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6"/>
            <p:cNvSpPr/>
            <p:nvPr/>
          </p:nvSpPr>
          <p:spPr>
            <a:xfrm>
              <a:off x="4555504" y="2696681"/>
              <a:ext cx="186788" cy="67998"/>
            </a:xfrm>
            <a:custGeom>
              <a:rect b="b" l="l" r="r" t="t"/>
              <a:pathLst>
                <a:path extrusionOk="0" fill="none" h="1814" w="4983">
                  <a:moveTo>
                    <a:pt x="4982" y="0"/>
                  </a:moveTo>
                  <a:lnTo>
                    <a:pt x="0" y="1813"/>
                  </a:lnTo>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6"/>
            <p:cNvSpPr/>
            <p:nvPr/>
          </p:nvSpPr>
          <p:spPr>
            <a:xfrm>
              <a:off x="4338097" y="2804335"/>
              <a:ext cx="147429" cy="54241"/>
            </a:xfrm>
            <a:custGeom>
              <a:rect b="b" l="l" r="r" t="t"/>
              <a:pathLst>
                <a:path extrusionOk="0" fill="none" h="1447" w="3933">
                  <a:moveTo>
                    <a:pt x="3932" y="0"/>
                  </a:moveTo>
                  <a:lnTo>
                    <a:pt x="1" y="1446"/>
                  </a:lnTo>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6"/>
            <p:cNvSpPr/>
            <p:nvPr/>
          </p:nvSpPr>
          <p:spPr>
            <a:xfrm>
              <a:off x="4069862" y="2713399"/>
              <a:ext cx="136220" cy="148028"/>
            </a:xfrm>
            <a:custGeom>
              <a:rect b="b" l="l" r="r" t="t"/>
              <a:pathLst>
                <a:path extrusionOk="0" fill="none" h="3949" w="3634">
                  <a:moveTo>
                    <a:pt x="1" y="1"/>
                  </a:moveTo>
                  <a:lnTo>
                    <a:pt x="3634" y="3948"/>
                  </a:lnTo>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6"/>
            <p:cNvSpPr/>
            <p:nvPr/>
          </p:nvSpPr>
          <p:spPr>
            <a:xfrm>
              <a:off x="4080545" y="2937628"/>
              <a:ext cx="125537" cy="41533"/>
            </a:xfrm>
            <a:custGeom>
              <a:rect b="b" l="l" r="r" t="t"/>
              <a:pathLst>
                <a:path extrusionOk="0" fill="none" h="1108" w="3349">
                  <a:moveTo>
                    <a:pt x="3349" y="0"/>
                  </a:moveTo>
                  <a:lnTo>
                    <a:pt x="0" y="1108"/>
                  </a:lnTo>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6"/>
            <p:cNvSpPr/>
            <p:nvPr/>
          </p:nvSpPr>
          <p:spPr>
            <a:xfrm>
              <a:off x="4272050" y="2975750"/>
              <a:ext cx="10008" cy="105970"/>
            </a:xfrm>
            <a:custGeom>
              <a:rect b="b" l="l" r="r" t="t"/>
              <a:pathLst>
                <a:path extrusionOk="0" fill="none" h="2827" w="267">
                  <a:moveTo>
                    <a:pt x="1" y="1"/>
                  </a:moveTo>
                  <a:lnTo>
                    <a:pt x="266" y="2827"/>
                  </a:lnTo>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6"/>
            <p:cNvSpPr/>
            <p:nvPr/>
          </p:nvSpPr>
          <p:spPr>
            <a:xfrm>
              <a:off x="4272050" y="2713399"/>
              <a:ext cx="23316" cy="109869"/>
            </a:xfrm>
            <a:custGeom>
              <a:rect b="b" l="l" r="r" t="t"/>
              <a:pathLst>
                <a:path extrusionOk="0" fill="none" h="2931" w="622">
                  <a:moveTo>
                    <a:pt x="1" y="2931"/>
                  </a:moveTo>
                  <a:lnTo>
                    <a:pt x="622" y="1"/>
                  </a:lnTo>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6"/>
            <p:cNvSpPr/>
            <p:nvPr/>
          </p:nvSpPr>
          <p:spPr>
            <a:xfrm>
              <a:off x="4338097" y="2937628"/>
              <a:ext cx="81342" cy="65299"/>
            </a:xfrm>
            <a:custGeom>
              <a:rect b="b" l="l" r="r" t="t"/>
              <a:pathLst>
                <a:path extrusionOk="0" fill="none" h="1742" w="2170">
                  <a:moveTo>
                    <a:pt x="1" y="0"/>
                  </a:moveTo>
                  <a:lnTo>
                    <a:pt x="2170" y="1741"/>
                  </a:lnTo>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6"/>
            <p:cNvSpPr/>
            <p:nvPr/>
          </p:nvSpPr>
          <p:spPr>
            <a:xfrm>
              <a:off x="3746000" y="2751295"/>
              <a:ext cx="65936" cy="91014"/>
            </a:xfrm>
            <a:custGeom>
              <a:rect b="b" l="l" r="r" t="t"/>
              <a:pathLst>
                <a:path extrusionOk="0" fill="none" h="2428" w="1759">
                  <a:moveTo>
                    <a:pt x="1" y="1"/>
                  </a:moveTo>
                  <a:lnTo>
                    <a:pt x="1759" y="2427"/>
                  </a:lnTo>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6"/>
            <p:cNvSpPr/>
            <p:nvPr/>
          </p:nvSpPr>
          <p:spPr>
            <a:xfrm>
              <a:off x="3897923" y="2828962"/>
              <a:ext cx="90601" cy="13345"/>
            </a:xfrm>
            <a:custGeom>
              <a:rect b="b" l="l" r="r" t="t"/>
              <a:pathLst>
                <a:path extrusionOk="0" fill="none" h="356" w="2417">
                  <a:moveTo>
                    <a:pt x="1" y="355"/>
                  </a:moveTo>
                  <a:lnTo>
                    <a:pt x="2416" y="1"/>
                  </a:lnTo>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6"/>
            <p:cNvSpPr/>
            <p:nvPr/>
          </p:nvSpPr>
          <p:spPr>
            <a:xfrm>
              <a:off x="3854928" y="2916825"/>
              <a:ext cx="52442" cy="94875"/>
            </a:xfrm>
            <a:custGeom>
              <a:rect b="b" l="l" r="r" t="t"/>
              <a:pathLst>
                <a:path extrusionOk="0" fill="none" h="2531" w="1399">
                  <a:moveTo>
                    <a:pt x="1" y="0"/>
                  </a:moveTo>
                  <a:lnTo>
                    <a:pt x="1399" y="2530"/>
                  </a:lnTo>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6"/>
            <p:cNvSpPr/>
            <p:nvPr/>
          </p:nvSpPr>
          <p:spPr>
            <a:xfrm>
              <a:off x="4967004" y="3224343"/>
              <a:ext cx="136895" cy="140269"/>
            </a:xfrm>
            <a:custGeom>
              <a:rect b="b" l="l" r="r" t="t"/>
              <a:pathLst>
                <a:path extrusionOk="0" fill="none" h="3742" w="3652">
                  <a:moveTo>
                    <a:pt x="1" y="1"/>
                  </a:moveTo>
                  <a:lnTo>
                    <a:pt x="3651" y="3741"/>
                  </a:lnTo>
                </a:path>
              </a:pathLst>
            </a:custGeom>
            <a:noFill/>
            <a:ln cap="flat" cmpd="sng" w="952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 name="Google Shape;1899;p66"/>
          <p:cNvGrpSpPr/>
          <p:nvPr/>
        </p:nvGrpSpPr>
        <p:grpSpPr>
          <a:xfrm>
            <a:off x="1240972" y="1914609"/>
            <a:ext cx="2307146" cy="548991"/>
            <a:chOff x="1364300" y="2053900"/>
            <a:chExt cx="1637900" cy="389825"/>
          </a:xfrm>
        </p:grpSpPr>
        <p:grpSp>
          <p:nvGrpSpPr>
            <p:cNvPr id="1900" name="Google Shape;1900;p66"/>
            <p:cNvGrpSpPr/>
            <p:nvPr/>
          </p:nvGrpSpPr>
          <p:grpSpPr>
            <a:xfrm>
              <a:off x="1364300" y="2053900"/>
              <a:ext cx="1637900" cy="389825"/>
              <a:chOff x="1364300" y="2053900"/>
              <a:chExt cx="1637900" cy="389825"/>
            </a:xfrm>
          </p:grpSpPr>
          <p:sp>
            <p:nvSpPr>
              <p:cNvPr id="1901" name="Google Shape;1901;p66"/>
              <p:cNvSpPr/>
              <p:nvPr/>
            </p:nvSpPr>
            <p:spPr>
              <a:xfrm>
                <a:off x="2830800" y="2233225"/>
                <a:ext cx="128100" cy="128100"/>
              </a:xfrm>
              <a:custGeom>
                <a:rect b="b" l="l" r="r" t="t"/>
                <a:pathLst>
                  <a:path extrusionOk="0" h="5124" w="5124">
                    <a:moveTo>
                      <a:pt x="0" y="2562"/>
                    </a:moveTo>
                    <a:cubicBezTo>
                      <a:pt x="0" y="3977"/>
                      <a:pt x="1147" y="5124"/>
                      <a:pt x="2562" y="5124"/>
                    </a:cubicBezTo>
                    <a:lnTo>
                      <a:pt x="2562" y="5124"/>
                    </a:lnTo>
                    <a:cubicBezTo>
                      <a:pt x="3977" y="5124"/>
                      <a:pt x="5124" y="3977"/>
                      <a:pt x="5124" y="2562"/>
                    </a:cubicBezTo>
                    <a:lnTo>
                      <a:pt x="5124" y="2562"/>
                    </a:lnTo>
                    <a:cubicBezTo>
                      <a:pt x="5124" y="1148"/>
                      <a:pt x="3977" y="0"/>
                      <a:pt x="2562" y="0"/>
                    </a:cubicBezTo>
                    <a:lnTo>
                      <a:pt x="2562" y="0"/>
                    </a:lnTo>
                    <a:cubicBezTo>
                      <a:pt x="1147" y="0"/>
                      <a:pt x="0" y="1148"/>
                      <a:pt x="0" y="256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6"/>
              <p:cNvSpPr/>
              <p:nvPr/>
            </p:nvSpPr>
            <p:spPr>
              <a:xfrm>
                <a:off x="2944950" y="2053900"/>
                <a:ext cx="55800" cy="389825"/>
              </a:xfrm>
              <a:custGeom>
                <a:rect b="b" l="l" r="r" t="t"/>
                <a:pathLst>
                  <a:path extrusionOk="0" h="15593" w="2232">
                    <a:moveTo>
                      <a:pt x="338" y="0"/>
                    </a:moveTo>
                    <a:lnTo>
                      <a:pt x="1" y="338"/>
                    </a:lnTo>
                    <a:lnTo>
                      <a:pt x="1763" y="365"/>
                    </a:lnTo>
                    <a:lnTo>
                      <a:pt x="1763" y="15100"/>
                    </a:lnTo>
                    <a:lnTo>
                      <a:pt x="27" y="15100"/>
                    </a:lnTo>
                    <a:lnTo>
                      <a:pt x="518" y="15593"/>
                    </a:lnTo>
                    <a:lnTo>
                      <a:pt x="2232" y="15593"/>
                    </a:lnTo>
                    <a:lnTo>
                      <a:pt x="22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6"/>
              <p:cNvSpPr/>
              <p:nvPr/>
            </p:nvSpPr>
            <p:spPr>
              <a:xfrm>
                <a:off x="1377850" y="2064125"/>
                <a:ext cx="1610800" cy="25"/>
              </a:xfrm>
              <a:custGeom>
                <a:rect b="b" l="l" r="r" t="t"/>
                <a:pathLst>
                  <a:path extrusionOk="0" fill="none" h="1" w="64432">
                    <a:moveTo>
                      <a:pt x="1" y="1"/>
                    </a:moveTo>
                    <a:lnTo>
                      <a:pt x="64432" y="1"/>
                    </a:lnTo>
                  </a:path>
                </a:pathLst>
              </a:custGeom>
              <a:noFill/>
              <a:ln cap="flat" cmpd="sng" w="367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6"/>
              <p:cNvSpPr/>
              <p:nvPr/>
            </p:nvSpPr>
            <p:spPr>
              <a:xfrm>
                <a:off x="1364300" y="2153750"/>
                <a:ext cx="1637900" cy="5025"/>
              </a:xfrm>
              <a:custGeom>
                <a:rect b="b" l="l" r="r" t="t"/>
                <a:pathLst>
                  <a:path extrusionOk="0" fill="none" h="201" w="65516">
                    <a:moveTo>
                      <a:pt x="1" y="0"/>
                    </a:moveTo>
                    <a:lnTo>
                      <a:pt x="65515" y="201"/>
                    </a:lnTo>
                  </a:path>
                </a:pathLst>
              </a:custGeom>
              <a:noFill/>
              <a:ln cap="flat" cmpd="sng" w="367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6"/>
              <p:cNvSpPr/>
              <p:nvPr/>
            </p:nvSpPr>
            <p:spPr>
              <a:xfrm>
                <a:off x="1369425" y="2248350"/>
                <a:ext cx="1627625" cy="25"/>
              </a:xfrm>
              <a:custGeom>
                <a:rect b="b" l="l" r="r" t="t"/>
                <a:pathLst>
                  <a:path extrusionOk="0" fill="none" h="1" w="65105">
                    <a:moveTo>
                      <a:pt x="1" y="0"/>
                    </a:moveTo>
                    <a:lnTo>
                      <a:pt x="65105" y="0"/>
                    </a:lnTo>
                  </a:path>
                </a:pathLst>
              </a:custGeom>
              <a:noFill/>
              <a:ln cap="flat" cmpd="sng" w="367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6"/>
              <p:cNvSpPr/>
              <p:nvPr/>
            </p:nvSpPr>
            <p:spPr>
              <a:xfrm>
                <a:off x="1369425" y="2340450"/>
                <a:ext cx="1627625" cy="25"/>
              </a:xfrm>
              <a:custGeom>
                <a:rect b="b" l="l" r="r" t="t"/>
                <a:pathLst>
                  <a:path extrusionOk="0" fill="none" h="1" w="65105">
                    <a:moveTo>
                      <a:pt x="1" y="0"/>
                    </a:moveTo>
                    <a:lnTo>
                      <a:pt x="65105" y="0"/>
                    </a:lnTo>
                  </a:path>
                </a:pathLst>
              </a:custGeom>
              <a:noFill/>
              <a:ln cap="flat" cmpd="sng" w="367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6"/>
              <p:cNvSpPr/>
              <p:nvPr/>
            </p:nvSpPr>
            <p:spPr>
              <a:xfrm>
                <a:off x="1377850" y="2432550"/>
                <a:ext cx="1610800" cy="25"/>
              </a:xfrm>
              <a:custGeom>
                <a:rect b="b" l="l" r="r" t="t"/>
                <a:pathLst>
                  <a:path extrusionOk="0" fill="none" h="1" w="64432">
                    <a:moveTo>
                      <a:pt x="1" y="1"/>
                    </a:moveTo>
                    <a:lnTo>
                      <a:pt x="64432" y="1"/>
                    </a:lnTo>
                  </a:path>
                </a:pathLst>
              </a:custGeom>
              <a:noFill/>
              <a:ln cap="flat" cmpd="sng" w="367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6"/>
              <p:cNvSpPr/>
              <p:nvPr/>
            </p:nvSpPr>
            <p:spPr>
              <a:xfrm>
                <a:off x="1403175" y="2064125"/>
                <a:ext cx="25" cy="368450"/>
              </a:xfrm>
              <a:custGeom>
                <a:rect b="b" l="l" r="r" t="t"/>
                <a:pathLst>
                  <a:path extrusionOk="0" fill="none" h="14738" w="1">
                    <a:moveTo>
                      <a:pt x="1" y="1"/>
                    </a:moveTo>
                    <a:lnTo>
                      <a:pt x="1" y="14738"/>
                    </a:lnTo>
                  </a:path>
                </a:pathLst>
              </a:custGeom>
              <a:noFill/>
              <a:ln cap="flat" cmpd="sng" w="367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6"/>
              <p:cNvSpPr/>
              <p:nvPr/>
            </p:nvSpPr>
            <p:spPr>
              <a:xfrm>
                <a:off x="1500675" y="2064125"/>
                <a:ext cx="25" cy="368450"/>
              </a:xfrm>
              <a:custGeom>
                <a:rect b="b" l="l" r="r" t="t"/>
                <a:pathLst>
                  <a:path extrusionOk="0" fill="none" h="14738" w="1">
                    <a:moveTo>
                      <a:pt x="1" y="1"/>
                    </a:moveTo>
                    <a:lnTo>
                      <a:pt x="1" y="14738"/>
                    </a:lnTo>
                  </a:path>
                </a:pathLst>
              </a:custGeom>
              <a:noFill/>
              <a:ln cap="flat" cmpd="sng" w="367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6"/>
              <p:cNvSpPr/>
              <p:nvPr/>
            </p:nvSpPr>
            <p:spPr>
              <a:xfrm>
                <a:off x="1598200" y="2064125"/>
                <a:ext cx="25" cy="368450"/>
              </a:xfrm>
              <a:custGeom>
                <a:rect b="b" l="l" r="r" t="t"/>
                <a:pathLst>
                  <a:path extrusionOk="0" fill="none" h="14738" w="1">
                    <a:moveTo>
                      <a:pt x="0" y="1"/>
                    </a:moveTo>
                    <a:lnTo>
                      <a:pt x="0" y="14738"/>
                    </a:lnTo>
                  </a:path>
                </a:pathLst>
              </a:custGeom>
              <a:noFill/>
              <a:ln cap="flat" cmpd="sng" w="367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6"/>
              <p:cNvSpPr/>
              <p:nvPr/>
            </p:nvSpPr>
            <p:spPr>
              <a:xfrm>
                <a:off x="1695700" y="2064125"/>
                <a:ext cx="25" cy="368450"/>
              </a:xfrm>
              <a:custGeom>
                <a:rect b="b" l="l" r="r" t="t"/>
                <a:pathLst>
                  <a:path extrusionOk="0" fill="none" h="14738" w="1">
                    <a:moveTo>
                      <a:pt x="0" y="1"/>
                    </a:moveTo>
                    <a:lnTo>
                      <a:pt x="0" y="14738"/>
                    </a:lnTo>
                  </a:path>
                </a:pathLst>
              </a:custGeom>
              <a:noFill/>
              <a:ln cap="flat" cmpd="sng" w="367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6"/>
              <p:cNvSpPr/>
              <p:nvPr/>
            </p:nvSpPr>
            <p:spPr>
              <a:xfrm>
                <a:off x="1793200" y="2064125"/>
                <a:ext cx="25" cy="368450"/>
              </a:xfrm>
              <a:custGeom>
                <a:rect b="b" l="l" r="r" t="t"/>
                <a:pathLst>
                  <a:path extrusionOk="0" fill="none" h="14738" w="1">
                    <a:moveTo>
                      <a:pt x="1" y="1"/>
                    </a:moveTo>
                    <a:lnTo>
                      <a:pt x="1" y="14738"/>
                    </a:lnTo>
                  </a:path>
                </a:pathLst>
              </a:custGeom>
              <a:noFill/>
              <a:ln cap="flat" cmpd="sng" w="367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6"/>
              <p:cNvSpPr/>
              <p:nvPr/>
            </p:nvSpPr>
            <p:spPr>
              <a:xfrm>
                <a:off x="1890700" y="2064125"/>
                <a:ext cx="25" cy="368450"/>
              </a:xfrm>
              <a:custGeom>
                <a:rect b="b" l="l" r="r" t="t"/>
                <a:pathLst>
                  <a:path extrusionOk="0" fill="none" h="14738" w="1">
                    <a:moveTo>
                      <a:pt x="1" y="1"/>
                    </a:moveTo>
                    <a:lnTo>
                      <a:pt x="1" y="14738"/>
                    </a:lnTo>
                  </a:path>
                </a:pathLst>
              </a:custGeom>
              <a:noFill/>
              <a:ln cap="flat" cmpd="sng" w="367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6"/>
              <p:cNvSpPr/>
              <p:nvPr/>
            </p:nvSpPr>
            <p:spPr>
              <a:xfrm>
                <a:off x="1988225" y="2064125"/>
                <a:ext cx="25" cy="368450"/>
              </a:xfrm>
              <a:custGeom>
                <a:rect b="b" l="l" r="r" t="t"/>
                <a:pathLst>
                  <a:path extrusionOk="0" fill="none" h="14738" w="1">
                    <a:moveTo>
                      <a:pt x="0" y="1"/>
                    </a:moveTo>
                    <a:lnTo>
                      <a:pt x="0" y="14738"/>
                    </a:lnTo>
                  </a:path>
                </a:pathLst>
              </a:custGeom>
              <a:noFill/>
              <a:ln cap="flat" cmpd="sng" w="367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6"/>
              <p:cNvSpPr/>
              <p:nvPr/>
            </p:nvSpPr>
            <p:spPr>
              <a:xfrm>
                <a:off x="2085725" y="2064125"/>
                <a:ext cx="25" cy="368450"/>
              </a:xfrm>
              <a:custGeom>
                <a:rect b="b" l="l" r="r" t="t"/>
                <a:pathLst>
                  <a:path extrusionOk="0" fill="none" h="14738" w="1">
                    <a:moveTo>
                      <a:pt x="1" y="1"/>
                    </a:moveTo>
                    <a:lnTo>
                      <a:pt x="1" y="14738"/>
                    </a:lnTo>
                  </a:path>
                </a:pathLst>
              </a:custGeom>
              <a:noFill/>
              <a:ln cap="flat" cmpd="sng" w="367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6"/>
              <p:cNvSpPr/>
              <p:nvPr/>
            </p:nvSpPr>
            <p:spPr>
              <a:xfrm>
                <a:off x="2183225" y="2064125"/>
                <a:ext cx="25" cy="368450"/>
              </a:xfrm>
              <a:custGeom>
                <a:rect b="b" l="l" r="r" t="t"/>
                <a:pathLst>
                  <a:path extrusionOk="0" fill="none" h="14738" w="1">
                    <a:moveTo>
                      <a:pt x="1" y="1"/>
                    </a:moveTo>
                    <a:lnTo>
                      <a:pt x="1" y="14738"/>
                    </a:lnTo>
                  </a:path>
                </a:pathLst>
              </a:custGeom>
              <a:noFill/>
              <a:ln cap="flat" cmpd="sng" w="367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6"/>
              <p:cNvSpPr/>
              <p:nvPr/>
            </p:nvSpPr>
            <p:spPr>
              <a:xfrm>
                <a:off x="2280750" y="2064125"/>
                <a:ext cx="25" cy="368450"/>
              </a:xfrm>
              <a:custGeom>
                <a:rect b="b" l="l" r="r" t="t"/>
                <a:pathLst>
                  <a:path extrusionOk="0" fill="none" h="14738" w="1">
                    <a:moveTo>
                      <a:pt x="0" y="1"/>
                    </a:moveTo>
                    <a:lnTo>
                      <a:pt x="0" y="14738"/>
                    </a:lnTo>
                  </a:path>
                </a:pathLst>
              </a:custGeom>
              <a:noFill/>
              <a:ln cap="flat" cmpd="sng" w="367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6"/>
              <p:cNvSpPr/>
              <p:nvPr/>
            </p:nvSpPr>
            <p:spPr>
              <a:xfrm>
                <a:off x="2378275" y="2064125"/>
                <a:ext cx="25" cy="368450"/>
              </a:xfrm>
              <a:custGeom>
                <a:rect b="b" l="l" r="r" t="t"/>
                <a:pathLst>
                  <a:path extrusionOk="0" fill="none" h="14738" w="1">
                    <a:moveTo>
                      <a:pt x="0" y="1"/>
                    </a:moveTo>
                    <a:lnTo>
                      <a:pt x="0" y="14738"/>
                    </a:lnTo>
                  </a:path>
                </a:pathLst>
              </a:custGeom>
              <a:noFill/>
              <a:ln cap="flat" cmpd="sng" w="367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6"/>
              <p:cNvSpPr/>
              <p:nvPr/>
            </p:nvSpPr>
            <p:spPr>
              <a:xfrm>
                <a:off x="2475775" y="2064125"/>
                <a:ext cx="25" cy="368450"/>
              </a:xfrm>
              <a:custGeom>
                <a:rect b="b" l="l" r="r" t="t"/>
                <a:pathLst>
                  <a:path extrusionOk="0" fill="none" h="14738" w="1">
                    <a:moveTo>
                      <a:pt x="1" y="1"/>
                    </a:moveTo>
                    <a:lnTo>
                      <a:pt x="1" y="14738"/>
                    </a:lnTo>
                  </a:path>
                </a:pathLst>
              </a:custGeom>
              <a:noFill/>
              <a:ln cap="flat" cmpd="sng" w="367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6"/>
              <p:cNvSpPr/>
              <p:nvPr/>
            </p:nvSpPr>
            <p:spPr>
              <a:xfrm>
                <a:off x="2573275" y="2064125"/>
                <a:ext cx="25" cy="368450"/>
              </a:xfrm>
              <a:custGeom>
                <a:rect b="b" l="l" r="r" t="t"/>
                <a:pathLst>
                  <a:path extrusionOk="0" fill="none" h="14738" w="1">
                    <a:moveTo>
                      <a:pt x="1" y="1"/>
                    </a:moveTo>
                    <a:lnTo>
                      <a:pt x="1" y="14738"/>
                    </a:lnTo>
                  </a:path>
                </a:pathLst>
              </a:custGeom>
              <a:noFill/>
              <a:ln cap="flat" cmpd="sng" w="367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6"/>
              <p:cNvSpPr/>
              <p:nvPr/>
            </p:nvSpPr>
            <p:spPr>
              <a:xfrm>
                <a:off x="2670800" y="2064125"/>
                <a:ext cx="25" cy="368450"/>
              </a:xfrm>
              <a:custGeom>
                <a:rect b="b" l="l" r="r" t="t"/>
                <a:pathLst>
                  <a:path extrusionOk="0" fill="none" h="14738" w="1">
                    <a:moveTo>
                      <a:pt x="0" y="1"/>
                    </a:moveTo>
                    <a:lnTo>
                      <a:pt x="0" y="14738"/>
                    </a:lnTo>
                  </a:path>
                </a:pathLst>
              </a:custGeom>
              <a:noFill/>
              <a:ln cap="flat" cmpd="sng" w="367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6"/>
              <p:cNvSpPr/>
              <p:nvPr/>
            </p:nvSpPr>
            <p:spPr>
              <a:xfrm>
                <a:off x="2768300" y="2064125"/>
                <a:ext cx="25" cy="368450"/>
              </a:xfrm>
              <a:custGeom>
                <a:rect b="b" l="l" r="r" t="t"/>
                <a:pathLst>
                  <a:path extrusionOk="0" fill="none" h="14738" w="1">
                    <a:moveTo>
                      <a:pt x="0" y="1"/>
                    </a:moveTo>
                    <a:lnTo>
                      <a:pt x="0" y="14738"/>
                    </a:lnTo>
                  </a:path>
                </a:pathLst>
              </a:custGeom>
              <a:noFill/>
              <a:ln cap="flat" cmpd="sng" w="367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6"/>
              <p:cNvSpPr/>
              <p:nvPr/>
            </p:nvSpPr>
            <p:spPr>
              <a:xfrm>
                <a:off x="2865800" y="2064125"/>
                <a:ext cx="25" cy="368450"/>
              </a:xfrm>
              <a:custGeom>
                <a:rect b="b" l="l" r="r" t="t"/>
                <a:pathLst>
                  <a:path extrusionOk="0" fill="none" h="14738" w="1">
                    <a:moveTo>
                      <a:pt x="1" y="1"/>
                    </a:moveTo>
                    <a:lnTo>
                      <a:pt x="1" y="14738"/>
                    </a:lnTo>
                  </a:path>
                </a:pathLst>
              </a:custGeom>
              <a:noFill/>
              <a:ln cap="flat" cmpd="sng" w="367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6"/>
              <p:cNvSpPr/>
              <p:nvPr/>
            </p:nvSpPr>
            <p:spPr>
              <a:xfrm>
                <a:off x="2963300" y="2064125"/>
                <a:ext cx="25" cy="368450"/>
              </a:xfrm>
              <a:custGeom>
                <a:rect b="b" l="l" r="r" t="t"/>
                <a:pathLst>
                  <a:path extrusionOk="0" fill="none" h="14738" w="1">
                    <a:moveTo>
                      <a:pt x="1" y="1"/>
                    </a:moveTo>
                    <a:lnTo>
                      <a:pt x="1" y="14738"/>
                    </a:lnTo>
                  </a:path>
                </a:pathLst>
              </a:custGeom>
              <a:noFill/>
              <a:ln cap="flat" cmpd="sng" w="3675">
                <a:solidFill>
                  <a:schemeClr val="dk1"/>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5" name="Google Shape;1925;p66"/>
            <p:cNvSpPr/>
            <p:nvPr/>
          </p:nvSpPr>
          <p:spPr>
            <a:xfrm>
              <a:off x="1376050" y="2098175"/>
              <a:ext cx="1518800" cy="257925"/>
            </a:xfrm>
            <a:custGeom>
              <a:rect b="b" l="l" r="r" t="t"/>
              <a:pathLst>
                <a:path extrusionOk="0" h="10317" w="60752">
                  <a:moveTo>
                    <a:pt x="51700" y="0"/>
                  </a:moveTo>
                  <a:lnTo>
                    <a:pt x="50737" y="5421"/>
                  </a:lnTo>
                  <a:cubicBezTo>
                    <a:pt x="50585" y="6272"/>
                    <a:pt x="50383" y="7139"/>
                    <a:pt x="49731" y="7579"/>
                  </a:cubicBezTo>
                  <a:cubicBezTo>
                    <a:pt x="49512" y="7726"/>
                    <a:pt x="49254" y="7799"/>
                    <a:pt x="49003" y="7799"/>
                  </a:cubicBezTo>
                  <a:cubicBezTo>
                    <a:pt x="48717" y="7799"/>
                    <a:pt x="48442" y="7704"/>
                    <a:pt x="48249" y="7517"/>
                  </a:cubicBezTo>
                  <a:cubicBezTo>
                    <a:pt x="48181" y="7451"/>
                    <a:pt x="48120" y="7375"/>
                    <a:pt x="48060" y="7299"/>
                  </a:cubicBezTo>
                  <a:cubicBezTo>
                    <a:pt x="47929" y="7134"/>
                    <a:pt x="47794" y="6963"/>
                    <a:pt x="47582" y="6877"/>
                  </a:cubicBezTo>
                  <a:cubicBezTo>
                    <a:pt x="47495" y="6841"/>
                    <a:pt x="47403" y="6824"/>
                    <a:pt x="47308" y="6824"/>
                  </a:cubicBezTo>
                  <a:cubicBezTo>
                    <a:pt x="47021" y="6824"/>
                    <a:pt x="46710" y="6983"/>
                    <a:pt x="46433" y="7280"/>
                  </a:cubicBezTo>
                  <a:cubicBezTo>
                    <a:pt x="46368" y="7351"/>
                    <a:pt x="46304" y="7426"/>
                    <a:pt x="46241" y="7500"/>
                  </a:cubicBezTo>
                  <a:cubicBezTo>
                    <a:pt x="46065" y="7708"/>
                    <a:pt x="45898" y="7906"/>
                    <a:pt x="45677" y="8014"/>
                  </a:cubicBezTo>
                  <a:cubicBezTo>
                    <a:pt x="45532" y="7997"/>
                    <a:pt x="45013" y="7945"/>
                    <a:pt x="44339" y="7945"/>
                  </a:cubicBezTo>
                  <a:cubicBezTo>
                    <a:pt x="43316" y="7945"/>
                    <a:pt x="41934" y="8066"/>
                    <a:pt x="40962" y="8615"/>
                  </a:cubicBezTo>
                  <a:cubicBezTo>
                    <a:pt x="40921" y="8508"/>
                    <a:pt x="40846" y="8412"/>
                    <a:pt x="40738" y="8336"/>
                  </a:cubicBezTo>
                  <a:cubicBezTo>
                    <a:pt x="40598" y="8237"/>
                    <a:pt x="40421" y="8185"/>
                    <a:pt x="40248" y="8185"/>
                  </a:cubicBezTo>
                  <a:cubicBezTo>
                    <a:pt x="40144" y="8185"/>
                    <a:pt x="40041" y="8204"/>
                    <a:pt x="39948" y="8243"/>
                  </a:cubicBezTo>
                  <a:cubicBezTo>
                    <a:pt x="39565" y="8401"/>
                    <a:pt x="39332" y="8767"/>
                    <a:pt x="39125" y="9089"/>
                  </a:cubicBezTo>
                  <a:lnTo>
                    <a:pt x="39098" y="9133"/>
                  </a:lnTo>
                  <a:cubicBezTo>
                    <a:pt x="38915" y="9418"/>
                    <a:pt x="38689" y="9717"/>
                    <a:pt x="38387" y="9811"/>
                  </a:cubicBezTo>
                  <a:cubicBezTo>
                    <a:pt x="38005" y="9379"/>
                    <a:pt x="37880" y="8773"/>
                    <a:pt x="37768" y="8087"/>
                  </a:cubicBezTo>
                  <a:lnTo>
                    <a:pt x="36462" y="127"/>
                  </a:lnTo>
                  <a:lnTo>
                    <a:pt x="35499" y="5547"/>
                  </a:lnTo>
                  <a:cubicBezTo>
                    <a:pt x="35348" y="6398"/>
                    <a:pt x="35146" y="7265"/>
                    <a:pt x="34494" y="7705"/>
                  </a:cubicBezTo>
                  <a:cubicBezTo>
                    <a:pt x="34275" y="7852"/>
                    <a:pt x="34016" y="7925"/>
                    <a:pt x="33765" y="7925"/>
                  </a:cubicBezTo>
                  <a:cubicBezTo>
                    <a:pt x="33479" y="7925"/>
                    <a:pt x="33204" y="7830"/>
                    <a:pt x="33011" y="7643"/>
                  </a:cubicBezTo>
                  <a:cubicBezTo>
                    <a:pt x="32943" y="7576"/>
                    <a:pt x="32882" y="7500"/>
                    <a:pt x="32821" y="7424"/>
                  </a:cubicBezTo>
                  <a:cubicBezTo>
                    <a:pt x="32690" y="7259"/>
                    <a:pt x="32555" y="7089"/>
                    <a:pt x="32345" y="7003"/>
                  </a:cubicBezTo>
                  <a:cubicBezTo>
                    <a:pt x="32258" y="6967"/>
                    <a:pt x="32166" y="6950"/>
                    <a:pt x="32071" y="6950"/>
                  </a:cubicBezTo>
                  <a:cubicBezTo>
                    <a:pt x="31784" y="6950"/>
                    <a:pt x="31472" y="7109"/>
                    <a:pt x="31196" y="7407"/>
                  </a:cubicBezTo>
                  <a:cubicBezTo>
                    <a:pt x="31130" y="7477"/>
                    <a:pt x="31067" y="7551"/>
                    <a:pt x="31004" y="7625"/>
                  </a:cubicBezTo>
                  <a:cubicBezTo>
                    <a:pt x="30832" y="7830"/>
                    <a:pt x="30669" y="8023"/>
                    <a:pt x="30455" y="8132"/>
                  </a:cubicBezTo>
                  <a:lnTo>
                    <a:pt x="30343" y="8089"/>
                  </a:lnTo>
                  <a:cubicBezTo>
                    <a:pt x="29885" y="7989"/>
                    <a:pt x="29417" y="7940"/>
                    <a:pt x="28948" y="7940"/>
                  </a:cubicBezTo>
                  <a:cubicBezTo>
                    <a:pt x="27853" y="7940"/>
                    <a:pt x="26757" y="8207"/>
                    <a:pt x="25793" y="8722"/>
                  </a:cubicBezTo>
                  <a:cubicBezTo>
                    <a:pt x="25754" y="8611"/>
                    <a:pt x="25676" y="8513"/>
                    <a:pt x="25566" y="8435"/>
                  </a:cubicBezTo>
                  <a:cubicBezTo>
                    <a:pt x="25426" y="8336"/>
                    <a:pt x="25249" y="8284"/>
                    <a:pt x="25077" y="8284"/>
                  </a:cubicBezTo>
                  <a:cubicBezTo>
                    <a:pt x="24972" y="8284"/>
                    <a:pt x="24870" y="8303"/>
                    <a:pt x="24777" y="8342"/>
                  </a:cubicBezTo>
                  <a:cubicBezTo>
                    <a:pt x="24395" y="8501"/>
                    <a:pt x="24161" y="8866"/>
                    <a:pt x="23955" y="9188"/>
                  </a:cubicBezTo>
                  <a:lnTo>
                    <a:pt x="23927" y="9232"/>
                  </a:lnTo>
                  <a:cubicBezTo>
                    <a:pt x="23743" y="9517"/>
                    <a:pt x="23518" y="9817"/>
                    <a:pt x="23215" y="9910"/>
                  </a:cubicBezTo>
                  <a:cubicBezTo>
                    <a:pt x="22834" y="9478"/>
                    <a:pt x="22709" y="8873"/>
                    <a:pt x="22596" y="8187"/>
                  </a:cubicBezTo>
                  <a:lnTo>
                    <a:pt x="21291" y="225"/>
                  </a:lnTo>
                  <a:lnTo>
                    <a:pt x="20328" y="5647"/>
                  </a:lnTo>
                  <a:cubicBezTo>
                    <a:pt x="20177" y="6496"/>
                    <a:pt x="19975" y="7364"/>
                    <a:pt x="19323" y="7804"/>
                  </a:cubicBezTo>
                  <a:cubicBezTo>
                    <a:pt x="19104" y="7952"/>
                    <a:pt x="18845" y="8024"/>
                    <a:pt x="18595" y="8024"/>
                  </a:cubicBezTo>
                  <a:cubicBezTo>
                    <a:pt x="18309" y="8024"/>
                    <a:pt x="18033" y="7929"/>
                    <a:pt x="17839" y="7742"/>
                  </a:cubicBezTo>
                  <a:cubicBezTo>
                    <a:pt x="17771" y="7676"/>
                    <a:pt x="17711" y="7600"/>
                    <a:pt x="17651" y="7524"/>
                  </a:cubicBezTo>
                  <a:cubicBezTo>
                    <a:pt x="17520" y="7359"/>
                    <a:pt x="17384" y="7189"/>
                    <a:pt x="17173" y="7102"/>
                  </a:cubicBezTo>
                  <a:cubicBezTo>
                    <a:pt x="17086" y="7067"/>
                    <a:pt x="16994" y="7049"/>
                    <a:pt x="16899" y="7049"/>
                  </a:cubicBezTo>
                  <a:cubicBezTo>
                    <a:pt x="16613" y="7049"/>
                    <a:pt x="16302" y="7208"/>
                    <a:pt x="16024" y="7506"/>
                  </a:cubicBezTo>
                  <a:cubicBezTo>
                    <a:pt x="15959" y="7576"/>
                    <a:pt x="15896" y="7651"/>
                    <a:pt x="15833" y="7725"/>
                  </a:cubicBezTo>
                  <a:cubicBezTo>
                    <a:pt x="15656" y="7933"/>
                    <a:pt x="15490" y="8131"/>
                    <a:pt x="15268" y="8239"/>
                  </a:cubicBezTo>
                  <a:cubicBezTo>
                    <a:pt x="15123" y="8223"/>
                    <a:pt x="14605" y="8171"/>
                    <a:pt x="13932" y="8171"/>
                  </a:cubicBezTo>
                  <a:cubicBezTo>
                    <a:pt x="12909" y="8171"/>
                    <a:pt x="11526" y="8291"/>
                    <a:pt x="10553" y="8841"/>
                  </a:cubicBezTo>
                  <a:cubicBezTo>
                    <a:pt x="10513" y="8733"/>
                    <a:pt x="10437" y="8638"/>
                    <a:pt x="10329" y="8562"/>
                  </a:cubicBezTo>
                  <a:cubicBezTo>
                    <a:pt x="10188" y="8462"/>
                    <a:pt x="10012" y="8411"/>
                    <a:pt x="9839" y="8411"/>
                  </a:cubicBezTo>
                  <a:cubicBezTo>
                    <a:pt x="9735" y="8411"/>
                    <a:pt x="9632" y="8429"/>
                    <a:pt x="9539" y="8468"/>
                  </a:cubicBezTo>
                  <a:cubicBezTo>
                    <a:pt x="9156" y="8627"/>
                    <a:pt x="8923" y="8993"/>
                    <a:pt x="8717" y="9315"/>
                  </a:cubicBezTo>
                  <a:lnTo>
                    <a:pt x="8689" y="9358"/>
                  </a:lnTo>
                  <a:cubicBezTo>
                    <a:pt x="8505" y="9644"/>
                    <a:pt x="8279" y="9943"/>
                    <a:pt x="7977" y="10036"/>
                  </a:cubicBezTo>
                  <a:cubicBezTo>
                    <a:pt x="7597" y="9604"/>
                    <a:pt x="7471" y="8999"/>
                    <a:pt x="7358" y="8313"/>
                  </a:cubicBezTo>
                  <a:lnTo>
                    <a:pt x="6053" y="352"/>
                  </a:lnTo>
                  <a:lnTo>
                    <a:pt x="5090" y="5772"/>
                  </a:lnTo>
                  <a:cubicBezTo>
                    <a:pt x="4939" y="6623"/>
                    <a:pt x="4737" y="7490"/>
                    <a:pt x="4085" y="7930"/>
                  </a:cubicBezTo>
                  <a:cubicBezTo>
                    <a:pt x="3866" y="8078"/>
                    <a:pt x="3607" y="8150"/>
                    <a:pt x="3357" y="8150"/>
                  </a:cubicBezTo>
                  <a:cubicBezTo>
                    <a:pt x="3070" y="8150"/>
                    <a:pt x="2795" y="8055"/>
                    <a:pt x="2601" y="7869"/>
                  </a:cubicBezTo>
                  <a:cubicBezTo>
                    <a:pt x="2533" y="7802"/>
                    <a:pt x="2473" y="7726"/>
                    <a:pt x="2413" y="7651"/>
                  </a:cubicBezTo>
                  <a:cubicBezTo>
                    <a:pt x="2282" y="7486"/>
                    <a:pt x="2146" y="7314"/>
                    <a:pt x="1935" y="7228"/>
                  </a:cubicBezTo>
                  <a:cubicBezTo>
                    <a:pt x="1848" y="7192"/>
                    <a:pt x="1756" y="7175"/>
                    <a:pt x="1662" y="7175"/>
                  </a:cubicBezTo>
                  <a:cubicBezTo>
                    <a:pt x="1375" y="7175"/>
                    <a:pt x="1064" y="7334"/>
                    <a:pt x="786" y="7632"/>
                  </a:cubicBezTo>
                  <a:cubicBezTo>
                    <a:pt x="721" y="7703"/>
                    <a:pt x="658" y="7777"/>
                    <a:pt x="595" y="7851"/>
                  </a:cubicBezTo>
                  <a:cubicBezTo>
                    <a:pt x="410" y="8070"/>
                    <a:pt x="236" y="8275"/>
                    <a:pt x="0" y="8380"/>
                  </a:cubicBezTo>
                  <a:lnTo>
                    <a:pt x="102" y="8612"/>
                  </a:lnTo>
                  <a:cubicBezTo>
                    <a:pt x="392" y="8484"/>
                    <a:pt x="594" y="8246"/>
                    <a:pt x="789" y="8016"/>
                  </a:cubicBezTo>
                  <a:cubicBezTo>
                    <a:pt x="849" y="7945"/>
                    <a:pt x="909" y="7873"/>
                    <a:pt x="972" y="7806"/>
                  </a:cubicBezTo>
                  <a:cubicBezTo>
                    <a:pt x="1155" y="7609"/>
                    <a:pt x="1416" y="7430"/>
                    <a:pt x="1663" y="7430"/>
                  </a:cubicBezTo>
                  <a:cubicBezTo>
                    <a:pt x="1723" y="7430"/>
                    <a:pt x="1782" y="7440"/>
                    <a:pt x="1839" y="7464"/>
                  </a:cubicBezTo>
                  <a:cubicBezTo>
                    <a:pt x="1988" y="7525"/>
                    <a:pt x="2098" y="7663"/>
                    <a:pt x="2214" y="7809"/>
                  </a:cubicBezTo>
                  <a:cubicBezTo>
                    <a:pt x="2281" y="7893"/>
                    <a:pt x="2349" y="7977"/>
                    <a:pt x="2425" y="8051"/>
                  </a:cubicBezTo>
                  <a:cubicBezTo>
                    <a:pt x="2665" y="8284"/>
                    <a:pt x="3006" y="8402"/>
                    <a:pt x="3358" y="8402"/>
                  </a:cubicBezTo>
                  <a:cubicBezTo>
                    <a:pt x="3658" y="8402"/>
                    <a:pt x="3967" y="8316"/>
                    <a:pt x="4227" y="8140"/>
                  </a:cubicBezTo>
                  <a:cubicBezTo>
                    <a:pt x="4961" y="7645"/>
                    <a:pt x="5180" y="6722"/>
                    <a:pt x="5340" y="5817"/>
                  </a:cubicBezTo>
                  <a:lnTo>
                    <a:pt x="6043" y="1863"/>
                  </a:lnTo>
                  <a:lnTo>
                    <a:pt x="7108" y="8354"/>
                  </a:lnTo>
                  <a:cubicBezTo>
                    <a:pt x="7232" y="9112"/>
                    <a:pt x="7373" y="9778"/>
                    <a:pt x="7844" y="10266"/>
                  </a:cubicBezTo>
                  <a:lnTo>
                    <a:pt x="7892" y="10316"/>
                  </a:lnTo>
                  <a:lnTo>
                    <a:pt x="7960" y="10303"/>
                  </a:lnTo>
                  <a:cubicBezTo>
                    <a:pt x="8389" y="10217"/>
                    <a:pt x="8677" y="9846"/>
                    <a:pt x="8903" y="9495"/>
                  </a:cubicBezTo>
                  <a:lnTo>
                    <a:pt x="8931" y="9452"/>
                  </a:lnTo>
                  <a:cubicBezTo>
                    <a:pt x="9126" y="9147"/>
                    <a:pt x="9328" y="8831"/>
                    <a:pt x="9637" y="8703"/>
                  </a:cubicBezTo>
                  <a:cubicBezTo>
                    <a:pt x="9698" y="8677"/>
                    <a:pt x="9767" y="8664"/>
                    <a:pt x="9838" y="8664"/>
                  </a:cubicBezTo>
                  <a:cubicBezTo>
                    <a:pt x="9959" y="8664"/>
                    <a:pt x="10085" y="8701"/>
                    <a:pt x="10183" y="8770"/>
                  </a:cubicBezTo>
                  <a:cubicBezTo>
                    <a:pt x="10253" y="8820"/>
                    <a:pt x="10337" y="8908"/>
                    <a:pt x="10330" y="9040"/>
                  </a:cubicBezTo>
                  <a:lnTo>
                    <a:pt x="10318" y="9289"/>
                  </a:lnTo>
                  <a:lnTo>
                    <a:pt x="10527" y="9153"/>
                  </a:lnTo>
                  <a:cubicBezTo>
                    <a:pt x="11447" y="8555"/>
                    <a:pt x="12894" y="8429"/>
                    <a:pt x="13948" y="8429"/>
                  </a:cubicBezTo>
                  <a:cubicBezTo>
                    <a:pt x="14705" y="8429"/>
                    <a:pt x="15261" y="8494"/>
                    <a:pt x="15274" y="8496"/>
                  </a:cubicBezTo>
                  <a:lnTo>
                    <a:pt x="15308" y="8500"/>
                  </a:lnTo>
                  <a:lnTo>
                    <a:pt x="15340" y="8485"/>
                  </a:lnTo>
                  <a:cubicBezTo>
                    <a:pt x="15630" y="8358"/>
                    <a:pt x="15832" y="8119"/>
                    <a:pt x="16027" y="7889"/>
                  </a:cubicBezTo>
                  <a:cubicBezTo>
                    <a:pt x="16088" y="7818"/>
                    <a:pt x="16148" y="7747"/>
                    <a:pt x="16210" y="7679"/>
                  </a:cubicBezTo>
                  <a:cubicBezTo>
                    <a:pt x="16394" y="7483"/>
                    <a:pt x="16655" y="7304"/>
                    <a:pt x="16902" y="7304"/>
                  </a:cubicBezTo>
                  <a:cubicBezTo>
                    <a:pt x="16962" y="7304"/>
                    <a:pt x="17020" y="7314"/>
                    <a:pt x="17077" y="7337"/>
                  </a:cubicBezTo>
                  <a:cubicBezTo>
                    <a:pt x="17226" y="7399"/>
                    <a:pt x="17335" y="7536"/>
                    <a:pt x="17452" y="7682"/>
                  </a:cubicBezTo>
                  <a:cubicBezTo>
                    <a:pt x="17519" y="7767"/>
                    <a:pt x="17586" y="7851"/>
                    <a:pt x="17663" y="7925"/>
                  </a:cubicBezTo>
                  <a:cubicBezTo>
                    <a:pt x="17903" y="8158"/>
                    <a:pt x="18245" y="8276"/>
                    <a:pt x="18597" y="8276"/>
                  </a:cubicBezTo>
                  <a:cubicBezTo>
                    <a:pt x="18897" y="8276"/>
                    <a:pt x="19205" y="8190"/>
                    <a:pt x="19465" y="8015"/>
                  </a:cubicBezTo>
                  <a:cubicBezTo>
                    <a:pt x="20199" y="7520"/>
                    <a:pt x="20418" y="6595"/>
                    <a:pt x="20578" y="5690"/>
                  </a:cubicBezTo>
                  <a:lnTo>
                    <a:pt x="21281" y="1737"/>
                  </a:lnTo>
                  <a:lnTo>
                    <a:pt x="22345" y="8229"/>
                  </a:lnTo>
                  <a:cubicBezTo>
                    <a:pt x="22469" y="8986"/>
                    <a:pt x="22610" y="9653"/>
                    <a:pt x="23082" y="10140"/>
                  </a:cubicBezTo>
                  <a:lnTo>
                    <a:pt x="23130" y="10191"/>
                  </a:lnTo>
                  <a:lnTo>
                    <a:pt x="23198" y="10177"/>
                  </a:lnTo>
                  <a:cubicBezTo>
                    <a:pt x="23628" y="10091"/>
                    <a:pt x="23916" y="9721"/>
                    <a:pt x="24141" y="9369"/>
                  </a:cubicBezTo>
                  <a:lnTo>
                    <a:pt x="24169" y="9325"/>
                  </a:lnTo>
                  <a:cubicBezTo>
                    <a:pt x="24364" y="9021"/>
                    <a:pt x="24566" y="8705"/>
                    <a:pt x="24874" y="8577"/>
                  </a:cubicBezTo>
                  <a:cubicBezTo>
                    <a:pt x="24936" y="8551"/>
                    <a:pt x="25006" y="8538"/>
                    <a:pt x="25077" y="8538"/>
                  </a:cubicBezTo>
                  <a:cubicBezTo>
                    <a:pt x="25198" y="8538"/>
                    <a:pt x="25323" y="8575"/>
                    <a:pt x="25420" y="8643"/>
                  </a:cubicBezTo>
                  <a:cubicBezTo>
                    <a:pt x="25491" y="8694"/>
                    <a:pt x="25575" y="8781"/>
                    <a:pt x="25568" y="8914"/>
                  </a:cubicBezTo>
                  <a:lnTo>
                    <a:pt x="25557" y="9147"/>
                  </a:lnTo>
                  <a:lnTo>
                    <a:pt x="25557" y="9147"/>
                  </a:lnTo>
                  <a:lnTo>
                    <a:pt x="25759" y="9031"/>
                  </a:lnTo>
                  <a:cubicBezTo>
                    <a:pt x="26726" y="8479"/>
                    <a:pt x="27846" y="8193"/>
                    <a:pt x="28954" y="8193"/>
                  </a:cubicBezTo>
                  <a:cubicBezTo>
                    <a:pt x="29398" y="8193"/>
                    <a:pt x="29839" y="8239"/>
                    <a:pt x="30269" y="8332"/>
                  </a:cubicBezTo>
                  <a:lnTo>
                    <a:pt x="30463" y="8408"/>
                  </a:lnTo>
                  <a:lnTo>
                    <a:pt x="30512" y="8386"/>
                  </a:lnTo>
                  <a:cubicBezTo>
                    <a:pt x="30802" y="8258"/>
                    <a:pt x="31003" y="8021"/>
                    <a:pt x="31198" y="7790"/>
                  </a:cubicBezTo>
                  <a:cubicBezTo>
                    <a:pt x="31258" y="7719"/>
                    <a:pt x="31319" y="7647"/>
                    <a:pt x="31382" y="7580"/>
                  </a:cubicBezTo>
                  <a:cubicBezTo>
                    <a:pt x="31564" y="7384"/>
                    <a:pt x="31825" y="7205"/>
                    <a:pt x="32072" y="7205"/>
                  </a:cubicBezTo>
                  <a:cubicBezTo>
                    <a:pt x="32132" y="7205"/>
                    <a:pt x="32191" y="7215"/>
                    <a:pt x="32249" y="7238"/>
                  </a:cubicBezTo>
                  <a:cubicBezTo>
                    <a:pt x="32398" y="7300"/>
                    <a:pt x="32507" y="7437"/>
                    <a:pt x="32622" y="7582"/>
                  </a:cubicBezTo>
                  <a:cubicBezTo>
                    <a:pt x="32689" y="7667"/>
                    <a:pt x="32758" y="7752"/>
                    <a:pt x="32834" y="7826"/>
                  </a:cubicBezTo>
                  <a:cubicBezTo>
                    <a:pt x="33074" y="8058"/>
                    <a:pt x="33416" y="8177"/>
                    <a:pt x="33768" y="8177"/>
                  </a:cubicBezTo>
                  <a:cubicBezTo>
                    <a:pt x="34068" y="8177"/>
                    <a:pt x="34376" y="8091"/>
                    <a:pt x="34636" y="7915"/>
                  </a:cubicBezTo>
                  <a:cubicBezTo>
                    <a:pt x="35371" y="7420"/>
                    <a:pt x="35589" y="6495"/>
                    <a:pt x="35750" y="5592"/>
                  </a:cubicBezTo>
                  <a:lnTo>
                    <a:pt x="36452" y="1637"/>
                  </a:lnTo>
                  <a:lnTo>
                    <a:pt x="37516" y="8128"/>
                  </a:lnTo>
                  <a:cubicBezTo>
                    <a:pt x="37617" y="8745"/>
                    <a:pt x="37743" y="9514"/>
                    <a:pt x="38253" y="10040"/>
                  </a:cubicBezTo>
                  <a:lnTo>
                    <a:pt x="38301" y="10091"/>
                  </a:lnTo>
                  <a:lnTo>
                    <a:pt x="38369" y="10077"/>
                  </a:lnTo>
                  <a:cubicBezTo>
                    <a:pt x="38799" y="9991"/>
                    <a:pt x="39087" y="9621"/>
                    <a:pt x="39312" y="9270"/>
                  </a:cubicBezTo>
                  <a:lnTo>
                    <a:pt x="39340" y="9227"/>
                  </a:lnTo>
                  <a:cubicBezTo>
                    <a:pt x="39535" y="8922"/>
                    <a:pt x="39737" y="8606"/>
                    <a:pt x="40046" y="8477"/>
                  </a:cubicBezTo>
                  <a:cubicBezTo>
                    <a:pt x="40107" y="8452"/>
                    <a:pt x="40177" y="8440"/>
                    <a:pt x="40248" y="8440"/>
                  </a:cubicBezTo>
                  <a:cubicBezTo>
                    <a:pt x="40369" y="8440"/>
                    <a:pt x="40494" y="8476"/>
                    <a:pt x="40591" y="8544"/>
                  </a:cubicBezTo>
                  <a:cubicBezTo>
                    <a:pt x="40663" y="8594"/>
                    <a:pt x="40747" y="8683"/>
                    <a:pt x="40740" y="8814"/>
                  </a:cubicBezTo>
                  <a:lnTo>
                    <a:pt x="40727" y="9064"/>
                  </a:lnTo>
                  <a:lnTo>
                    <a:pt x="40936" y="8928"/>
                  </a:lnTo>
                  <a:cubicBezTo>
                    <a:pt x="41857" y="8330"/>
                    <a:pt x="43303" y="8204"/>
                    <a:pt x="44358" y="8204"/>
                  </a:cubicBezTo>
                  <a:cubicBezTo>
                    <a:pt x="45115" y="8204"/>
                    <a:pt x="45670" y="8269"/>
                    <a:pt x="45683" y="8270"/>
                  </a:cubicBezTo>
                  <a:lnTo>
                    <a:pt x="45717" y="8275"/>
                  </a:lnTo>
                  <a:lnTo>
                    <a:pt x="45750" y="8260"/>
                  </a:lnTo>
                  <a:cubicBezTo>
                    <a:pt x="46040" y="8133"/>
                    <a:pt x="46240" y="7894"/>
                    <a:pt x="46436" y="7665"/>
                  </a:cubicBezTo>
                  <a:cubicBezTo>
                    <a:pt x="46496" y="7593"/>
                    <a:pt x="46557" y="7522"/>
                    <a:pt x="46619" y="7454"/>
                  </a:cubicBezTo>
                  <a:cubicBezTo>
                    <a:pt x="46802" y="7258"/>
                    <a:pt x="47063" y="7078"/>
                    <a:pt x="47310" y="7078"/>
                  </a:cubicBezTo>
                  <a:cubicBezTo>
                    <a:pt x="47370" y="7078"/>
                    <a:pt x="47429" y="7089"/>
                    <a:pt x="47486" y="7112"/>
                  </a:cubicBezTo>
                  <a:cubicBezTo>
                    <a:pt x="47636" y="7173"/>
                    <a:pt x="47745" y="7311"/>
                    <a:pt x="47861" y="7457"/>
                  </a:cubicBezTo>
                  <a:cubicBezTo>
                    <a:pt x="47927" y="7541"/>
                    <a:pt x="47995" y="7626"/>
                    <a:pt x="48071" y="7699"/>
                  </a:cubicBezTo>
                  <a:cubicBezTo>
                    <a:pt x="48312" y="7932"/>
                    <a:pt x="48653" y="8051"/>
                    <a:pt x="49006" y="8051"/>
                  </a:cubicBezTo>
                  <a:cubicBezTo>
                    <a:pt x="49306" y="8051"/>
                    <a:pt x="49614" y="7965"/>
                    <a:pt x="49874" y="7789"/>
                  </a:cubicBezTo>
                  <a:cubicBezTo>
                    <a:pt x="50608" y="7294"/>
                    <a:pt x="50827" y="6370"/>
                    <a:pt x="50987" y="5465"/>
                  </a:cubicBezTo>
                  <a:lnTo>
                    <a:pt x="51690" y="1512"/>
                  </a:lnTo>
                  <a:lnTo>
                    <a:pt x="52754" y="8002"/>
                  </a:lnTo>
                  <a:cubicBezTo>
                    <a:pt x="52855" y="8620"/>
                    <a:pt x="52981" y="9388"/>
                    <a:pt x="53491" y="9915"/>
                  </a:cubicBezTo>
                  <a:lnTo>
                    <a:pt x="53539" y="9965"/>
                  </a:lnTo>
                  <a:lnTo>
                    <a:pt x="53607" y="9951"/>
                  </a:lnTo>
                  <a:cubicBezTo>
                    <a:pt x="54037" y="9866"/>
                    <a:pt x="54325" y="9495"/>
                    <a:pt x="54550" y="9144"/>
                  </a:cubicBezTo>
                  <a:lnTo>
                    <a:pt x="54577" y="9102"/>
                  </a:lnTo>
                  <a:cubicBezTo>
                    <a:pt x="54773" y="8795"/>
                    <a:pt x="54974" y="8480"/>
                    <a:pt x="55284" y="8352"/>
                  </a:cubicBezTo>
                  <a:cubicBezTo>
                    <a:pt x="55345" y="8326"/>
                    <a:pt x="55415" y="8313"/>
                    <a:pt x="55486" y="8313"/>
                  </a:cubicBezTo>
                  <a:cubicBezTo>
                    <a:pt x="55607" y="8313"/>
                    <a:pt x="55732" y="8350"/>
                    <a:pt x="55829" y="8418"/>
                  </a:cubicBezTo>
                  <a:cubicBezTo>
                    <a:pt x="55901" y="8469"/>
                    <a:pt x="55985" y="8556"/>
                    <a:pt x="55978" y="8689"/>
                  </a:cubicBezTo>
                  <a:lnTo>
                    <a:pt x="55965" y="8921"/>
                  </a:lnTo>
                  <a:lnTo>
                    <a:pt x="56168" y="8806"/>
                  </a:lnTo>
                  <a:cubicBezTo>
                    <a:pt x="57132" y="8256"/>
                    <a:pt x="58246" y="7969"/>
                    <a:pt x="59359" y="7969"/>
                  </a:cubicBezTo>
                  <a:cubicBezTo>
                    <a:pt x="59809" y="7969"/>
                    <a:pt x="60259" y="8016"/>
                    <a:pt x="60698" y="8112"/>
                  </a:cubicBezTo>
                  <a:lnTo>
                    <a:pt x="60752" y="7864"/>
                  </a:lnTo>
                  <a:cubicBezTo>
                    <a:pt x="60294" y="7764"/>
                    <a:pt x="59825" y="7715"/>
                    <a:pt x="59356" y="7715"/>
                  </a:cubicBezTo>
                  <a:cubicBezTo>
                    <a:pt x="58262" y="7715"/>
                    <a:pt x="57166" y="7982"/>
                    <a:pt x="56202" y="8496"/>
                  </a:cubicBezTo>
                  <a:cubicBezTo>
                    <a:pt x="56163" y="8386"/>
                    <a:pt x="56086" y="8288"/>
                    <a:pt x="55976" y="8210"/>
                  </a:cubicBezTo>
                  <a:cubicBezTo>
                    <a:pt x="55835" y="8111"/>
                    <a:pt x="55658" y="8059"/>
                    <a:pt x="55485" y="8059"/>
                  </a:cubicBezTo>
                  <a:cubicBezTo>
                    <a:pt x="55381" y="8059"/>
                    <a:pt x="55279" y="8078"/>
                    <a:pt x="55186" y="8116"/>
                  </a:cubicBezTo>
                  <a:cubicBezTo>
                    <a:pt x="54803" y="8276"/>
                    <a:pt x="54569" y="8642"/>
                    <a:pt x="54363" y="8964"/>
                  </a:cubicBezTo>
                  <a:lnTo>
                    <a:pt x="54336" y="9007"/>
                  </a:lnTo>
                  <a:cubicBezTo>
                    <a:pt x="54153" y="9292"/>
                    <a:pt x="53927" y="9592"/>
                    <a:pt x="53625" y="9685"/>
                  </a:cubicBezTo>
                  <a:cubicBezTo>
                    <a:pt x="53243" y="9253"/>
                    <a:pt x="53118" y="8648"/>
                    <a:pt x="53006" y="7961"/>
                  </a:cubicBezTo>
                  <a:lnTo>
                    <a:pt x="51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6" name="Google Shape;1926;p66"/>
          <p:cNvGrpSpPr/>
          <p:nvPr/>
        </p:nvGrpSpPr>
        <p:grpSpPr>
          <a:xfrm>
            <a:off x="5215100" y="1979550"/>
            <a:ext cx="977975" cy="1334350"/>
            <a:chOff x="4859125" y="2004625"/>
            <a:chExt cx="977975" cy="1334350"/>
          </a:xfrm>
        </p:grpSpPr>
        <p:sp>
          <p:nvSpPr>
            <p:cNvPr id="1927" name="Google Shape;1927;p66"/>
            <p:cNvSpPr/>
            <p:nvPr/>
          </p:nvSpPr>
          <p:spPr>
            <a:xfrm>
              <a:off x="5002125" y="2041575"/>
              <a:ext cx="574400" cy="153150"/>
            </a:xfrm>
            <a:custGeom>
              <a:rect b="b" l="l" r="r" t="t"/>
              <a:pathLst>
                <a:path extrusionOk="0" h="6126" w="22976">
                  <a:moveTo>
                    <a:pt x="22510" y="467"/>
                  </a:moveTo>
                  <a:lnTo>
                    <a:pt x="22510" y="5659"/>
                  </a:lnTo>
                  <a:lnTo>
                    <a:pt x="466" y="5659"/>
                  </a:lnTo>
                  <a:lnTo>
                    <a:pt x="466" y="467"/>
                  </a:lnTo>
                  <a:close/>
                  <a:moveTo>
                    <a:pt x="0" y="1"/>
                  </a:moveTo>
                  <a:lnTo>
                    <a:pt x="0" y="467"/>
                  </a:lnTo>
                  <a:lnTo>
                    <a:pt x="0" y="5659"/>
                  </a:lnTo>
                  <a:lnTo>
                    <a:pt x="0" y="6126"/>
                  </a:lnTo>
                  <a:lnTo>
                    <a:pt x="22976" y="6126"/>
                  </a:lnTo>
                  <a:lnTo>
                    <a:pt x="22976" y="5659"/>
                  </a:lnTo>
                  <a:lnTo>
                    <a:pt x="22976" y="467"/>
                  </a:lnTo>
                  <a:lnTo>
                    <a:pt x="22976" y="1"/>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6"/>
            <p:cNvSpPr/>
            <p:nvPr/>
          </p:nvSpPr>
          <p:spPr>
            <a:xfrm>
              <a:off x="5028275" y="2069700"/>
              <a:ext cx="48925" cy="96900"/>
            </a:xfrm>
            <a:custGeom>
              <a:rect b="b" l="l" r="r" t="t"/>
              <a:pathLst>
                <a:path extrusionOk="0" h="3876" w="1957">
                  <a:moveTo>
                    <a:pt x="0" y="1"/>
                  </a:moveTo>
                  <a:lnTo>
                    <a:pt x="0" y="3876"/>
                  </a:lnTo>
                  <a:lnTo>
                    <a:pt x="1956" y="3876"/>
                  </a:lnTo>
                  <a:lnTo>
                    <a:pt x="1956" y="1"/>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6"/>
            <p:cNvSpPr/>
            <p:nvPr/>
          </p:nvSpPr>
          <p:spPr>
            <a:xfrm>
              <a:off x="5095325" y="2069700"/>
              <a:ext cx="48925" cy="96900"/>
            </a:xfrm>
            <a:custGeom>
              <a:rect b="b" l="l" r="r" t="t"/>
              <a:pathLst>
                <a:path extrusionOk="0" h="3876" w="1957">
                  <a:moveTo>
                    <a:pt x="1" y="1"/>
                  </a:moveTo>
                  <a:lnTo>
                    <a:pt x="1" y="3876"/>
                  </a:lnTo>
                  <a:lnTo>
                    <a:pt x="1957" y="3876"/>
                  </a:lnTo>
                  <a:lnTo>
                    <a:pt x="1957" y="1"/>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6"/>
            <p:cNvSpPr/>
            <p:nvPr/>
          </p:nvSpPr>
          <p:spPr>
            <a:xfrm>
              <a:off x="5162400" y="2069700"/>
              <a:ext cx="48900" cy="96900"/>
            </a:xfrm>
            <a:custGeom>
              <a:rect b="b" l="l" r="r" t="t"/>
              <a:pathLst>
                <a:path extrusionOk="0" h="3876" w="1956">
                  <a:moveTo>
                    <a:pt x="1" y="1"/>
                  </a:moveTo>
                  <a:lnTo>
                    <a:pt x="1" y="3876"/>
                  </a:lnTo>
                  <a:lnTo>
                    <a:pt x="1955" y="3876"/>
                  </a:lnTo>
                  <a:lnTo>
                    <a:pt x="1955" y="1"/>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6"/>
            <p:cNvSpPr/>
            <p:nvPr/>
          </p:nvSpPr>
          <p:spPr>
            <a:xfrm>
              <a:off x="5229450" y="2069700"/>
              <a:ext cx="48925" cy="96900"/>
            </a:xfrm>
            <a:custGeom>
              <a:rect b="b" l="l" r="r" t="t"/>
              <a:pathLst>
                <a:path extrusionOk="0" h="3876" w="1957">
                  <a:moveTo>
                    <a:pt x="0" y="1"/>
                  </a:moveTo>
                  <a:lnTo>
                    <a:pt x="0" y="3876"/>
                  </a:lnTo>
                  <a:lnTo>
                    <a:pt x="1956" y="3876"/>
                  </a:lnTo>
                  <a:lnTo>
                    <a:pt x="1956" y="1"/>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6"/>
            <p:cNvSpPr/>
            <p:nvPr/>
          </p:nvSpPr>
          <p:spPr>
            <a:xfrm>
              <a:off x="5296525" y="2069700"/>
              <a:ext cx="48925" cy="96900"/>
            </a:xfrm>
            <a:custGeom>
              <a:rect b="b" l="l" r="r" t="t"/>
              <a:pathLst>
                <a:path extrusionOk="0" h="3876" w="1957">
                  <a:moveTo>
                    <a:pt x="0" y="1"/>
                  </a:moveTo>
                  <a:lnTo>
                    <a:pt x="0" y="3876"/>
                  </a:lnTo>
                  <a:lnTo>
                    <a:pt x="1956" y="3876"/>
                  </a:lnTo>
                  <a:lnTo>
                    <a:pt x="1956" y="1"/>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6"/>
            <p:cNvSpPr/>
            <p:nvPr/>
          </p:nvSpPr>
          <p:spPr>
            <a:xfrm>
              <a:off x="5363575" y="2069700"/>
              <a:ext cx="48900" cy="96900"/>
            </a:xfrm>
            <a:custGeom>
              <a:rect b="b" l="l" r="r" t="t"/>
              <a:pathLst>
                <a:path extrusionOk="0" h="3876" w="1956">
                  <a:moveTo>
                    <a:pt x="1" y="1"/>
                  </a:moveTo>
                  <a:lnTo>
                    <a:pt x="1" y="3876"/>
                  </a:lnTo>
                  <a:lnTo>
                    <a:pt x="1956" y="3876"/>
                  </a:lnTo>
                  <a:lnTo>
                    <a:pt x="1956" y="1"/>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6"/>
            <p:cNvSpPr/>
            <p:nvPr/>
          </p:nvSpPr>
          <p:spPr>
            <a:xfrm>
              <a:off x="5430625" y="2069700"/>
              <a:ext cx="48925" cy="96900"/>
            </a:xfrm>
            <a:custGeom>
              <a:rect b="b" l="l" r="r" t="t"/>
              <a:pathLst>
                <a:path extrusionOk="0" h="3876" w="1957">
                  <a:moveTo>
                    <a:pt x="1" y="1"/>
                  </a:moveTo>
                  <a:lnTo>
                    <a:pt x="1" y="3876"/>
                  </a:lnTo>
                  <a:lnTo>
                    <a:pt x="1956" y="3876"/>
                  </a:lnTo>
                  <a:lnTo>
                    <a:pt x="1956" y="1"/>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6"/>
            <p:cNvSpPr/>
            <p:nvPr/>
          </p:nvSpPr>
          <p:spPr>
            <a:xfrm>
              <a:off x="5601975" y="2112325"/>
              <a:ext cx="235125" cy="11650"/>
            </a:xfrm>
            <a:custGeom>
              <a:rect b="b" l="l" r="r" t="t"/>
              <a:pathLst>
                <a:path extrusionOk="0" h="466" w="9405">
                  <a:moveTo>
                    <a:pt x="234" y="1"/>
                  </a:moveTo>
                  <a:cubicBezTo>
                    <a:pt x="106" y="1"/>
                    <a:pt x="1" y="105"/>
                    <a:pt x="1" y="233"/>
                  </a:cubicBezTo>
                  <a:cubicBezTo>
                    <a:pt x="1" y="362"/>
                    <a:pt x="106" y="466"/>
                    <a:pt x="234" y="466"/>
                  </a:cubicBezTo>
                  <a:lnTo>
                    <a:pt x="9173" y="466"/>
                  </a:lnTo>
                  <a:cubicBezTo>
                    <a:pt x="9301" y="466"/>
                    <a:pt x="9405" y="362"/>
                    <a:pt x="9405" y="233"/>
                  </a:cubicBezTo>
                  <a:cubicBezTo>
                    <a:pt x="9405" y="105"/>
                    <a:pt x="9301" y="1"/>
                    <a:pt x="9173" y="1"/>
                  </a:cubicBez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6"/>
            <p:cNvSpPr/>
            <p:nvPr/>
          </p:nvSpPr>
          <p:spPr>
            <a:xfrm>
              <a:off x="5002125" y="2410100"/>
              <a:ext cx="574400" cy="153150"/>
            </a:xfrm>
            <a:custGeom>
              <a:rect b="b" l="l" r="r" t="t"/>
              <a:pathLst>
                <a:path extrusionOk="0" h="6126" w="22976">
                  <a:moveTo>
                    <a:pt x="22510" y="467"/>
                  </a:moveTo>
                  <a:lnTo>
                    <a:pt x="22510" y="5661"/>
                  </a:lnTo>
                  <a:lnTo>
                    <a:pt x="466" y="5661"/>
                  </a:lnTo>
                  <a:lnTo>
                    <a:pt x="466" y="467"/>
                  </a:lnTo>
                  <a:close/>
                  <a:moveTo>
                    <a:pt x="0" y="1"/>
                  </a:moveTo>
                  <a:lnTo>
                    <a:pt x="0" y="467"/>
                  </a:lnTo>
                  <a:lnTo>
                    <a:pt x="0" y="5661"/>
                  </a:lnTo>
                  <a:lnTo>
                    <a:pt x="0" y="6126"/>
                  </a:lnTo>
                  <a:lnTo>
                    <a:pt x="22976" y="6126"/>
                  </a:lnTo>
                  <a:lnTo>
                    <a:pt x="22976" y="5661"/>
                  </a:lnTo>
                  <a:lnTo>
                    <a:pt x="22976" y="467"/>
                  </a:lnTo>
                  <a:lnTo>
                    <a:pt x="22976" y="1"/>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6"/>
            <p:cNvSpPr/>
            <p:nvPr/>
          </p:nvSpPr>
          <p:spPr>
            <a:xfrm>
              <a:off x="5028275" y="2438225"/>
              <a:ext cx="48925" cy="96925"/>
            </a:xfrm>
            <a:custGeom>
              <a:rect b="b" l="l" r="r" t="t"/>
              <a:pathLst>
                <a:path extrusionOk="0" h="3877" w="1957">
                  <a:moveTo>
                    <a:pt x="0" y="1"/>
                  </a:moveTo>
                  <a:lnTo>
                    <a:pt x="0" y="3877"/>
                  </a:lnTo>
                  <a:lnTo>
                    <a:pt x="1956" y="3877"/>
                  </a:lnTo>
                  <a:lnTo>
                    <a:pt x="1956" y="1"/>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6"/>
            <p:cNvSpPr/>
            <p:nvPr/>
          </p:nvSpPr>
          <p:spPr>
            <a:xfrm>
              <a:off x="5095325" y="2438225"/>
              <a:ext cx="48925" cy="96925"/>
            </a:xfrm>
            <a:custGeom>
              <a:rect b="b" l="l" r="r" t="t"/>
              <a:pathLst>
                <a:path extrusionOk="0" h="3877" w="1957">
                  <a:moveTo>
                    <a:pt x="1" y="1"/>
                  </a:moveTo>
                  <a:lnTo>
                    <a:pt x="1" y="3877"/>
                  </a:lnTo>
                  <a:lnTo>
                    <a:pt x="1957" y="3877"/>
                  </a:lnTo>
                  <a:lnTo>
                    <a:pt x="1957" y="1"/>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6"/>
            <p:cNvSpPr/>
            <p:nvPr/>
          </p:nvSpPr>
          <p:spPr>
            <a:xfrm>
              <a:off x="5162400" y="2438225"/>
              <a:ext cx="48900" cy="96925"/>
            </a:xfrm>
            <a:custGeom>
              <a:rect b="b" l="l" r="r" t="t"/>
              <a:pathLst>
                <a:path extrusionOk="0" h="3877" w="1956">
                  <a:moveTo>
                    <a:pt x="1" y="1"/>
                  </a:moveTo>
                  <a:lnTo>
                    <a:pt x="1" y="3877"/>
                  </a:lnTo>
                  <a:lnTo>
                    <a:pt x="1955" y="3877"/>
                  </a:lnTo>
                  <a:lnTo>
                    <a:pt x="1955" y="1"/>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6"/>
            <p:cNvSpPr/>
            <p:nvPr/>
          </p:nvSpPr>
          <p:spPr>
            <a:xfrm>
              <a:off x="5601975" y="2480850"/>
              <a:ext cx="235125" cy="11675"/>
            </a:xfrm>
            <a:custGeom>
              <a:rect b="b" l="l" r="r" t="t"/>
              <a:pathLst>
                <a:path extrusionOk="0" h="467" w="9405">
                  <a:moveTo>
                    <a:pt x="234" y="1"/>
                  </a:moveTo>
                  <a:cubicBezTo>
                    <a:pt x="106" y="1"/>
                    <a:pt x="1" y="105"/>
                    <a:pt x="1" y="234"/>
                  </a:cubicBezTo>
                  <a:cubicBezTo>
                    <a:pt x="1" y="362"/>
                    <a:pt x="106" y="467"/>
                    <a:pt x="234" y="467"/>
                  </a:cubicBezTo>
                  <a:lnTo>
                    <a:pt x="9173" y="467"/>
                  </a:lnTo>
                  <a:cubicBezTo>
                    <a:pt x="9301" y="467"/>
                    <a:pt x="9405" y="362"/>
                    <a:pt x="9405" y="234"/>
                  </a:cubicBezTo>
                  <a:cubicBezTo>
                    <a:pt x="9405" y="105"/>
                    <a:pt x="9301" y="1"/>
                    <a:pt x="9173" y="1"/>
                  </a:cubicBez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6"/>
            <p:cNvSpPr/>
            <p:nvPr/>
          </p:nvSpPr>
          <p:spPr>
            <a:xfrm>
              <a:off x="5002125" y="2778675"/>
              <a:ext cx="574400" cy="153125"/>
            </a:xfrm>
            <a:custGeom>
              <a:rect b="b" l="l" r="r" t="t"/>
              <a:pathLst>
                <a:path extrusionOk="0" h="6125" w="22976">
                  <a:moveTo>
                    <a:pt x="22510" y="465"/>
                  </a:moveTo>
                  <a:lnTo>
                    <a:pt x="22510" y="5659"/>
                  </a:lnTo>
                  <a:lnTo>
                    <a:pt x="466" y="5659"/>
                  </a:lnTo>
                  <a:lnTo>
                    <a:pt x="466" y="465"/>
                  </a:lnTo>
                  <a:close/>
                  <a:moveTo>
                    <a:pt x="0" y="0"/>
                  </a:moveTo>
                  <a:lnTo>
                    <a:pt x="0" y="465"/>
                  </a:lnTo>
                  <a:lnTo>
                    <a:pt x="0" y="5659"/>
                  </a:lnTo>
                  <a:lnTo>
                    <a:pt x="0" y="6125"/>
                  </a:lnTo>
                  <a:lnTo>
                    <a:pt x="22976" y="6125"/>
                  </a:lnTo>
                  <a:lnTo>
                    <a:pt x="22976" y="5659"/>
                  </a:lnTo>
                  <a:lnTo>
                    <a:pt x="22976" y="465"/>
                  </a:lnTo>
                  <a:lnTo>
                    <a:pt x="22976" y="0"/>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6"/>
            <p:cNvSpPr/>
            <p:nvPr/>
          </p:nvSpPr>
          <p:spPr>
            <a:xfrm>
              <a:off x="5028275" y="2806800"/>
              <a:ext cx="48925" cy="96875"/>
            </a:xfrm>
            <a:custGeom>
              <a:rect b="b" l="l" r="r" t="t"/>
              <a:pathLst>
                <a:path extrusionOk="0" h="3875" w="1957">
                  <a:moveTo>
                    <a:pt x="0" y="0"/>
                  </a:moveTo>
                  <a:lnTo>
                    <a:pt x="0" y="3875"/>
                  </a:lnTo>
                  <a:lnTo>
                    <a:pt x="1956" y="3875"/>
                  </a:lnTo>
                  <a:lnTo>
                    <a:pt x="1956" y="0"/>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6"/>
            <p:cNvSpPr/>
            <p:nvPr/>
          </p:nvSpPr>
          <p:spPr>
            <a:xfrm>
              <a:off x="5095325" y="2806800"/>
              <a:ext cx="48925" cy="96875"/>
            </a:xfrm>
            <a:custGeom>
              <a:rect b="b" l="l" r="r" t="t"/>
              <a:pathLst>
                <a:path extrusionOk="0" h="3875" w="1957">
                  <a:moveTo>
                    <a:pt x="1" y="0"/>
                  </a:moveTo>
                  <a:lnTo>
                    <a:pt x="1" y="3875"/>
                  </a:lnTo>
                  <a:lnTo>
                    <a:pt x="1957" y="3875"/>
                  </a:lnTo>
                  <a:lnTo>
                    <a:pt x="1957" y="0"/>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6"/>
            <p:cNvSpPr/>
            <p:nvPr/>
          </p:nvSpPr>
          <p:spPr>
            <a:xfrm>
              <a:off x="5162400" y="2806800"/>
              <a:ext cx="48900" cy="96875"/>
            </a:xfrm>
            <a:custGeom>
              <a:rect b="b" l="l" r="r" t="t"/>
              <a:pathLst>
                <a:path extrusionOk="0" h="3875" w="1956">
                  <a:moveTo>
                    <a:pt x="1" y="0"/>
                  </a:moveTo>
                  <a:lnTo>
                    <a:pt x="1" y="3875"/>
                  </a:lnTo>
                  <a:lnTo>
                    <a:pt x="1955" y="3875"/>
                  </a:lnTo>
                  <a:lnTo>
                    <a:pt x="1955" y="0"/>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6"/>
            <p:cNvSpPr/>
            <p:nvPr/>
          </p:nvSpPr>
          <p:spPr>
            <a:xfrm>
              <a:off x="5229450" y="2806800"/>
              <a:ext cx="48925" cy="96875"/>
            </a:xfrm>
            <a:custGeom>
              <a:rect b="b" l="l" r="r" t="t"/>
              <a:pathLst>
                <a:path extrusionOk="0" h="3875" w="1957">
                  <a:moveTo>
                    <a:pt x="0" y="0"/>
                  </a:moveTo>
                  <a:lnTo>
                    <a:pt x="0" y="3875"/>
                  </a:lnTo>
                  <a:lnTo>
                    <a:pt x="1956" y="3875"/>
                  </a:lnTo>
                  <a:lnTo>
                    <a:pt x="1956" y="0"/>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6"/>
            <p:cNvSpPr/>
            <p:nvPr/>
          </p:nvSpPr>
          <p:spPr>
            <a:xfrm>
              <a:off x="5296525" y="2806800"/>
              <a:ext cx="48925" cy="96875"/>
            </a:xfrm>
            <a:custGeom>
              <a:rect b="b" l="l" r="r" t="t"/>
              <a:pathLst>
                <a:path extrusionOk="0" h="3875" w="1957">
                  <a:moveTo>
                    <a:pt x="0" y="0"/>
                  </a:moveTo>
                  <a:lnTo>
                    <a:pt x="0" y="3875"/>
                  </a:lnTo>
                  <a:lnTo>
                    <a:pt x="1956" y="3875"/>
                  </a:lnTo>
                  <a:lnTo>
                    <a:pt x="1956" y="0"/>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6"/>
            <p:cNvSpPr/>
            <p:nvPr/>
          </p:nvSpPr>
          <p:spPr>
            <a:xfrm>
              <a:off x="5601975" y="2849400"/>
              <a:ext cx="235125" cy="11650"/>
            </a:xfrm>
            <a:custGeom>
              <a:rect b="b" l="l" r="r" t="t"/>
              <a:pathLst>
                <a:path extrusionOk="0" h="466" w="9405">
                  <a:moveTo>
                    <a:pt x="234" y="1"/>
                  </a:moveTo>
                  <a:cubicBezTo>
                    <a:pt x="106" y="1"/>
                    <a:pt x="1" y="105"/>
                    <a:pt x="1" y="233"/>
                  </a:cubicBezTo>
                  <a:cubicBezTo>
                    <a:pt x="1" y="362"/>
                    <a:pt x="106" y="466"/>
                    <a:pt x="234" y="466"/>
                  </a:cubicBezTo>
                  <a:lnTo>
                    <a:pt x="9173" y="466"/>
                  </a:lnTo>
                  <a:cubicBezTo>
                    <a:pt x="9301" y="466"/>
                    <a:pt x="9405" y="362"/>
                    <a:pt x="9405" y="233"/>
                  </a:cubicBezTo>
                  <a:cubicBezTo>
                    <a:pt x="9405" y="105"/>
                    <a:pt x="9301" y="1"/>
                    <a:pt x="9173" y="1"/>
                  </a:cubicBez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6"/>
            <p:cNvSpPr/>
            <p:nvPr/>
          </p:nvSpPr>
          <p:spPr>
            <a:xfrm>
              <a:off x="5002125" y="3147200"/>
              <a:ext cx="574400" cy="153125"/>
            </a:xfrm>
            <a:custGeom>
              <a:rect b="b" l="l" r="r" t="t"/>
              <a:pathLst>
                <a:path extrusionOk="0" h="6125" w="22976">
                  <a:moveTo>
                    <a:pt x="22510" y="466"/>
                  </a:moveTo>
                  <a:lnTo>
                    <a:pt x="22510" y="5660"/>
                  </a:lnTo>
                  <a:lnTo>
                    <a:pt x="466" y="5660"/>
                  </a:lnTo>
                  <a:lnTo>
                    <a:pt x="466" y="466"/>
                  </a:lnTo>
                  <a:close/>
                  <a:moveTo>
                    <a:pt x="0" y="0"/>
                  </a:moveTo>
                  <a:lnTo>
                    <a:pt x="0" y="466"/>
                  </a:lnTo>
                  <a:lnTo>
                    <a:pt x="0" y="5660"/>
                  </a:lnTo>
                  <a:lnTo>
                    <a:pt x="0" y="6125"/>
                  </a:lnTo>
                  <a:lnTo>
                    <a:pt x="22976" y="6125"/>
                  </a:lnTo>
                  <a:lnTo>
                    <a:pt x="22976" y="5660"/>
                  </a:lnTo>
                  <a:lnTo>
                    <a:pt x="22976" y="466"/>
                  </a:lnTo>
                  <a:lnTo>
                    <a:pt x="22976" y="0"/>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6"/>
            <p:cNvSpPr/>
            <p:nvPr/>
          </p:nvSpPr>
          <p:spPr>
            <a:xfrm>
              <a:off x="5028275" y="3175325"/>
              <a:ext cx="48925" cy="96875"/>
            </a:xfrm>
            <a:custGeom>
              <a:rect b="b" l="l" r="r" t="t"/>
              <a:pathLst>
                <a:path extrusionOk="0" h="3875" w="1957">
                  <a:moveTo>
                    <a:pt x="0" y="0"/>
                  </a:moveTo>
                  <a:lnTo>
                    <a:pt x="0" y="3875"/>
                  </a:lnTo>
                  <a:lnTo>
                    <a:pt x="1956" y="3875"/>
                  </a:lnTo>
                  <a:lnTo>
                    <a:pt x="1956" y="0"/>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6"/>
            <p:cNvSpPr/>
            <p:nvPr/>
          </p:nvSpPr>
          <p:spPr>
            <a:xfrm>
              <a:off x="5095325" y="3175325"/>
              <a:ext cx="48925" cy="96875"/>
            </a:xfrm>
            <a:custGeom>
              <a:rect b="b" l="l" r="r" t="t"/>
              <a:pathLst>
                <a:path extrusionOk="0" h="3875" w="1957">
                  <a:moveTo>
                    <a:pt x="1" y="0"/>
                  </a:moveTo>
                  <a:lnTo>
                    <a:pt x="1" y="3875"/>
                  </a:lnTo>
                  <a:lnTo>
                    <a:pt x="1957" y="3875"/>
                  </a:lnTo>
                  <a:lnTo>
                    <a:pt x="1957" y="0"/>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6"/>
            <p:cNvSpPr/>
            <p:nvPr/>
          </p:nvSpPr>
          <p:spPr>
            <a:xfrm>
              <a:off x="5162400" y="3175325"/>
              <a:ext cx="48900" cy="96875"/>
            </a:xfrm>
            <a:custGeom>
              <a:rect b="b" l="l" r="r" t="t"/>
              <a:pathLst>
                <a:path extrusionOk="0" h="3875" w="1956">
                  <a:moveTo>
                    <a:pt x="1" y="0"/>
                  </a:moveTo>
                  <a:lnTo>
                    <a:pt x="1" y="3875"/>
                  </a:lnTo>
                  <a:lnTo>
                    <a:pt x="1955" y="3875"/>
                  </a:lnTo>
                  <a:lnTo>
                    <a:pt x="1955" y="0"/>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6"/>
            <p:cNvSpPr/>
            <p:nvPr/>
          </p:nvSpPr>
          <p:spPr>
            <a:xfrm>
              <a:off x="5229450" y="3175325"/>
              <a:ext cx="48925" cy="96875"/>
            </a:xfrm>
            <a:custGeom>
              <a:rect b="b" l="l" r="r" t="t"/>
              <a:pathLst>
                <a:path extrusionOk="0" h="3875" w="1957">
                  <a:moveTo>
                    <a:pt x="0" y="0"/>
                  </a:moveTo>
                  <a:lnTo>
                    <a:pt x="0" y="3875"/>
                  </a:lnTo>
                  <a:lnTo>
                    <a:pt x="1956" y="3875"/>
                  </a:lnTo>
                  <a:lnTo>
                    <a:pt x="1956" y="0"/>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6"/>
            <p:cNvSpPr/>
            <p:nvPr/>
          </p:nvSpPr>
          <p:spPr>
            <a:xfrm>
              <a:off x="5296525" y="3175325"/>
              <a:ext cx="48925" cy="96875"/>
            </a:xfrm>
            <a:custGeom>
              <a:rect b="b" l="l" r="r" t="t"/>
              <a:pathLst>
                <a:path extrusionOk="0" h="3875" w="1957">
                  <a:moveTo>
                    <a:pt x="0" y="0"/>
                  </a:moveTo>
                  <a:lnTo>
                    <a:pt x="0" y="3875"/>
                  </a:lnTo>
                  <a:lnTo>
                    <a:pt x="1956" y="3875"/>
                  </a:lnTo>
                  <a:lnTo>
                    <a:pt x="1956" y="0"/>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6"/>
            <p:cNvSpPr/>
            <p:nvPr/>
          </p:nvSpPr>
          <p:spPr>
            <a:xfrm>
              <a:off x="5363575" y="3175325"/>
              <a:ext cx="48900" cy="96875"/>
            </a:xfrm>
            <a:custGeom>
              <a:rect b="b" l="l" r="r" t="t"/>
              <a:pathLst>
                <a:path extrusionOk="0" h="3875" w="1956">
                  <a:moveTo>
                    <a:pt x="1" y="0"/>
                  </a:moveTo>
                  <a:lnTo>
                    <a:pt x="1" y="3875"/>
                  </a:lnTo>
                  <a:lnTo>
                    <a:pt x="1956" y="3875"/>
                  </a:lnTo>
                  <a:lnTo>
                    <a:pt x="1956" y="0"/>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6"/>
            <p:cNvSpPr/>
            <p:nvPr/>
          </p:nvSpPr>
          <p:spPr>
            <a:xfrm>
              <a:off x="5572200" y="2066125"/>
              <a:ext cx="47500" cy="104025"/>
            </a:xfrm>
            <a:custGeom>
              <a:rect b="b" l="l" r="r" t="t"/>
              <a:pathLst>
                <a:path extrusionOk="0" h="4161" w="1900">
                  <a:moveTo>
                    <a:pt x="1" y="0"/>
                  </a:moveTo>
                  <a:lnTo>
                    <a:pt x="1" y="4161"/>
                  </a:lnTo>
                  <a:lnTo>
                    <a:pt x="950" y="4161"/>
                  </a:lnTo>
                  <a:lnTo>
                    <a:pt x="950" y="2842"/>
                  </a:lnTo>
                  <a:lnTo>
                    <a:pt x="1899" y="2842"/>
                  </a:lnTo>
                  <a:lnTo>
                    <a:pt x="1899" y="1320"/>
                  </a:lnTo>
                  <a:lnTo>
                    <a:pt x="950" y="1320"/>
                  </a:lnTo>
                  <a:lnTo>
                    <a:pt x="950" y="0"/>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6"/>
            <p:cNvSpPr/>
            <p:nvPr/>
          </p:nvSpPr>
          <p:spPr>
            <a:xfrm>
              <a:off x="5572200" y="2434675"/>
              <a:ext cx="47500" cy="104050"/>
            </a:xfrm>
            <a:custGeom>
              <a:rect b="b" l="l" r="r" t="t"/>
              <a:pathLst>
                <a:path extrusionOk="0" h="4162" w="1900">
                  <a:moveTo>
                    <a:pt x="1" y="1"/>
                  </a:moveTo>
                  <a:lnTo>
                    <a:pt x="1" y="4161"/>
                  </a:lnTo>
                  <a:lnTo>
                    <a:pt x="950" y="4161"/>
                  </a:lnTo>
                  <a:lnTo>
                    <a:pt x="950" y="2842"/>
                  </a:lnTo>
                  <a:lnTo>
                    <a:pt x="1899" y="2842"/>
                  </a:lnTo>
                  <a:lnTo>
                    <a:pt x="1899" y="1319"/>
                  </a:lnTo>
                  <a:lnTo>
                    <a:pt x="950" y="1319"/>
                  </a:lnTo>
                  <a:lnTo>
                    <a:pt x="950" y="1"/>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6"/>
            <p:cNvSpPr/>
            <p:nvPr/>
          </p:nvSpPr>
          <p:spPr>
            <a:xfrm>
              <a:off x="5572200" y="2803200"/>
              <a:ext cx="47500" cy="104050"/>
            </a:xfrm>
            <a:custGeom>
              <a:rect b="b" l="l" r="r" t="t"/>
              <a:pathLst>
                <a:path extrusionOk="0" h="4162" w="1900">
                  <a:moveTo>
                    <a:pt x="1" y="1"/>
                  </a:moveTo>
                  <a:lnTo>
                    <a:pt x="1" y="4161"/>
                  </a:lnTo>
                  <a:lnTo>
                    <a:pt x="950" y="4161"/>
                  </a:lnTo>
                  <a:lnTo>
                    <a:pt x="950" y="2842"/>
                  </a:lnTo>
                  <a:lnTo>
                    <a:pt x="1899" y="2842"/>
                  </a:lnTo>
                  <a:lnTo>
                    <a:pt x="1899" y="1319"/>
                  </a:lnTo>
                  <a:lnTo>
                    <a:pt x="950" y="1319"/>
                  </a:lnTo>
                  <a:lnTo>
                    <a:pt x="950" y="1"/>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6"/>
            <p:cNvSpPr/>
            <p:nvPr/>
          </p:nvSpPr>
          <p:spPr>
            <a:xfrm>
              <a:off x="4859125" y="2004625"/>
              <a:ext cx="156550" cy="228725"/>
            </a:xfrm>
            <a:custGeom>
              <a:rect b="b" l="l" r="r" t="t"/>
              <a:pathLst>
                <a:path extrusionOk="0" h="9149" w="6262">
                  <a:moveTo>
                    <a:pt x="4784" y="0"/>
                  </a:moveTo>
                  <a:lnTo>
                    <a:pt x="4784" y="466"/>
                  </a:lnTo>
                  <a:lnTo>
                    <a:pt x="4784" y="3518"/>
                  </a:lnTo>
                  <a:lnTo>
                    <a:pt x="1478" y="3518"/>
                  </a:lnTo>
                  <a:lnTo>
                    <a:pt x="1478" y="2196"/>
                  </a:lnTo>
                  <a:lnTo>
                    <a:pt x="1478" y="1730"/>
                  </a:lnTo>
                  <a:lnTo>
                    <a:pt x="1" y="1730"/>
                  </a:lnTo>
                  <a:lnTo>
                    <a:pt x="1" y="2196"/>
                  </a:lnTo>
                  <a:lnTo>
                    <a:pt x="1" y="6886"/>
                  </a:lnTo>
                  <a:lnTo>
                    <a:pt x="1" y="7353"/>
                  </a:lnTo>
                  <a:lnTo>
                    <a:pt x="1478" y="7353"/>
                  </a:lnTo>
                  <a:lnTo>
                    <a:pt x="1478" y="6886"/>
                  </a:lnTo>
                  <a:lnTo>
                    <a:pt x="1478" y="5721"/>
                  </a:lnTo>
                  <a:lnTo>
                    <a:pt x="4784" y="5721"/>
                  </a:lnTo>
                  <a:lnTo>
                    <a:pt x="4784" y="8683"/>
                  </a:lnTo>
                  <a:lnTo>
                    <a:pt x="4784" y="9148"/>
                  </a:lnTo>
                  <a:lnTo>
                    <a:pt x="6262" y="9148"/>
                  </a:lnTo>
                  <a:lnTo>
                    <a:pt x="6262" y="8683"/>
                  </a:lnTo>
                  <a:lnTo>
                    <a:pt x="6262" y="466"/>
                  </a:lnTo>
                  <a:lnTo>
                    <a:pt x="6262" y="0"/>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6"/>
            <p:cNvSpPr/>
            <p:nvPr/>
          </p:nvSpPr>
          <p:spPr>
            <a:xfrm>
              <a:off x="4859125" y="2373175"/>
              <a:ext cx="156550" cy="228725"/>
            </a:xfrm>
            <a:custGeom>
              <a:rect b="b" l="l" r="r" t="t"/>
              <a:pathLst>
                <a:path extrusionOk="0" h="9149" w="6262">
                  <a:moveTo>
                    <a:pt x="4784" y="0"/>
                  </a:moveTo>
                  <a:lnTo>
                    <a:pt x="4784" y="465"/>
                  </a:lnTo>
                  <a:lnTo>
                    <a:pt x="4784" y="3519"/>
                  </a:lnTo>
                  <a:lnTo>
                    <a:pt x="1478" y="3519"/>
                  </a:lnTo>
                  <a:lnTo>
                    <a:pt x="1478" y="2195"/>
                  </a:lnTo>
                  <a:lnTo>
                    <a:pt x="1478" y="1730"/>
                  </a:lnTo>
                  <a:lnTo>
                    <a:pt x="1" y="1730"/>
                  </a:lnTo>
                  <a:lnTo>
                    <a:pt x="1" y="2195"/>
                  </a:lnTo>
                  <a:lnTo>
                    <a:pt x="1" y="6886"/>
                  </a:lnTo>
                  <a:lnTo>
                    <a:pt x="1" y="7352"/>
                  </a:lnTo>
                  <a:lnTo>
                    <a:pt x="1478" y="7352"/>
                  </a:lnTo>
                  <a:lnTo>
                    <a:pt x="1478" y="6886"/>
                  </a:lnTo>
                  <a:lnTo>
                    <a:pt x="1478" y="5720"/>
                  </a:lnTo>
                  <a:lnTo>
                    <a:pt x="4784" y="5720"/>
                  </a:lnTo>
                  <a:lnTo>
                    <a:pt x="4784" y="8682"/>
                  </a:lnTo>
                  <a:lnTo>
                    <a:pt x="4784" y="9148"/>
                  </a:lnTo>
                  <a:lnTo>
                    <a:pt x="6262" y="9148"/>
                  </a:lnTo>
                  <a:lnTo>
                    <a:pt x="6262" y="8682"/>
                  </a:lnTo>
                  <a:lnTo>
                    <a:pt x="6262" y="465"/>
                  </a:lnTo>
                  <a:lnTo>
                    <a:pt x="6262" y="0"/>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6"/>
            <p:cNvSpPr/>
            <p:nvPr/>
          </p:nvSpPr>
          <p:spPr>
            <a:xfrm>
              <a:off x="4859125" y="2741700"/>
              <a:ext cx="156550" cy="228725"/>
            </a:xfrm>
            <a:custGeom>
              <a:rect b="b" l="l" r="r" t="t"/>
              <a:pathLst>
                <a:path extrusionOk="0" h="9149" w="6262">
                  <a:moveTo>
                    <a:pt x="4784" y="0"/>
                  </a:moveTo>
                  <a:lnTo>
                    <a:pt x="4784" y="466"/>
                  </a:lnTo>
                  <a:lnTo>
                    <a:pt x="4784" y="3519"/>
                  </a:lnTo>
                  <a:lnTo>
                    <a:pt x="1478" y="3519"/>
                  </a:lnTo>
                  <a:lnTo>
                    <a:pt x="1478" y="2196"/>
                  </a:lnTo>
                  <a:lnTo>
                    <a:pt x="1478" y="1730"/>
                  </a:lnTo>
                  <a:lnTo>
                    <a:pt x="1" y="1730"/>
                  </a:lnTo>
                  <a:lnTo>
                    <a:pt x="1" y="2196"/>
                  </a:lnTo>
                  <a:lnTo>
                    <a:pt x="1" y="6886"/>
                  </a:lnTo>
                  <a:lnTo>
                    <a:pt x="1" y="7353"/>
                  </a:lnTo>
                  <a:lnTo>
                    <a:pt x="1478" y="7353"/>
                  </a:lnTo>
                  <a:lnTo>
                    <a:pt x="1478" y="6886"/>
                  </a:lnTo>
                  <a:lnTo>
                    <a:pt x="1478" y="5721"/>
                  </a:lnTo>
                  <a:lnTo>
                    <a:pt x="4784" y="5721"/>
                  </a:lnTo>
                  <a:lnTo>
                    <a:pt x="4784" y="8683"/>
                  </a:lnTo>
                  <a:lnTo>
                    <a:pt x="4784" y="9148"/>
                  </a:lnTo>
                  <a:lnTo>
                    <a:pt x="6262" y="9148"/>
                  </a:lnTo>
                  <a:lnTo>
                    <a:pt x="6262" y="8683"/>
                  </a:lnTo>
                  <a:lnTo>
                    <a:pt x="6262" y="466"/>
                  </a:lnTo>
                  <a:lnTo>
                    <a:pt x="6262" y="0"/>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6"/>
            <p:cNvSpPr/>
            <p:nvPr/>
          </p:nvSpPr>
          <p:spPr>
            <a:xfrm>
              <a:off x="4859125" y="3110250"/>
              <a:ext cx="156550" cy="228725"/>
            </a:xfrm>
            <a:custGeom>
              <a:rect b="b" l="l" r="r" t="t"/>
              <a:pathLst>
                <a:path extrusionOk="0" h="9149" w="6262">
                  <a:moveTo>
                    <a:pt x="4784" y="0"/>
                  </a:moveTo>
                  <a:lnTo>
                    <a:pt x="4784" y="465"/>
                  </a:lnTo>
                  <a:lnTo>
                    <a:pt x="4784" y="3519"/>
                  </a:lnTo>
                  <a:lnTo>
                    <a:pt x="1478" y="3519"/>
                  </a:lnTo>
                  <a:lnTo>
                    <a:pt x="1478" y="2195"/>
                  </a:lnTo>
                  <a:lnTo>
                    <a:pt x="1478" y="1729"/>
                  </a:lnTo>
                  <a:lnTo>
                    <a:pt x="1" y="1729"/>
                  </a:lnTo>
                  <a:lnTo>
                    <a:pt x="1" y="2195"/>
                  </a:lnTo>
                  <a:lnTo>
                    <a:pt x="1" y="6885"/>
                  </a:lnTo>
                  <a:lnTo>
                    <a:pt x="1" y="7352"/>
                  </a:lnTo>
                  <a:lnTo>
                    <a:pt x="1478" y="7352"/>
                  </a:lnTo>
                  <a:lnTo>
                    <a:pt x="1478" y="6885"/>
                  </a:lnTo>
                  <a:lnTo>
                    <a:pt x="1478" y="5720"/>
                  </a:lnTo>
                  <a:lnTo>
                    <a:pt x="4784" y="5720"/>
                  </a:lnTo>
                  <a:lnTo>
                    <a:pt x="4784" y="8682"/>
                  </a:lnTo>
                  <a:lnTo>
                    <a:pt x="4784" y="9149"/>
                  </a:lnTo>
                  <a:lnTo>
                    <a:pt x="6262" y="9149"/>
                  </a:lnTo>
                  <a:lnTo>
                    <a:pt x="6262" y="8682"/>
                  </a:lnTo>
                  <a:lnTo>
                    <a:pt x="6262" y="465"/>
                  </a:lnTo>
                  <a:lnTo>
                    <a:pt x="6262" y="0"/>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6"/>
            <p:cNvSpPr/>
            <p:nvPr/>
          </p:nvSpPr>
          <p:spPr>
            <a:xfrm>
              <a:off x="5572200" y="3171750"/>
              <a:ext cx="47500" cy="104050"/>
            </a:xfrm>
            <a:custGeom>
              <a:rect b="b" l="l" r="r" t="t"/>
              <a:pathLst>
                <a:path extrusionOk="0" h="4162" w="1900">
                  <a:moveTo>
                    <a:pt x="1" y="1"/>
                  </a:moveTo>
                  <a:lnTo>
                    <a:pt x="1" y="4161"/>
                  </a:lnTo>
                  <a:lnTo>
                    <a:pt x="950" y="4161"/>
                  </a:lnTo>
                  <a:lnTo>
                    <a:pt x="950" y="2843"/>
                  </a:lnTo>
                  <a:lnTo>
                    <a:pt x="1899" y="2843"/>
                  </a:lnTo>
                  <a:lnTo>
                    <a:pt x="1899" y="1319"/>
                  </a:lnTo>
                  <a:lnTo>
                    <a:pt x="950" y="1319"/>
                  </a:lnTo>
                  <a:lnTo>
                    <a:pt x="950" y="1"/>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6"/>
            <p:cNvSpPr/>
            <p:nvPr/>
          </p:nvSpPr>
          <p:spPr>
            <a:xfrm>
              <a:off x="5607800" y="3223775"/>
              <a:ext cx="223500" cy="0"/>
            </a:xfrm>
            <a:custGeom>
              <a:rect b="b" l="l" r="r" t="t"/>
              <a:pathLst>
                <a:path extrusionOk="0" fill="none" h="0" w="8940">
                  <a:moveTo>
                    <a:pt x="1" y="0"/>
                  </a:moveTo>
                  <a:lnTo>
                    <a:pt x="8940" y="0"/>
                  </a:lnTo>
                </a:path>
              </a:pathLst>
            </a:custGeom>
            <a:noFill/>
            <a:ln cap="rnd" cmpd="sng" w="11650">
              <a:solidFill>
                <a:srgbClr val="33678A"/>
              </a:solidFill>
              <a:prstDash val="solid"/>
              <a:miter lim="11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4" name="Google Shape;1964;p66"/>
          <p:cNvGrpSpPr/>
          <p:nvPr/>
        </p:nvGrpSpPr>
        <p:grpSpPr>
          <a:xfrm>
            <a:off x="6832641" y="1785810"/>
            <a:ext cx="1112029" cy="2390968"/>
            <a:chOff x="3616775" y="2204575"/>
            <a:chExt cx="870950" cy="1872625"/>
          </a:xfrm>
        </p:grpSpPr>
        <p:sp>
          <p:nvSpPr>
            <p:cNvPr id="1965" name="Google Shape;1965;p66"/>
            <p:cNvSpPr/>
            <p:nvPr/>
          </p:nvSpPr>
          <p:spPr>
            <a:xfrm>
              <a:off x="3679375" y="3397750"/>
              <a:ext cx="99975" cy="79700"/>
            </a:xfrm>
            <a:custGeom>
              <a:rect b="b" l="l" r="r" t="t"/>
              <a:pathLst>
                <a:path extrusionOk="0" h="3188" w="3999">
                  <a:moveTo>
                    <a:pt x="783" y="0"/>
                  </a:moveTo>
                  <a:cubicBezTo>
                    <a:pt x="641" y="207"/>
                    <a:pt x="498" y="420"/>
                    <a:pt x="370" y="627"/>
                  </a:cubicBezTo>
                  <a:cubicBezTo>
                    <a:pt x="241" y="829"/>
                    <a:pt x="119" y="1033"/>
                    <a:pt x="1" y="1238"/>
                  </a:cubicBezTo>
                  <a:lnTo>
                    <a:pt x="3388" y="3188"/>
                  </a:lnTo>
                  <a:cubicBezTo>
                    <a:pt x="3478" y="3030"/>
                    <a:pt x="3572" y="2875"/>
                    <a:pt x="3672" y="2716"/>
                  </a:cubicBezTo>
                  <a:cubicBezTo>
                    <a:pt x="3778" y="2553"/>
                    <a:pt x="3886" y="2383"/>
                    <a:pt x="3999" y="2222"/>
                  </a:cubicBezTo>
                  <a:lnTo>
                    <a:pt x="783" y="0"/>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6"/>
            <p:cNvSpPr/>
            <p:nvPr/>
          </p:nvSpPr>
          <p:spPr>
            <a:xfrm>
              <a:off x="3721150" y="3341175"/>
              <a:ext cx="94375" cy="89500"/>
            </a:xfrm>
            <a:custGeom>
              <a:rect b="b" l="l" r="r" t="t"/>
              <a:pathLst>
                <a:path extrusionOk="0" h="3580" w="3775">
                  <a:moveTo>
                    <a:pt x="982" y="0"/>
                  </a:moveTo>
                  <a:cubicBezTo>
                    <a:pt x="642" y="347"/>
                    <a:pt x="311" y="714"/>
                    <a:pt x="0" y="1091"/>
                  </a:cubicBezTo>
                  <a:lnTo>
                    <a:pt x="3013" y="3580"/>
                  </a:lnTo>
                  <a:cubicBezTo>
                    <a:pt x="3254" y="3288"/>
                    <a:pt x="3511" y="3002"/>
                    <a:pt x="3774" y="2733"/>
                  </a:cubicBezTo>
                  <a:lnTo>
                    <a:pt x="982" y="0"/>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6"/>
            <p:cNvSpPr/>
            <p:nvPr/>
          </p:nvSpPr>
          <p:spPr>
            <a:xfrm>
              <a:off x="3648275" y="3461200"/>
              <a:ext cx="102625" cy="67725"/>
            </a:xfrm>
            <a:custGeom>
              <a:rect b="b" l="l" r="r" t="t"/>
              <a:pathLst>
                <a:path extrusionOk="0" h="2709" w="4105">
                  <a:moveTo>
                    <a:pt x="567" y="1"/>
                  </a:moveTo>
                  <a:cubicBezTo>
                    <a:pt x="360" y="441"/>
                    <a:pt x="170" y="897"/>
                    <a:pt x="0" y="1358"/>
                  </a:cubicBezTo>
                  <a:lnTo>
                    <a:pt x="3667" y="2708"/>
                  </a:lnTo>
                  <a:cubicBezTo>
                    <a:pt x="3799" y="2353"/>
                    <a:pt x="3946" y="2000"/>
                    <a:pt x="4105" y="1660"/>
                  </a:cubicBezTo>
                  <a:lnTo>
                    <a:pt x="567" y="1"/>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6"/>
            <p:cNvSpPr/>
            <p:nvPr/>
          </p:nvSpPr>
          <p:spPr>
            <a:xfrm>
              <a:off x="3772550" y="3293250"/>
              <a:ext cx="85975" cy="96900"/>
            </a:xfrm>
            <a:custGeom>
              <a:rect b="b" l="l" r="r" t="t"/>
              <a:pathLst>
                <a:path extrusionOk="0" h="3876" w="3439">
                  <a:moveTo>
                    <a:pt x="1158" y="1"/>
                  </a:moveTo>
                  <a:cubicBezTo>
                    <a:pt x="763" y="284"/>
                    <a:pt x="373" y="591"/>
                    <a:pt x="0" y="912"/>
                  </a:cubicBezTo>
                  <a:lnTo>
                    <a:pt x="2548" y="3876"/>
                  </a:lnTo>
                  <a:cubicBezTo>
                    <a:pt x="2835" y="3628"/>
                    <a:pt x="3135" y="3391"/>
                    <a:pt x="3439" y="3173"/>
                  </a:cubicBezTo>
                  <a:lnTo>
                    <a:pt x="1158" y="1"/>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6"/>
            <p:cNvSpPr/>
            <p:nvPr/>
          </p:nvSpPr>
          <p:spPr>
            <a:xfrm>
              <a:off x="3628850" y="3530150"/>
              <a:ext cx="102450" cy="53525"/>
            </a:xfrm>
            <a:custGeom>
              <a:rect b="b" l="l" r="r" t="t"/>
              <a:pathLst>
                <a:path extrusionOk="0" h="2141" w="4098">
                  <a:moveTo>
                    <a:pt x="328" y="1"/>
                  </a:moveTo>
                  <a:cubicBezTo>
                    <a:pt x="199" y="474"/>
                    <a:pt x="89" y="955"/>
                    <a:pt x="0" y="1431"/>
                  </a:cubicBezTo>
                  <a:lnTo>
                    <a:pt x="3844" y="2141"/>
                  </a:lnTo>
                  <a:cubicBezTo>
                    <a:pt x="3911" y="1771"/>
                    <a:pt x="3997" y="1398"/>
                    <a:pt x="4097" y="1030"/>
                  </a:cubicBezTo>
                  <a:lnTo>
                    <a:pt x="328" y="1"/>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6"/>
            <p:cNvSpPr/>
            <p:nvPr/>
          </p:nvSpPr>
          <p:spPr>
            <a:xfrm>
              <a:off x="3832150" y="3255550"/>
              <a:ext cx="75150" cy="101375"/>
            </a:xfrm>
            <a:custGeom>
              <a:rect b="b" l="l" r="r" t="t"/>
              <a:pathLst>
                <a:path extrusionOk="0" h="4055" w="3006">
                  <a:moveTo>
                    <a:pt x="1294" y="0"/>
                  </a:moveTo>
                  <a:cubicBezTo>
                    <a:pt x="856" y="214"/>
                    <a:pt x="421" y="450"/>
                    <a:pt x="0" y="702"/>
                  </a:cubicBezTo>
                  <a:lnTo>
                    <a:pt x="2006" y="4054"/>
                  </a:lnTo>
                  <a:cubicBezTo>
                    <a:pt x="2332" y="3860"/>
                    <a:pt x="2669" y="3678"/>
                    <a:pt x="3006" y="3514"/>
                  </a:cubicBezTo>
                  <a:lnTo>
                    <a:pt x="1294" y="0"/>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6"/>
            <p:cNvSpPr/>
            <p:nvPr/>
          </p:nvSpPr>
          <p:spPr>
            <a:xfrm>
              <a:off x="3621750" y="3602375"/>
              <a:ext cx="99275" cy="37800"/>
            </a:xfrm>
            <a:custGeom>
              <a:rect b="b" l="l" r="r" t="t"/>
              <a:pathLst>
                <a:path extrusionOk="0" h="1512" w="3971">
                  <a:moveTo>
                    <a:pt x="80" y="0"/>
                  </a:moveTo>
                  <a:cubicBezTo>
                    <a:pt x="33" y="487"/>
                    <a:pt x="7" y="979"/>
                    <a:pt x="1" y="1463"/>
                  </a:cubicBezTo>
                  <a:lnTo>
                    <a:pt x="3908" y="1511"/>
                  </a:lnTo>
                  <a:cubicBezTo>
                    <a:pt x="3913" y="1136"/>
                    <a:pt x="3933" y="753"/>
                    <a:pt x="3970" y="373"/>
                  </a:cubicBezTo>
                  <a:lnTo>
                    <a:pt x="80" y="0"/>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6"/>
            <p:cNvSpPr/>
            <p:nvPr/>
          </p:nvSpPr>
          <p:spPr>
            <a:xfrm>
              <a:off x="3898100" y="3229050"/>
              <a:ext cx="62225" cy="102975"/>
            </a:xfrm>
            <a:custGeom>
              <a:rect b="b" l="l" r="r" t="t"/>
              <a:pathLst>
                <a:path extrusionOk="0" h="4119" w="2489">
                  <a:moveTo>
                    <a:pt x="1392" y="1"/>
                  </a:moveTo>
                  <a:cubicBezTo>
                    <a:pt x="925" y="138"/>
                    <a:pt x="458" y="297"/>
                    <a:pt x="1" y="473"/>
                  </a:cubicBezTo>
                  <a:lnTo>
                    <a:pt x="1413" y="4118"/>
                  </a:lnTo>
                  <a:cubicBezTo>
                    <a:pt x="1765" y="3981"/>
                    <a:pt x="2128" y="3858"/>
                    <a:pt x="2489" y="3752"/>
                  </a:cubicBezTo>
                  <a:lnTo>
                    <a:pt x="1392" y="1"/>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6"/>
            <p:cNvSpPr/>
            <p:nvPr/>
          </p:nvSpPr>
          <p:spPr>
            <a:xfrm>
              <a:off x="3622875" y="3668500"/>
              <a:ext cx="100700" cy="43650"/>
            </a:xfrm>
            <a:custGeom>
              <a:rect b="b" l="l" r="r" t="t"/>
              <a:pathLst>
                <a:path extrusionOk="0" h="1746" w="4028">
                  <a:moveTo>
                    <a:pt x="3896" y="1"/>
                  </a:moveTo>
                  <a:lnTo>
                    <a:pt x="0" y="288"/>
                  </a:lnTo>
                  <a:cubicBezTo>
                    <a:pt x="36" y="774"/>
                    <a:pt x="92" y="1265"/>
                    <a:pt x="169" y="1745"/>
                  </a:cubicBezTo>
                  <a:lnTo>
                    <a:pt x="4028" y="1134"/>
                  </a:lnTo>
                  <a:cubicBezTo>
                    <a:pt x="3969" y="761"/>
                    <a:pt x="3925" y="380"/>
                    <a:pt x="3896" y="1"/>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6"/>
            <p:cNvSpPr/>
            <p:nvPr/>
          </p:nvSpPr>
          <p:spPr>
            <a:xfrm>
              <a:off x="3968500" y="3214475"/>
              <a:ext cx="47550" cy="101550"/>
            </a:xfrm>
            <a:custGeom>
              <a:rect b="b" l="l" r="r" t="t"/>
              <a:pathLst>
                <a:path extrusionOk="0" h="4062" w="1902">
                  <a:moveTo>
                    <a:pt x="1453" y="0"/>
                  </a:moveTo>
                  <a:cubicBezTo>
                    <a:pt x="969" y="57"/>
                    <a:pt x="480" y="134"/>
                    <a:pt x="0" y="232"/>
                  </a:cubicBezTo>
                  <a:lnTo>
                    <a:pt x="780" y="4062"/>
                  </a:lnTo>
                  <a:cubicBezTo>
                    <a:pt x="1150" y="3986"/>
                    <a:pt x="1528" y="3925"/>
                    <a:pt x="1901" y="3882"/>
                  </a:cubicBezTo>
                  <a:lnTo>
                    <a:pt x="1453" y="0"/>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6"/>
            <p:cNvSpPr/>
            <p:nvPr/>
          </p:nvSpPr>
          <p:spPr>
            <a:xfrm>
              <a:off x="3634350" y="3724700"/>
              <a:ext cx="102825" cy="58700"/>
            </a:xfrm>
            <a:custGeom>
              <a:rect b="b" l="l" r="r" t="t"/>
              <a:pathLst>
                <a:path extrusionOk="0" h="2348" w="4113">
                  <a:moveTo>
                    <a:pt x="3794" y="0"/>
                  </a:moveTo>
                  <a:lnTo>
                    <a:pt x="0" y="938"/>
                  </a:lnTo>
                  <a:cubicBezTo>
                    <a:pt x="119" y="1415"/>
                    <a:pt x="256" y="1888"/>
                    <a:pt x="411" y="2347"/>
                  </a:cubicBezTo>
                  <a:lnTo>
                    <a:pt x="4113" y="1094"/>
                  </a:lnTo>
                  <a:cubicBezTo>
                    <a:pt x="3992" y="739"/>
                    <a:pt x="3886" y="371"/>
                    <a:pt x="3794" y="0"/>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6"/>
            <p:cNvSpPr/>
            <p:nvPr/>
          </p:nvSpPr>
          <p:spPr>
            <a:xfrm>
              <a:off x="4041375" y="3211550"/>
              <a:ext cx="36725" cy="98200"/>
            </a:xfrm>
            <a:custGeom>
              <a:rect b="b" l="l" r="r" t="t"/>
              <a:pathLst>
                <a:path extrusionOk="0" h="3928" w="1469">
                  <a:moveTo>
                    <a:pt x="539" y="1"/>
                  </a:moveTo>
                  <a:cubicBezTo>
                    <a:pt x="359" y="1"/>
                    <a:pt x="179" y="3"/>
                    <a:pt x="0" y="9"/>
                  </a:cubicBezTo>
                  <a:lnTo>
                    <a:pt x="122" y="3916"/>
                  </a:lnTo>
                  <a:cubicBezTo>
                    <a:pt x="266" y="3911"/>
                    <a:pt x="410" y="3909"/>
                    <a:pt x="554" y="3909"/>
                  </a:cubicBezTo>
                  <a:cubicBezTo>
                    <a:pt x="790" y="3909"/>
                    <a:pt x="1026" y="3915"/>
                    <a:pt x="1260" y="3928"/>
                  </a:cubicBezTo>
                  <a:lnTo>
                    <a:pt x="1468" y="25"/>
                  </a:lnTo>
                  <a:cubicBezTo>
                    <a:pt x="1161" y="9"/>
                    <a:pt x="850" y="1"/>
                    <a:pt x="539" y="1"/>
                  </a:cubicBez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6"/>
            <p:cNvSpPr/>
            <p:nvPr/>
          </p:nvSpPr>
          <p:spPr>
            <a:xfrm>
              <a:off x="3657825" y="3778575"/>
              <a:ext cx="102075" cy="72075"/>
            </a:xfrm>
            <a:custGeom>
              <a:rect b="b" l="l" r="r" t="t"/>
              <a:pathLst>
                <a:path extrusionOk="0" h="2883" w="4083">
                  <a:moveTo>
                    <a:pt x="3584" y="1"/>
                  </a:moveTo>
                  <a:lnTo>
                    <a:pt x="1" y="1562"/>
                  </a:lnTo>
                  <a:cubicBezTo>
                    <a:pt x="196" y="2011"/>
                    <a:pt x="412" y="2454"/>
                    <a:pt x="644" y="2882"/>
                  </a:cubicBezTo>
                  <a:lnTo>
                    <a:pt x="4082" y="1024"/>
                  </a:lnTo>
                  <a:cubicBezTo>
                    <a:pt x="3902" y="693"/>
                    <a:pt x="3735" y="349"/>
                    <a:pt x="3584" y="1"/>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6"/>
            <p:cNvSpPr/>
            <p:nvPr/>
          </p:nvSpPr>
          <p:spPr>
            <a:xfrm>
              <a:off x="4101175" y="3215675"/>
              <a:ext cx="49675" cy="101900"/>
            </a:xfrm>
            <a:custGeom>
              <a:rect b="b" l="l" r="r" t="t"/>
              <a:pathLst>
                <a:path extrusionOk="0" h="4076" w="1987">
                  <a:moveTo>
                    <a:pt x="540" y="0"/>
                  </a:moveTo>
                  <a:lnTo>
                    <a:pt x="0" y="3871"/>
                  </a:lnTo>
                  <a:cubicBezTo>
                    <a:pt x="376" y="3924"/>
                    <a:pt x="751" y="3992"/>
                    <a:pt x="1116" y="4076"/>
                  </a:cubicBezTo>
                  <a:lnTo>
                    <a:pt x="1986" y="266"/>
                  </a:lnTo>
                  <a:cubicBezTo>
                    <a:pt x="1513" y="158"/>
                    <a:pt x="1026" y="68"/>
                    <a:pt x="540" y="0"/>
                  </a:cubicBez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6"/>
            <p:cNvSpPr/>
            <p:nvPr/>
          </p:nvSpPr>
          <p:spPr>
            <a:xfrm>
              <a:off x="3692750" y="3828600"/>
              <a:ext cx="98300" cy="83475"/>
            </a:xfrm>
            <a:custGeom>
              <a:rect b="b" l="l" r="r" t="t"/>
              <a:pathLst>
                <a:path extrusionOk="0" h="3339" w="3932">
                  <a:moveTo>
                    <a:pt x="3267" y="0"/>
                  </a:moveTo>
                  <a:lnTo>
                    <a:pt x="0" y="2145"/>
                  </a:lnTo>
                  <a:cubicBezTo>
                    <a:pt x="269" y="2555"/>
                    <a:pt x="559" y="2955"/>
                    <a:pt x="859" y="3338"/>
                  </a:cubicBezTo>
                  <a:lnTo>
                    <a:pt x="3931" y="924"/>
                  </a:lnTo>
                  <a:cubicBezTo>
                    <a:pt x="3699" y="628"/>
                    <a:pt x="3475" y="317"/>
                    <a:pt x="3267" y="0"/>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6"/>
            <p:cNvSpPr/>
            <p:nvPr/>
          </p:nvSpPr>
          <p:spPr>
            <a:xfrm>
              <a:off x="4156500" y="3231975"/>
              <a:ext cx="64300" cy="102875"/>
            </a:xfrm>
            <a:custGeom>
              <a:rect b="b" l="l" r="r" t="t"/>
              <a:pathLst>
                <a:path extrusionOk="0" h="4115" w="2572">
                  <a:moveTo>
                    <a:pt x="1190" y="1"/>
                  </a:moveTo>
                  <a:lnTo>
                    <a:pt x="0" y="3724"/>
                  </a:lnTo>
                  <a:cubicBezTo>
                    <a:pt x="360" y="3839"/>
                    <a:pt x="719" y="3970"/>
                    <a:pt x="1064" y="4115"/>
                  </a:cubicBezTo>
                  <a:lnTo>
                    <a:pt x="2572" y="509"/>
                  </a:lnTo>
                  <a:cubicBezTo>
                    <a:pt x="2121" y="321"/>
                    <a:pt x="1657" y="150"/>
                    <a:pt x="1190" y="1"/>
                  </a:cubicBez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6"/>
            <p:cNvSpPr/>
            <p:nvPr/>
          </p:nvSpPr>
          <p:spPr>
            <a:xfrm>
              <a:off x="3738150" y="3873250"/>
              <a:ext cx="91650" cy="92475"/>
            </a:xfrm>
            <a:custGeom>
              <a:rect b="b" l="l" r="r" t="t"/>
              <a:pathLst>
                <a:path extrusionOk="0" h="3699" w="3666">
                  <a:moveTo>
                    <a:pt x="2854" y="0"/>
                  </a:moveTo>
                  <a:lnTo>
                    <a:pt x="0" y="2670"/>
                  </a:lnTo>
                  <a:cubicBezTo>
                    <a:pt x="334" y="3026"/>
                    <a:pt x="687" y="3372"/>
                    <a:pt x="1048" y="3698"/>
                  </a:cubicBezTo>
                  <a:lnTo>
                    <a:pt x="3666" y="796"/>
                  </a:lnTo>
                  <a:cubicBezTo>
                    <a:pt x="3386" y="544"/>
                    <a:pt x="3112" y="275"/>
                    <a:pt x="2854" y="0"/>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6"/>
            <p:cNvSpPr/>
            <p:nvPr/>
          </p:nvSpPr>
          <p:spPr>
            <a:xfrm>
              <a:off x="4208925" y="3260225"/>
              <a:ext cx="76875" cy="100875"/>
            </a:xfrm>
            <a:custGeom>
              <a:rect b="b" l="l" r="r" t="t"/>
              <a:pathLst>
                <a:path extrusionOk="0" h="4035" w="3075">
                  <a:moveTo>
                    <a:pt x="1803" y="1"/>
                  </a:moveTo>
                  <a:lnTo>
                    <a:pt x="0" y="3467"/>
                  </a:lnTo>
                  <a:cubicBezTo>
                    <a:pt x="335" y="3642"/>
                    <a:pt x="667" y="3832"/>
                    <a:pt x="989" y="4035"/>
                  </a:cubicBezTo>
                  <a:lnTo>
                    <a:pt x="3074" y="730"/>
                  </a:lnTo>
                  <a:cubicBezTo>
                    <a:pt x="2663" y="471"/>
                    <a:pt x="2235" y="224"/>
                    <a:pt x="1803" y="1"/>
                  </a:cubicBez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6"/>
            <p:cNvSpPr/>
            <p:nvPr/>
          </p:nvSpPr>
          <p:spPr>
            <a:xfrm>
              <a:off x="3792675" y="3911250"/>
              <a:ext cx="82450" cy="99650"/>
            </a:xfrm>
            <a:custGeom>
              <a:rect b="b" l="l" r="r" t="t"/>
              <a:pathLst>
                <a:path extrusionOk="0" h="3986" w="3298">
                  <a:moveTo>
                    <a:pt x="2361" y="1"/>
                  </a:moveTo>
                  <a:lnTo>
                    <a:pt x="0" y="3115"/>
                  </a:lnTo>
                  <a:cubicBezTo>
                    <a:pt x="387" y="3409"/>
                    <a:pt x="793" y="3690"/>
                    <a:pt x="1204" y="3952"/>
                  </a:cubicBezTo>
                  <a:lnTo>
                    <a:pt x="1258" y="3986"/>
                  </a:lnTo>
                  <a:lnTo>
                    <a:pt x="3297" y="651"/>
                  </a:lnTo>
                  <a:cubicBezTo>
                    <a:pt x="2978" y="449"/>
                    <a:pt x="2662" y="231"/>
                    <a:pt x="2361" y="1"/>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6"/>
            <p:cNvSpPr/>
            <p:nvPr/>
          </p:nvSpPr>
          <p:spPr>
            <a:xfrm>
              <a:off x="4257050" y="3299325"/>
              <a:ext cx="87250" cy="96075"/>
            </a:xfrm>
            <a:custGeom>
              <a:rect b="b" l="l" r="r" t="t"/>
              <a:pathLst>
                <a:path extrusionOk="0" h="3843" w="3490">
                  <a:moveTo>
                    <a:pt x="2355" y="1"/>
                  </a:moveTo>
                  <a:lnTo>
                    <a:pt x="0" y="3120"/>
                  </a:lnTo>
                  <a:cubicBezTo>
                    <a:pt x="301" y="3347"/>
                    <a:pt x="597" y="3590"/>
                    <a:pt x="879" y="3843"/>
                  </a:cubicBezTo>
                  <a:lnTo>
                    <a:pt x="3490" y="935"/>
                  </a:lnTo>
                  <a:cubicBezTo>
                    <a:pt x="3126" y="609"/>
                    <a:pt x="2744" y="293"/>
                    <a:pt x="2355" y="1"/>
                  </a:cubicBez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6"/>
            <p:cNvSpPr/>
            <p:nvPr/>
          </p:nvSpPr>
          <p:spPr>
            <a:xfrm>
              <a:off x="3856150" y="3942425"/>
              <a:ext cx="70675" cy="102275"/>
            </a:xfrm>
            <a:custGeom>
              <a:rect b="b" l="l" r="r" t="t"/>
              <a:pathLst>
                <a:path extrusionOk="0" h="4091" w="2827">
                  <a:moveTo>
                    <a:pt x="1795" y="1"/>
                  </a:moveTo>
                  <a:lnTo>
                    <a:pt x="0" y="3472"/>
                  </a:lnTo>
                  <a:cubicBezTo>
                    <a:pt x="434" y="3696"/>
                    <a:pt x="883" y="3904"/>
                    <a:pt x="1331" y="4091"/>
                  </a:cubicBezTo>
                  <a:lnTo>
                    <a:pt x="2827" y="479"/>
                  </a:lnTo>
                  <a:cubicBezTo>
                    <a:pt x="2479" y="336"/>
                    <a:pt x="2132" y="174"/>
                    <a:pt x="1795" y="1"/>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6"/>
            <p:cNvSpPr/>
            <p:nvPr/>
          </p:nvSpPr>
          <p:spPr>
            <a:xfrm>
              <a:off x="4299300" y="3348375"/>
              <a:ext cx="95250" cy="88400"/>
            </a:xfrm>
            <a:custGeom>
              <a:rect b="b" l="l" r="r" t="t"/>
              <a:pathLst>
                <a:path extrusionOk="0" h="3536" w="3810">
                  <a:moveTo>
                    <a:pt x="2850" y="0"/>
                  </a:moveTo>
                  <a:lnTo>
                    <a:pt x="1" y="2675"/>
                  </a:lnTo>
                  <a:cubicBezTo>
                    <a:pt x="259" y="2950"/>
                    <a:pt x="509" y="3240"/>
                    <a:pt x="742" y="3536"/>
                  </a:cubicBezTo>
                  <a:lnTo>
                    <a:pt x="3810" y="1115"/>
                  </a:lnTo>
                  <a:cubicBezTo>
                    <a:pt x="3507" y="731"/>
                    <a:pt x="3184" y="357"/>
                    <a:pt x="2850" y="0"/>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6"/>
            <p:cNvSpPr/>
            <p:nvPr/>
          </p:nvSpPr>
          <p:spPr>
            <a:xfrm>
              <a:off x="3923875" y="3964175"/>
              <a:ext cx="57050" cy="102750"/>
            </a:xfrm>
            <a:custGeom>
              <a:rect b="b" l="l" r="r" t="t"/>
              <a:pathLst>
                <a:path extrusionOk="0" h="4110" w="2282">
                  <a:moveTo>
                    <a:pt x="1186" y="0"/>
                  </a:moveTo>
                  <a:lnTo>
                    <a:pt x="0" y="3723"/>
                  </a:lnTo>
                  <a:cubicBezTo>
                    <a:pt x="464" y="3871"/>
                    <a:pt x="943" y="4000"/>
                    <a:pt x="1422" y="4109"/>
                  </a:cubicBezTo>
                  <a:lnTo>
                    <a:pt x="2282" y="297"/>
                  </a:lnTo>
                  <a:cubicBezTo>
                    <a:pt x="1911" y="213"/>
                    <a:pt x="1543" y="114"/>
                    <a:pt x="1186" y="0"/>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6"/>
            <p:cNvSpPr/>
            <p:nvPr/>
          </p:nvSpPr>
          <p:spPr>
            <a:xfrm>
              <a:off x="4334450" y="3406050"/>
              <a:ext cx="100500" cy="78225"/>
            </a:xfrm>
            <a:custGeom>
              <a:rect b="b" l="l" r="r" t="t"/>
              <a:pathLst>
                <a:path extrusionOk="0" h="3129" w="4020">
                  <a:moveTo>
                    <a:pt x="3266" y="1"/>
                  </a:moveTo>
                  <a:lnTo>
                    <a:pt x="1" y="2150"/>
                  </a:lnTo>
                  <a:cubicBezTo>
                    <a:pt x="209" y="2465"/>
                    <a:pt x="406" y="2795"/>
                    <a:pt x="589" y="3128"/>
                  </a:cubicBezTo>
                  <a:lnTo>
                    <a:pt x="4020" y="1260"/>
                  </a:lnTo>
                  <a:cubicBezTo>
                    <a:pt x="3786" y="831"/>
                    <a:pt x="3532" y="407"/>
                    <a:pt x="3266" y="1"/>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6"/>
            <p:cNvSpPr/>
            <p:nvPr/>
          </p:nvSpPr>
          <p:spPr>
            <a:xfrm>
              <a:off x="3995550" y="3976625"/>
              <a:ext cx="41600" cy="100250"/>
            </a:xfrm>
            <a:custGeom>
              <a:rect b="b" l="l" r="r" t="t"/>
              <a:pathLst>
                <a:path extrusionOk="0" h="4010" w="1664">
                  <a:moveTo>
                    <a:pt x="531" y="1"/>
                  </a:moveTo>
                  <a:lnTo>
                    <a:pt x="0" y="3872"/>
                  </a:lnTo>
                  <a:cubicBezTo>
                    <a:pt x="485" y="3939"/>
                    <a:pt x="977" y="3985"/>
                    <a:pt x="1464" y="4009"/>
                  </a:cubicBezTo>
                  <a:lnTo>
                    <a:pt x="1663" y="107"/>
                  </a:lnTo>
                  <a:cubicBezTo>
                    <a:pt x="1288" y="88"/>
                    <a:pt x="907" y="52"/>
                    <a:pt x="531" y="1"/>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6"/>
            <p:cNvSpPr/>
            <p:nvPr/>
          </p:nvSpPr>
          <p:spPr>
            <a:xfrm>
              <a:off x="4361625" y="3470550"/>
              <a:ext cx="102775" cy="65825"/>
            </a:xfrm>
            <a:custGeom>
              <a:rect b="b" l="l" r="r" t="t"/>
              <a:pathLst>
                <a:path extrusionOk="0" h="2633" w="4111">
                  <a:moveTo>
                    <a:pt x="3580" y="1"/>
                  </a:moveTo>
                  <a:lnTo>
                    <a:pt x="0" y="1568"/>
                  </a:lnTo>
                  <a:cubicBezTo>
                    <a:pt x="150" y="1911"/>
                    <a:pt x="290" y="2269"/>
                    <a:pt x="413" y="2632"/>
                  </a:cubicBezTo>
                  <a:lnTo>
                    <a:pt x="4111" y="1367"/>
                  </a:lnTo>
                  <a:cubicBezTo>
                    <a:pt x="3952" y="902"/>
                    <a:pt x="3773" y="442"/>
                    <a:pt x="3580" y="1"/>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6"/>
            <p:cNvSpPr/>
            <p:nvPr/>
          </p:nvSpPr>
          <p:spPr>
            <a:xfrm>
              <a:off x="4065600" y="3977400"/>
              <a:ext cx="39875" cy="99800"/>
            </a:xfrm>
            <a:custGeom>
              <a:rect b="b" l="l" r="r" t="t"/>
              <a:pathLst>
                <a:path extrusionOk="0" h="3992" w="1595">
                  <a:moveTo>
                    <a:pt x="1134" y="1"/>
                  </a:moveTo>
                  <a:cubicBezTo>
                    <a:pt x="757" y="45"/>
                    <a:pt x="377" y="74"/>
                    <a:pt x="1" y="86"/>
                  </a:cubicBezTo>
                  <a:lnTo>
                    <a:pt x="127" y="3991"/>
                  </a:lnTo>
                  <a:cubicBezTo>
                    <a:pt x="615" y="3976"/>
                    <a:pt x="1109" y="3938"/>
                    <a:pt x="1594" y="3880"/>
                  </a:cubicBezTo>
                  <a:lnTo>
                    <a:pt x="1134" y="1"/>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6"/>
            <p:cNvSpPr/>
            <p:nvPr/>
          </p:nvSpPr>
          <p:spPr>
            <a:xfrm>
              <a:off x="4379950" y="3540025"/>
              <a:ext cx="102150" cy="51525"/>
            </a:xfrm>
            <a:custGeom>
              <a:rect b="b" l="l" r="r" t="t"/>
              <a:pathLst>
                <a:path extrusionOk="0" h="2061" w="4086">
                  <a:moveTo>
                    <a:pt x="3792" y="0"/>
                  </a:moveTo>
                  <a:lnTo>
                    <a:pt x="0" y="942"/>
                  </a:lnTo>
                  <a:cubicBezTo>
                    <a:pt x="90" y="1307"/>
                    <a:pt x="168" y="1682"/>
                    <a:pt x="227" y="2060"/>
                  </a:cubicBezTo>
                  <a:lnTo>
                    <a:pt x="4085" y="1437"/>
                  </a:lnTo>
                  <a:cubicBezTo>
                    <a:pt x="4008" y="953"/>
                    <a:pt x="3908" y="470"/>
                    <a:pt x="3792" y="0"/>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6"/>
            <p:cNvSpPr/>
            <p:nvPr/>
          </p:nvSpPr>
          <p:spPr>
            <a:xfrm>
              <a:off x="4122025" y="3965950"/>
              <a:ext cx="55275" cy="102600"/>
            </a:xfrm>
            <a:custGeom>
              <a:rect b="b" l="l" r="r" t="t"/>
              <a:pathLst>
                <a:path extrusionOk="0" h="4104" w="2211">
                  <a:moveTo>
                    <a:pt x="1104" y="1"/>
                  </a:moveTo>
                  <a:cubicBezTo>
                    <a:pt x="741" y="107"/>
                    <a:pt x="369" y="200"/>
                    <a:pt x="1" y="276"/>
                  </a:cubicBezTo>
                  <a:lnTo>
                    <a:pt x="785" y="4104"/>
                  </a:lnTo>
                  <a:cubicBezTo>
                    <a:pt x="1261" y="4007"/>
                    <a:pt x="1740" y="3888"/>
                    <a:pt x="2210" y="3749"/>
                  </a:cubicBezTo>
                  <a:lnTo>
                    <a:pt x="1104" y="1"/>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6"/>
            <p:cNvSpPr/>
            <p:nvPr/>
          </p:nvSpPr>
          <p:spPr>
            <a:xfrm>
              <a:off x="4388950" y="3612425"/>
              <a:ext cx="98775" cy="36675"/>
            </a:xfrm>
            <a:custGeom>
              <a:rect b="b" l="l" r="r" t="t"/>
              <a:pathLst>
                <a:path extrusionOk="0" h="1467" w="3951">
                  <a:moveTo>
                    <a:pt x="3898" y="1"/>
                  </a:moveTo>
                  <a:lnTo>
                    <a:pt x="0" y="292"/>
                  </a:lnTo>
                  <a:cubicBezTo>
                    <a:pt x="29" y="669"/>
                    <a:pt x="41" y="1053"/>
                    <a:pt x="38" y="1431"/>
                  </a:cubicBezTo>
                  <a:lnTo>
                    <a:pt x="3945" y="1467"/>
                  </a:lnTo>
                  <a:cubicBezTo>
                    <a:pt x="3950" y="980"/>
                    <a:pt x="3933" y="488"/>
                    <a:pt x="3898" y="1"/>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6"/>
            <p:cNvSpPr/>
            <p:nvPr/>
          </p:nvSpPr>
          <p:spPr>
            <a:xfrm>
              <a:off x="4176550" y="3945300"/>
              <a:ext cx="69100" cy="102475"/>
            </a:xfrm>
            <a:custGeom>
              <a:rect b="b" l="l" r="r" t="t"/>
              <a:pathLst>
                <a:path extrusionOk="0" h="4099" w="2764">
                  <a:moveTo>
                    <a:pt x="1044" y="1"/>
                  </a:moveTo>
                  <a:cubicBezTo>
                    <a:pt x="706" y="167"/>
                    <a:pt x="354" y="321"/>
                    <a:pt x="1" y="459"/>
                  </a:cubicBezTo>
                  <a:lnTo>
                    <a:pt x="1420" y="4099"/>
                  </a:lnTo>
                  <a:cubicBezTo>
                    <a:pt x="1875" y="3922"/>
                    <a:pt x="2327" y="3724"/>
                    <a:pt x="2763" y="3510"/>
                  </a:cubicBezTo>
                  <a:lnTo>
                    <a:pt x="1044" y="1"/>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6"/>
            <p:cNvSpPr/>
            <p:nvPr/>
          </p:nvSpPr>
          <p:spPr>
            <a:xfrm>
              <a:off x="4384525" y="3676550"/>
              <a:ext cx="101150" cy="45700"/>
            </a:xfrm>
            <a:custGeom>
              <a:rect b="b" l="l" r="r" t="t"/>
              <a:pathLst>
                <a:path extrusionOk="0" h="1828" w="4046">
                  <a:moveTo>
                    <a:pt x="156" y="0"/>
                  </a:moveTo>
                  <a:cubicBezTo>
                    <a:pt x="120" y="378"/>
                    <a:pt x="68" y="756"/>
                    <a:pt x="0" y="1124"/>
                  </a:cubicBezTo>
                  <a:lnTo>
                    <a:pt x="3845" y="1827"/>
                  </a:lnTo>
                  <a:cubicBezTo>
                    <a:pt x="3932" y="1348"/>
                    <a:pt x="3999" y="858"/>
                    <a:pt x="4046" y="370"/>
                  </a:cubicBezTo>
                  <a:lnTo>
                    <a:pt x="156" y="0"/>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6"/>
            <p:cNvSpPr/>
            <p:nvPr/>
          </p:nvSpPr>
          <p:spPr>
            <a:xfrm>
              <a:off x="4227600" y="3916050"/>
              <a:ext cx="81025" cy="99425"/>
            </a:xfrm>
            <a:custGeom>
              <a:rect b="b" l="l" r="r" t="t"/>
              <a:pathLst>
                <a:path extrusionOk="0" h="3977" w="3241">
                  <a:moveTo>
                    <a:pt x="950" y="0"/>
                  </a:moveTo>
                  <a:cubicBezTo>
                    <a:pt x="644" y="223"/>
                    <a:pt x="325" y="434"/>
                    <a:pt x="1" y="628"/>
                  </a:cubicBezTo>
                  <a:lnTo>
                    <a:pt x="2014" y="3977"/>
                  </a:lnTo>
                  <a:cubicBezTo>
                    <a:pt x="2432" y="3726"/>
                    <a:pt x="2845" y="3453"/>
                    <a:pt x="3240" y="3167"/>
                  </a:cubicBezTo>
                  <a:lnTo>
                    <a:pt x="950" y="0"/>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6"/>
            <p:cNvSpPr/>
            <p:nvPr/>
          </p:nvSpPr>
          <p:spPr>
            <a:xfrm>
              <a:off x="4369600" y="3732400"/>
              <a:ext cx="102900" cy="60650"/>
            </a:xfrm>
            <a:custGeom>
              <a:rect b="b" l="l" r="r" t="t"/>
              <a:pathLst>
                <a:path extrusionOk="0" h="2426" w="4116">
                  <a:moveTo>
                    <a:pt x="345" y="1"/>
                  </a:moveTo>
                  <a:cubicBezTo>
                    <a:pt x="247" y="363"/>
                    <a:pt x="131" y="727"/>
                    <a:pt x="1" y="1082"/>
                  </a:cubicBezTo>
                  <a:lnTo>
                    <a:pt x="3671" y="2425"/>
                  </a:lnTo>
                  <a:cubicBezTo>
                    <a:pt x="3838" y="1965"/>
                    <a:pt x="3989" y="1494"/>
                    <a:pt x="4116" y="1023"/>
                  </a:cubicBezTo>
                  <a:lnTo>
                    <a:pt x="345" y="1"/>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6"/>
            <p:cNvSpPr/>
            <p:nvPr/>
          </p:nvSpPr>
          <p:spPr>
            <a:xfrm>
              <a:off x="4273650" y="3878950"/>
              <a:ext cx="90600" cy="93500"/>
            </a:xfrm>
            <a:custGeom>
              <a:rect b="b" l="l" r="r" t="t"/>
              <a:pathLst>
                <a:path extrusionOk="0" h="3740" w="3624">
                  <a:moveTo>
                    <a:pt x="827" y="1"/>
                  </a:moveTo>
                  <a:cubicBezTo>
                    <a:pt x="564" y="272"/>
                    <a:pt x="285" y="533"/>
                    <a:pt x="1" y="779"/>
                  </a:cubicBezTo>
                  <a:lnTo>
                    <a:pt x="2551" y="3739"/>
                  </a:lnTo>
                  <a:cubicBezTo>
                    <a:pt x="2920" y="3420"/>
                    <a:pt x="3281" y="3082"/>
                    <a:pt x="3623" y="2731"/>
                  </a:cubicBezTo>
                  <a:lnTo>
                    <a:pt x="827" y="1"/>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6"/>
            <p:cNvSpPr/>
            <p:nvPr/>
          </p:nvSpPr>
          <p:spPr>
            <a:xfrm>
              <a:off x="4345600" y="3785675"/>
              <a:ext cx="101675" cy="73875"/>
            </a:xfrm>
            <a:custGeom>
              <a:rect b="b" l="l" r="r" t="t"/>
              <a:pathLst>
                <a:path extrusionOk="0" h="2955" w="4067">
                  <a:moveTo>
                    <a:pt x="525" y="0"/>
                  </a:moveTo>
                  <a:cubicBezTo>
                    <a:pt x="365" y="345"/>
                    <a:pt x="188" y="684"/>
                    <a:pt x="1" y="1012"/>
                  </a:cubicBezTo>
                  <a:lnTo>
                    <a:pt x="3391" y="2955"/>
                  </a:lnTo>
                  <a:cubicBezTo>
                    <a:pt x="3634" y="2534"/>
                    <a:pt x="3860" y="2095"/>
                    <a:pt x="4067" y="1653"/>
                  </a:cubicBezTo>
                  <a:lnTo>
                    <a:pt x="525" y="0"/>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6"/>
            <p:cNvSpPr/>
            <p:nvPr/>
          </p:nvSpPr>
          <p:spPr>
            <a:xfrm>
              <a:off x="4313250" y="3835050"/>
              <a:ext cx="97600" cy="84825"/>
            </a:xfrm>
            <a:custGeom>
              <a:rect b="b" l="l" r="r" t="t"/>
              <a:pathLst>
                <a:path extrusionOk="0" h="3393" w="3904">
                  <a:moveTo>
                    <a:pt x="687" y="0"/>
                  </a:moveTo>
                  <a:cubicBezTo>
                    <a:pt x="471" y="315"/>
                    <a:pt x="240" y="621"/>
                    <a:pt x="1" y="910"/>
                  </a:cubicBezTo>
                  <a:lnTo>
                    <a:pt x="3021" y="3392"/>
                  </a:lnTo>
                  <a:cubicBezTo>
                    <a:pt x="3327" y="3019"/>
                    <a:pt x="3625" y="2625"/>
                    <a:pt x="3903" y="2222"/>
                  </a:cubicBezTo>
                  <a:lnTo>
                    <a:pt x="687" y="0"/>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6"/>
            <p:cNvSpPr/>
            <p:nvPr/>
          </p:nvSpPr>
          <p:spPr>
            <a:xfrm>
              <a:off x="3674400" y="2390800"/>
              <a:ext cx="99975" cy="79675"/>
            </a:xfrm>
            <a:custGeom>
              <a:rect b="b" l="l" r="r" t="t"/>
              <a:pathLst>
                <a:path extrusionOk="0" h="3187" w="3999">
                  <a:moveTo>
                    <a:pt x="784" y="0"/>
                  </a:moveTo>
                  <a:cubicBezTo>
                    <a:pt x="640" y="207"/>
                    <a:pt x="498" y="419"/>
                    <a:pt x="370" y="626"/>
                  </a:cubicBezTo>
                  <a:cubicBezTo>
                    <a:pt x="242" y="828"/>
                    <a:pt x="119" y="1032"/>
                    <a:pt x="0" y="1238"/>
                  </a:cubicBezTo>
                  <a:lnTo>
                    <a:pt x="3387" y="3186"/>
                  </a:lnTo>
                  <a:cubicBezTo>
                    <a:pt x="3478" y="3030"/>
                    <a:pt x="3572" y="2873"/>
                    <a:pt x="3672" y="2715"/>
                  </a:cubicBezTo>
                  <a:cubicBezTo>
                    <a:pt x="3777" y="2552"/>
                    <a:pt x="3886" y="2383"/>
                    <a:pt x="3998" y="2222"/>
                  </a:cubicBezTo>
                  <a:lnTo>
                    <a:pt x="784" y="0"/>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6"/>
            <p:cNvSpPr/>
            <p:nvPr/>
          </p:nvSpPr>
          <p:spPr>
            <a:xfrm>
              <a:off x="3716150" y="2334175"/>
              <a:ext cx="94375" cy="89550"/>
            </a:xfrm>
            <a:custGeom>
              <a:rect b="b" l="l" r="r" t="t"/>
              <a:pathLst>
                <a:path extrusionOk="0" h="3582" w="3775">
                  <a:moveTo>
                    <a:pt x="982" y="1"/>
                  </a:moveTo>
                  <a:cubicBezTo>
                    <a:pt x="643" y="349"/>
                    <a:pt x="313" y="716"/>
                    <a:pt x="1" y="1092"/>
                  </a:cubicBezTo>
                  <a:lnTo>
                    <a:pt x="3013" y="3582"/>
                  </a:lnTo>
                  <a:cubicBezTo>
                    <a:pt x="3255" y="3289"/>
                    <a:pt x="3512" y="3004"/>
                    <a:pt x="3775" y="2734"/>
                  </a:cubicBezTo>
                  <a:lnTo>
                    <a:pt x="982" y="1"/>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6"/>
            <p:cNvSpPr/>
            <p:nvPr/>
          </p:nvSpPr>
          <p:spPr>
            <a:xfrm>
              <a:off x="3643275" y="2454250"/>
              <a:ext cx="102650" cy="67700"/>
            </a:xfrm>
            <a:custGeom>
              <a:rect b="b" l="l" r="r" t="t"/>
              <a:pathLst>
                <a:path extrusionOk="0" h="2708" w="4106">
                  <a:moveTo>
                    <a:pt x="568" y="0"/>
                  </a:moveTo>
                  <a:cubicBezTo>
                    <a:pt x="361" y="440"/>
                    <a:pt x="171" y="897"/>
                    <a:pt x="1" y="1356"/>
                  </a:cubicBezTo>
                  <a:lnTo>
                    <a:pt x="3668" y="2707"/>
                  </a:lnTo>
                  <a:cubicBezTo>
                    <a:pt x="3799" y="2352"/>
                    <a:pt x="3946" y="1999"/>
                    <a:pt x="4105" y="1659"/>
                  </a:cubicBezTo>
                  <a:lnTo>
                    <a:pt x="568" y="0"/>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6"/>
            <p:cNvSpPr/>
            <p:nvPr/>
          </p:nvSpPr>
          <p:spPr>
            <a:xfrm>
              <a:off x="3767550" y="2286275"/>
              <a:ext cx="86000" cy="96900"/>
            </a:xfrm>
            <a:custGeom>
              <a:rect b="b" l="l" r="r" t="t"/>
              <a:pathLst>
                <a:path extrusionOk="0" h="3876" w="3440">
                  <a:moveTo>
                    <a:pt x="1159" y="0"/>
                  </a:moveTo>
                  <a:cubicBezTo>
                    <a:pt x="764" y="285"/>
                    <a:pt x="374" y="591"/>
                    <a:pt x="1" y="911"/>
                  </a:cubicBezTo>
                  <a:lnTo>
                    <a:pt x="2549" y="3875"/>
                  </a:lnTo>
                  <a:cubicBezTo>
                    <a:pt x="2836" y="3628"/>
                    <a:pt x="3136" y="3392"/>
                    <a:pt x="3439" y="3173"/>
                  </a:cubicBezTo>
                  <a:lnTo>
                    <a:pt x="1159" y="0"/>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6"/>
            <p:cNvSpPr/>
            <p:nvPr/>
          </p:nvSpPr>
          <p:spPr>
            <a:xfrm>
              <a:off x="3623850" y="2523175"/>
              <a:ext cx="102450" cy="53525"/>
            </a:xfrm>
            <a:custGeom>
              <a:rect b="b" l="l" r="r" t="t"/>
              <a:pathLst>
                <a:path extrusionOk="0" h="2141" w="4098">
                  <a:moveTo>
                    <a:pt x="328" y="0"/>
                  </a:moveTo>
                  <a:cubicBezTo>
                    <a:pt x="199" y="474"/>
                    <a:pt x="89" y="954"/>
                    <a:pt x="1" y="1430"/>
                  </a:cubicBezTo>
                  <a:lnTo>
                    <a:pt x="3844" y="2140"/>
                  </a:lnTo>
                  <a:cubicBezTo>
                    <a:pt x="3911" y="1771"/>
                    <a:pt x="3997" y="1398"/>
                    <a:pt x="4098" y="1031"/>
                  </a:cubicBezTo>
                  <a:lnTo>
                    <a:pt x="328" y="0"/>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6"/>
            <p:cNvSpPr/>
            <p:nvPr/>
          </p:nvSpPr>
          <p:spPr>
            <a:xfrm>
              <a:off x="3827150" y="2248575"/>
              <a:ext cx="75175" cy="101375"/>
            </a:xfrm>
            <a:custGeom>
              <a:rect b="b" l="l" r="r" t="t"/>
              <a:pathLst>
                <a:path extrusionOk="0" h="4055" w="3007">
                  <a:moveTo>
                    <a:pt x="1296" y="1"/>
                  </a:moveTo>
                  <a:cubicBezTo>
                    <a:pt x="857" y="214"/>
                    <a:pt x="423" y="449"/>
                    <a:pt x="1" y="702"/>
                  </a:cubicBezTo>
                  <a:lnTo>
                    <a:pt x="2007" y="4055"/>
                  </a:lnTo>
                  <a:cubicBezTo>
                    <a:pt x="2333" y="3860"/>
                    <a:pt x="2669" y="3678"/>
                    <a:pt x="3006" y="3513"/>
                  </a:cubicBezTo>
                  <a:lnTo>
                    <a:pt x="1296" y="1"/>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6"/>
            <p:cNvSpPr/>
            <p:nvPr/>
          </p:nvSpPr>
          <p:spPr>
            <a:xfrm>
              <a:off x="3616775" y="2595375"/>
              <a:ext cx="99250" cy="37850"/>
            </a:xfrm>
            <a:custGeom>
              <a:rect b="b" l="l" r="r" t="t"/>
              <a:pathLst>
                <a:path extrusionOk="0" h="1514" w="3970">
                  <a:moveTo>
                    <a:pt x="79" y="1"/>
                  </a:moveTo>
                  <a:cubicBezTo>
                    <a:pt x="33" y="487"/>
                    <a:pt x="6" y="980"/>
                    <a:pt x="0" y="1465"/>
                  </a:cubicBezTo>
                  <a:lnTo>
                    <a:pt x="3907" y="1513"/>
                  </a:lnTo>
                  <a:cubicBezTo>
                    <a:pt x="3912" y="1136"/>
                    <a:pt x="3934" y="754"/>
                    <a:pt x="3970" y="375"/>
                  </a:cubicBezTo>
                  <a:lnTo>
                    <a:pt x="79" y="1"/>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6"/>
            <p:cNvSpPr/>
            <p:nvPr/>
          </p:nvSpPr>
          <p:spPr>
            <a:xfrm>
              <a:off x="3893125" y="2222100"/>
              <a:ext cx="62225" cy="102925"/>
            </a:xfrm>
            <a:custGeom>
              <a:rect b="b" l="l" r="r" t="t"/>
              <a:pathLst>
                <a:path extrusionOk="0" h="4117" w="2489">
                  <a:moveTo>
                    <a:pt x="1393" y="1"/>
                  </a:moveTo>
                  <a:cubicBezTo>
                    <a:pt x="925" y="137"/>
                    <a:pt x="457" y="296"/>
                    <a:pt x="0" y="473"/>
                  </a:cubicBezTo>
                  <a:lnTo>
                    <a:pt x="1412" y="4117"/>
                  </a:lnTo>
                  <a:cubicBezTo>
                    <a:pt x="1765" y="3979"/>
                    <a:pt x="2127" y="3857"/>
                    <a:pt x="2488" y="3751"/>
                  </a:cubicBezTo>
                  <a:lnTo>
                    <a:pt x="1393" y="1"/>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6"/>
            <p:cNvSpPr/>
            <p:nvPr/>
          </p:nvSpPr>
          <p:spPr>
            <a:xfrm>
              <a:off x="3617875" y="2661550"/>
              <a:ext cx="100725" cy="43600"/>
            </a:xfrm>
            <a:custGeom>
              <a:rect b="b" l="l" r="r" t="t"/>
              <a:pathLst>
                <a:path extrusionOk="0" h="1744" w="4029">
                  <a:moveTo>
                    <a:pt x="3898" y="1"/>
                  </a:moveTo>
                  <a:lnTo>
                    <a:pt x="1" y="288"/>
                  </a:lnTo>
                  <a:cubicBezTo>
                    <a:pt x="37" y="774"/>
                    <a:pt x="93" y="1264"/>
                    <a:pt x="169" y="1744"/>
                  </a:cubicBezTo>
                  <a:lnTo>
                    <a:pt x="4028" y="1133"/>
                  </a:lnTo>
                  <a:cubicBezTo>
                    <a:pt x="3970" y="761"/>
                    <a:pt x="3926" y="380"/>
                    <a:pt x="3898" y="1"/>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6"/>
            <p:cNvSpPr/>
            <p:nvPr/>
          </p:nvSpPr>
          <p:spPr>
            <a:xfrm>
              <a:off x="3963500" y="2207525"/>
              <a:ext cx="47550" cy="101525"/>
            </a:xfrm>
            <a:custGeom>
              <a:rect b="b" l="l" r="r" t="t"/>
              <a:pathLst>
                <a:path extrusionOk="0" h="4061" w="1902">
                  <a:moveTo>
                    <a:pt x="1453" y="0"/>
                  </a:moveTo>
                  <a:cubicBezTo>
                    <a:pt x="969" y="55"/>
                    <a:pt x="482" y="133"/>
                    <a:pt x="1" y="231"/>
                  </a:cubicBezTo>
                  <a:lnTo>
                    <a:pt x="780" y="4060"/>
                  </a:lnTo>
                  <a:cubicBezTo>
                    <a:pt x="1152" y="3985"/>
                    <a:pt x="1529" y="3924"/>
                    <a:pt x="1902" y="3881"/>
                  </a:cubicBezTo>
                  <a:lnTo>
                    <a:pt x="1453" y="0"/>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6"/>
            <p:cNvSpPr/>
            <p:nvPr/>
          </p:nvSpPr>
          <p:spPr>
            <a:xfrm>
              <a:off x="3629350" y="2717725"/>
              <a:ext cx="102850" cy="58675"/>
            </a:xfrm>
            <a:custGeom>
              <a:rect b="b" l="l" r="r" t="t"/>
              <a:pathLst>
                <a:path extrusionOk="0" h="2347" w="4114">
                  <a:moveTo>
                    <a:pt x="3794" y="0"/>
                  </a:moveTo>
                  <a:lnTo>
                    <a:pt x="1" y="939"/>
                  </a:lnTo>
                  <a:cubicBezTo>
                    <a:pt x="119" y="1414"/>
                    <a:pt x="257" y="1889"/>
                    <a:pt x="412" y="2347"/>
                  </a:cubicBezTo>
                  <a:lnTo>
                    <a:pt x="4113" y="1094"/>
                  </a:lnTo>
                  <a:cubicBezTo>
                    <a:pt x="3994" y="739"/>
                    <a:pt x="3886" y="372"/>
                    <a:pt x="3794" y="0"/>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6"/>
            <p:cNvSpPr/>
            <p:nvPr/>
          </p:nvSpPr>
          <p:spPr>
            <a:xfrm>
              <a:off x="4036375" y="2204575"/>
              <a:ext cx="36750" cy="98200"/>
            </a:xfrm>
            <a:custGeom>
              <a:rect b="b" l="l" r="r" t="t"/>
              <a:pathLst>
                <a:path extrusionOk="0" h="3928" w="1470">
                  <a:moveTo>
                    <a:pt x="543" y="1"/>
                  </a:moveTo>
                  <a:cubicBezTo>
                    <a:pt x="362" y="1"/>
                    <a:pt x="181" y="4"/>
                    <a:pt x="1" y="9"/>
                  </a:cubicBezTo>
                  <a:lnTo>
                    <a:pt x="124" y="3915"/>
                  </a:lnTo>
                  <a:cubicBezTo>
                    <a:pt x="267" y="3911"/>
                    <a:pt x="411" y="3908"/>
                    <a:pt x="555" y="3908"/>
                  </a:cubicBezTo>
                  <a:cubicBezTo>
                    <a:pt x="791" y="3908"/>
                    <a:pt x="1027" y="3915"/>
                    <a:pt x="1261" y="3927"/>
                  </a:cubicBezTo>
                  <a:lnTo>
                    <a:pt x="1470" y="25"/>
                  </a:lnTo>
                  <a:cubicBezTo>
                    <a:pt x="1163" y="9"/>
                    <a:pt x="853" y="1"/>
                    <a:pt x="543" y="1"/>
                  </a:cubicBez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6"/>
            <p:cNvSpPr/>
            <p:nvPr/>
          </p:nvSpPr>
          <p:spPr>
            <a:xfrm>
              <a:off x="3652850" y="2771600"/>
              <a:ext cx="102075" cy="72100"/>
            </a:xfrm>
            <a:custGeom>
              <a:rect b="b" l="l" r="r" t="t"/>
              <a:pathLst>
                <a:path extrusionOk="0" h="2884" w="4083">
                  <a:moveTo>
                    <a:pt x="3583" y="1"/>
                  </a:moveTo>
                  <a:lnTo>
                    <a:pt x="0" y="1562"/>
                  </a:lnTo>
                  <a:cubicBezTo>
                    <a:pt x="197" y="2010"/>
                    <a:pt x="412" y="2455"/>
                    <a:pt x="644" y="2883"/>
                  </a:cubicBezTo>
                  <a:lnTo>
                    <a:pt x="4082" y="1025"/>
                  </a:lnTo>
                  <a:cubicBezTo>
                    <a:pt x="3901" y="693"/>
                    <a:pt x="3734" y="349"/>
                    <a:pt x="3583" y="1"/>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6"/>
            <p:cNvSpPr/>
            <p:nvPr/>
          </p:nvSpPr>
          <p:spPr>
            <a:xfrm>
              <a:off x="4096175" y="2208725"/>
              <a:ext cx="49675" cy="101875"/>
            </a:xfrm>
            <a:custGeom>
              <a:rect b="b" l="l" r="r" t="t"/>
              <a:pathLst>
                <a:path extrusionOk="0" h="4075" w="1987">
                  <a:moveTo>
                    <a:pt x="540" y="0"/>
                  </a:moveTo>
                  <a:lnTo>
                    <a:pt x="1" y="3870"/>
                  </a:lnTo>
                  <a:cubicBezTo>
                    <a:pt x="376" y="3923"/>
                    <a:pt x="752" y="3992"/>
                    <a:pt x="1116" y="4074"/>
                  </a:cubicBezTo>
                  <a:lnTo>
                    <a:pt x="1987" y="265"/>
                  </a:lnTo>
                  <a:cubicBezTo>
                    <a:pt x="1513" y="157"/>
                    <a:pt x="1027" y="68"/>
                    <a:pt x="540" y="0"/>
                  </a:cubicBez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6"/>
            <p:cNvSpPr/>
            <p:nvPr/>
          </p:nvSpPr>
          <p:spPr>
            <a:xfrm>
              <a:off x="3687750" y="2821600"/>
              <a:ext cx="98325" cy="83500"/>
            </a:xfrm>
            <a:custGeom>
              <a:rect b="b" l="l" r="r" t="t"/>
              <a:pathLst>
                <a:path extrusionOk="0" h="3340" w="3933">
                  <a:moveTo>
                    <a:pt x="3268" y="1"/>
                  </a:moveTo>
                  <a:lnTo>
                    <a:pt x="1" y="2146"/>
                  </a:lnTo>
                  <a:cubicBezTo>
                    <a:pt x="271" y="2556"/>
                    <a:pt x="559" y="2956"/>
                    <a:pt x="860" y="3340"/>
                  </a:cubicBezTo>
                  <a:lnTo>
                    <a:pt x="3933" y="925"/>
                  </a:lnTo>
                  <a:cubicBezTo>
                    <a:pt x="3700" y="628"/>
                    <a:pt x="3476" y="318"/>
                    <a:pt x="3268" y="1"/>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6"/>
            <p:cNvSpPr/>
            <p:nvPr/>
          </p:nvSpPr>
          <p:spPr>
            <a:xfrm>
              <a:off x="4151500" y="2225025"/>
              <a:ext cx="64325" cy="102875"/>
            </a:xfrm>
            <a:custGeom>
              <a:rect b="b" l="l" r="r" t="t"/>
              <a:pathLst>
                <a:path extrusionOk="0" h="4115" w="2573">
                  <a:moveTo>
                    <a:pt x="1190" y="1"/>
                  </a:moveTo>
                  <a:lnTo>
                    <a:pt x="1" y="3723"/>
                  </a:lnTo>
                  <a:cubicBezTo>
                    <a:pt x="361" y="3837"/>
                    <a:pt x="719" y="3970"/>
                    <a:pt x="1066" y="4115"/>
                  </a:cubicBezTo>
                  <a:lnTo>
                    <a:pt x="2572" y="509"/>
                  </a:lnTo>
                  <a:cubicBezTo>
                    <a:pt x="2122" y="320"/>
                    <a:pt x="1658" y="149"/>
                    <a:pt x="1190" y="1"/>
                  </a:cubicBez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6"/>
            <p:cNvSpPr/>
            <p:nvPr/>
          </p:nvSpPr>
          <p:spPr>
            <a:xfrm>
              <a:off x="3733150" y="2866250"/>
              <a:ext cx="91675" cy="92475"/>
            </a:xfrm>
            <a:custGeom>
              <a:rect b="b" l="l" r="r" t="t"/>
              <a:pathLst>
                <a:path extrusionOk="0" h="3699" w="3667">
                  <a:moveTo>
                    <a:pt x="2855" y="1"/>
                  </a:moveTo>
                  <a:lnTo>
                    <a:pt x="1" y="2671"/>
                  </a:lnTo>
                  <a:cubicBezTo>
                    <a:pt x="336" y="3027"/>
                    <a:pt x="687" y="3372"/>
                    <a:pt x="1049" y="3699"/>
                  </a:cubicBezTo>
                  <a:lnTo>
                    <a:pt x="3666" y="798"/>
                  </a:lnTo>
                  <a:cubicBezTo>
                    <a:pt x="3387" y="545"/>
                    <a:pt x="3113" y="277"/>
                    <a:pt x="2855" y="1"/>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6"/>
            <p:cNvSpPr/>
            <p:nvPr/>
          </p:nvSpPr>
          <p:spPr>
            <a:xfrm>
              <a:off x="4203925" y="2253250"/>
              <a:ext cx="76875" cy="100900"/>
            </a:xfrm>
            <a:custGeom>
              <a:rect b="b" l="l" r="r" t="t"/>
              <a:pathLst>
                <a:path extrusionOk="0" h="4036" w="3075">
                  <a:moveTo>
                    <a:pt x="1804" y="0"/>
                  </a:moveTo>
                  <a:lnTo>
                    <a:pt x="1" y="3467"/>
                  </a:lnTo>
                  <a:cubicBezTo>
                    <a:pt x="337" y="3642"/>
                    <a:pt x="669" y="3832"/>
                    <a:pt x="990" y="4035"/>
                  </a:cubicBezTo>
                  <a:lnTo>
                    <a:pt x="3075" y="731"/>
                  </a:lnTo>
                  <a:cubicBezTo>
                    <a:pt x="2663" y="470"/>
                    <a:pt x="2235" y="225"/>
                    <a:pt x="1804" y="0"/>
                  </a:cubicBez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6"/>
            <p:cNvSpPr/>
            <p:nvPr/>
          </p:nvSpPr>
          <p:spPr>
            <a:xfrm>
              <a:off x="3787675" y="2904300"/>
              <a:ext cx="82450" cy="99650"/>
            </a:xfrm>
            <a:custGeom>
              <a:rect b="b" l="l" r="r" t="t"/>
              <a:pathLst>
                <a:path extrusionOk="0" h="3986" w="3298">
                  <a:moveTo>
                    <a:pt x="2362" y="1"/>
                  </a:moveTo>
                  <a:lnTo>
                    <a:pt x="1" y="3114"/>
                  </a:lnTo>
                  <a:cubicBezTo>
                    <a:pt x="388" y="3408"/>
                    <a:pt x="793" y="3690"/>
                    <a:pt x="1204" y="3951"/>
                  </a:cubicBezTo>
                  <a:lnTo>
                    <a:pt x="1259" y="3986"/>
                  </a:lnTo>
                  <a:lnTo>
                    <a:pt x="3298" y="651"/>
                  </a:lnTo>
                  <a:cubicBezTo>
                    <a:pt x="2979" y="448"/>
                    <a:pt x="2663" y="229"/>
                    <a:pt x="2362" y="1"/>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6"/>
            <p:cNvSpPr/>
            <p:nvPr/>
          </p:nvSpPr>
          <p:spPr>
            <a:xfrm>
              <a:off x="4252050" y="2292350"/>
              <a:ext cx="87275" cy="96075"/>
            </a:xfrm>
            <a:custGeom>
              <a:rect b="b" l="l" r="r" t="t"/>
              <a:pathLst>
                <a:path extrusionOk="0" h="3843" w="3491">
                  <a:moveTo>
                    <a:pt x="2356" y="0"/>
                  </a:moveTo>
                  <a:lnTo>
                    <a:pt x="1" y="3119"/>
                  </a:lnTo>
                  <a:cubicBezTo>
                    <a:pt x="302" y="3346"/>
                    <a:pt x="597" y="3590"/>
                    <a:pt x="879" y="3843"/>
                  </a:cubicBezTo>
                  <a:lnTo>
                    <a:pt x="3490" y="935"/>
                  </a:lnTo>
                  <a:cubicBezTo>
                    <a:pt x="3127" y="609"/>
                    <a:pt x="2744" y="294"/>
                    <a:pt x="2356" y="0"/>
                  </a:cubicBez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6"/>
            <p:cNvSpPr/>
            <p:nvPr/>
          </p:nvSpPr>
          <p:spPr>
            <a:xfrm>
              <a:off x="3851150" y="2935450"/>
              <a:ext cx="70700" cy="102275"/>
            </a:xfrm>
            <a:custGeom>
              <a:rect b="b" l="l" r="r" t="t"/>
              <a:pathLst>
                <a:path extrusionOk="0" h="4091" w="2828">
                  <a:moveTo>
                    <a:pt x="1795" y="1"/>
                  </a:moveTo>
                  <a:lnTo>
                    <a:pt x="1" y="3471"/>
                  </a:lnTo>
                  <a:cubicBezTo>
                    <a:pt x="435" y="3696"/>
                    <a:pt x="883" y="3904"/>
                    <a:pt x="1332" y="4090"/>
                  </a:cubicBezTo>
                  <a:lnTo>
                    <a:pt x="2827" y="480"/>
                  </a:lnTo>
                  <a:cubicBezTo>
                    <a:pt x="2479" y="335"/>
                    <a:pt x="2133" y="175"/>
                    <a:pt x="1795" y="1"/>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6"/>
            <p:cNvSpPr/>
            <p:nvPr/>
          </p:nvSpPr>
          <p:spPr>
            <a:xfrm>
              <a:off x="4294325" y="2341400"/>
              <a:ext cx="95250" cy="88425"/>
            </a:xfrm>
            <a:custGeom>
              <a:rect b="b" l="l" r="r" t="t"/>
              <a:pathLst>
                <a:path extrusionOk="0" h="3537" w="3810">
                  <a:moveTo>
                    <a:pt x="2849" y="0"/>
                  </a:moveTo>
                  <a:lnTo>
                    <a:pt x="0" y="2674"/>
                  </a:lnTo>
                  <a:cubicBezTo>
                    <a:pt x="258" y="2951"/>
                    <a:pt x="508" y="3240"/>
                    <a:pt x="741" y="3536"/>
                  </a:cubicBezTo>
                  <a:lnTo>
                    <a:pt x="3809" y="1114"/>
                  </a:lnTo>
                  <a:cubicBezTo>
                    <a:pt x="3507" y="732"/>
                    <a:pt x="3184" y="356"/>
                    <a:pt x="2849" y="0"/>
                  </a:cubicBez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6"/>
            <p:cNvSpPr/>
            <p:nvPr/>
          </p:nvSpPr>
          <p:spPr>
            <a:xfrm>
              <a:off x="3918925" y="2957175"/>
              <a:ext cx="57025" cy="102750"/>
            </a:xfrm>
            <a:custGeom>
              <a:rect b="b" l="l" r="r" t="t"/>
              <a:pathLst>
                <a:path extrusionOk="0" h="4110" w="2281">
                  <a:moveTo>
                    <a:pt x="1185" y="1"/>
                  </a:moveTo>
                  <a:lnTo>
                    <a:pt x="0" y="3725"/>
                  </a:lnTo>
                  <a:cubicBezTo>
                    <a:pt x="463" y="3872"/>
                    <a:pt x="941" y="4001"/>
                    <a:pt x="1420" y="4110"/>
                  </a:cubicBezTo>
                  <a:lnTo>
                    <a:pt x="2280" y="297"/>
                  </a:lnTo>
                  <a:cubicBezTo>
                    <a:pt x="1911" y="214"/>
                    <a:pt x="1541" y="114"/>
                    <a:pt x="1185" y="1"/>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6"/>
            <p:cNvSpPr/>
            <p:nvPr/>
          </p:nvSpPr>
          <p:spPr>
            <a:xfrm>
              <a:off x="4329475" y="2399100"/>
              <a:ext cx="100500" cy="78175"/>
            </a:xfrm>
            <a:custGeom>
              <a:rect b="b" l="l" r="r" t="t"/>
              <a:pathLst>
                <a:path extrusionOk="0" h="3127" w="4020">
                  <a:moveTo>
                    <a:pt x="3265" y="1"/>
                  </a:moveTo>
                  <a:lnTo>
                    <a:pt x="0" y="2149"/>
                  </a:lnTo>
                  <a:cubicBezTo>
                    <a:pt x="208" y="2465"/>
                    <a:pt x="405" y="2793"/>
                    <a:pt x="588" y="3127"/>
                  </a:cubicBezTo>
                  <a:lnTo>
                    <a:pt x="4020" y="1258"/>
                  </a:lnTo>
                  <a:cubicBezTo>
                    <a:pt x="3786" y="829"/>
                    <a:pt x="3532" y="406"/>
                    <a:pt x="3265" y="1"/>
                  </a:cubicBez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6"/>
            <p:cNvSpPr/>
            <p:nvPr/>
          </p:nvSpPr>
          <p:spPr>
            <a:xfrm>
              <a:off x="3990550" y="2969650"/>
              <a:ext cx="41600" cy="100275"/>
            </a:xfrm>
            <a:custGeom>
              <a:rect b="b" l="l" r="r" t="t"/>
              <a:pathLst>
                <a:path extrusionOk="0" h="4011" w="1664">
                  <a:moveTo>
                    <a:pt x="532" y="0"/>
                  </a:moveTo>
                  <a:lnTo>
                    <a:pt x="1" y="3873"/>
                  </a:lnTo>
                  <a:cubicBezTo>
                    <a:pt x="486" y="3938"/>
                    <a:pt x="979" y="3985"/>
                    <a:pt x="1464" y="4010"/>
                  </a:cubicBezTo>
                  <a:lnTo>
                    <a:pt x="1664" y="108"/>
                  </a:lnTo>
                  <a:cubicBezTo>
                    <a:pt x="1288" y="88"/>
                    <a:pt x="908" y="52"/>
                    <a:pt x="532" y="0"/>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6"/>
            <p:cNvSpPr/>
            <p:nvPr/>
          </p:nvSpPr>
          <p:spPr>
            <a:xfrm>
              <a:off x="4356625" y="2463575"/>
              <a:ext cx="102800" cy="65800"/>
            </a:xfrm>
            <a:custGeom>
              <a:rect b="b" l="l" r="r" t="t"/>
              <a:pathLst>
                <a:path extrusionOk="0" h="2632" w="4112">
                  <a:moveTo>
                    <a:pt x="3580" y="0"/>
                  </a:moveTo>
                  <a:lnTo>
                    <a:pt x="1" y="1569"/>
                  </a:lnTo>
                  <a:cubicBezTo>
                    <a:pt x="150" y="1911"/>
                    <a:pt x="290" y="2268"/>
                    <a:pt x="415" y="2632"/>
                  </a:cubicBezTo>
                  <a:lnTo>
                    <a:pt x="4111" y="1368"/>
                  </a:lnTo>
                  <a:cubicBezTo>
                    <a:pt x="3952" y="902"/>
                    <a:pt x="3774" y="443"/>
                    <a:pt x="3580" y="0"/>
                  </a:cubicBez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6"/>
            <p:cNvSpPr/>
            <p:nvPr/>
          </p:nvSpPr>
          <p:spPr>
            <a:xfrm>
              <a:off x="4060625" y="2970425"/>
              <a:ext cx="39850" cy="99800"/>
            </a:xfrm>
            <a:custGeom>
              <a:rect b="b" l="l" r="r" t="t"/>
              <a:pathLst>
                <a:path extrusionOk="0" h="3992" w="1594">
                  <a:moveTo>
                    <a:pt x="1134" y="0"/>
                  </a:moveTo>
                  <a:cubicBezTo>
                    <a:pt x="758" y="45"/>
                    <a:pt x="377" y="73"/>
                    <a:pt x="0" y="86"/>
                  </a:cubicBezTo>
                  <a:lnTo>
                    <a:pt x="127" y="3991"/>
                  </a:lnTo>
                  <a:cubicBezTo>
                    <a:pt x="615" y="3976"/>
                    <a:pt x="1108" y="3938"/>
                    <a:pt x="1594" y="3880"/>
                  </a:cubicBezTo>
                  <a:lnTo>
                    <a:pt x="1134" y="0"/>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6"/>
            <p:cNvSpPr/>
            <p:nvPr/>
          </p:nvSpPr>
          <p:spPr>
            <a:xfrm>
              <a:off x="4374950" y="2533025"/>
              <a:ext cx="102200" cy="51525"/>
            </a:xfrm>
            <a:custGeom>
              <a:rect b="b" l="l" r="r" t="t"/>
              <a:pathLst>
                <a:path extrusionOk="0" h="2061" w="4088">
                  <a:moveTo>
                    <a:pt x="3793" y="1"/>
                  </a:moveTo>
                  <a:lnTo>
                    <a:pt x="1" y="943"/>
                  </a:lnTo>
                  <a:cubicBezTo>
                    <a:pt x="90" y="1308"/>
                    <a:pt x="168" y="1684"/>
                    <a:pt x="228" y="2061"/>
                  </a:cubicBezTo>
                  <a:lnTo>
                    <a:pt x="4087" y="1438"/>
                  </a:lnTo>
                  <a:cubicBezTo>
                    <a:pt x="4008" y="954"/>
                    <a:pt x="3909" y="471"/>
                    <a:pt x="3793" y="1"/>
                  </a:cubicBez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6"/>
            <p:cNvSpPr/>
            <p:nvPr/>
          </p:nvSpPr>
          <p:spPr>
            <a:xfrm>
              <a:off x="4117050" y="2958975"/>
              <a:ext cx="55250" cy="102625"/>
            </a:xfrm>
            <a:custGeom>
              <a:rect b="b" l="l" r="r" t="t"/>
              <a:pathLst>
                <a:path extrusionOk="0" h="4105" w="2210">
                  <a:moveTo>
                    <a:pt x="1105" y="0"/>
                  </a:moveTo>
                  <a:cubicBezTo>
                    <a:pt x="740" y="108"/>
                    <a:pt x="369" y="200"/>
                    <a:pt x="0" y="275"/>
                  </a:cubicBezTo>
                  <a:lnTo>
                    <a:pt x="785" y="4105"/>
                  </a:lnTo>
                  <a:cubicBezTo>
                    <a:pt x="1262" y="4007"/>
                    <a:pt x="1741" y="3887"/>
                    <a:pt x="2210" y="3748"/>
                  </a:cubicBezTo>
                  <a:lnTo>
                    <a:pt x="1105" y="0"/>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6"/>
            <p:cNvSpPr/>
            <p:nvPr/>
          </p:nvSpPr>
          <p:spPr>
            <a:xfrm>
              <a:off x="4383950" y="2605475"/>
              <a:ext cx="98775" cy="36650"/>
            </a:xfrm>
            <a:custGeom>
              <a:rect b="b" l="l" r="r" t="t"/>
              <a:pathLst>
                <a:path extrusionOk="0" h="1466" w="3951">
                  <a:moveTo>
                    <a:pt x="3898" y="1"/>
                  </a:moveTo>
                  <a:lnTo>
                    <a:pt x="1" y="290"/>
                  </a:lnTo>
                  <a:cubicBezTo>
                    <a:pt x="29" y="669"/>
                    <a:pt x="41" y="1052"/>
                    <a:pt x="39" y="1429"/>
                  </a:cubicBezTo>
                  <a:lnTo>
                    <a:pt x="3946" y="1465"/>
                  </a:lnTo>
                  <a:cubicBezTo>
                    <a:pt x="3951" y="980"/>
                    <a:pt x="3934" y="486"/>
                    <a:pt x="3898" y="1"/>
                  </a:cubicBez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6"/>
            <p:cNvSpPr/>
            <p:nvPr/>
          </p:nvSpPr>
          <p:spPr>
            <a:xfrm>
              <a:off x="4171575" y="2938325"/>
              <a:ext cx="69075" cy="102500"/>
            </a:xfrm>
            <a:custGeom>
              <a:rect b="b" l="l" r="r" t="t"/>
              <a:pathLst>
                <a:path extrusionOk="0" h="4100" w="2763">
                  <a:moveTo>
                    <a:pt x="1044" y="0"/>
                  </a:moveTo>
                  <a:cubicBezTo>
                    <a:pt x="705" y="167"/>
                    <a:pt x="354" y="321"/>
                    <a:pt x="0" y="458"/>
                  </a:cubicBezTo>
                  <a:lnTo>
                    <a:pt x="1419" y="4100"/>
                  </a:lnTo>
                  <a:cubicBezTo>
                    <a:pt x="1875" y="3923"/>
                    <a:pt x="2327" y="3723"/>
                    <a:pt x="2763" y="3510"/>
                  </a:cubicBezTo>
                  <a:lnTo>
                    <a:pt x="1044" y="0"/>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6"/>
            <p:cNvSpPr/>
            <p:nvPr/>
          </p:nvSpPr>
          <p:spPr>
            <a:xfrm>
              <a:off x="4379525" y="2669575"/>
              <a:ext cx="101175" cy="45675"/>
            </a:xfrm>
            <a:custGeom>
              <a:rect b="b" l="l" r="r" t="t"/>
              <a:pathLst>
                <a:path extrusionOk="0" h="1827" w="4047">
                  <a:moveTo>
                    <a:pt x="156" y="0"/>
                  </a:moveTo>
                  <a:cubicBezTo>
                    <a:pt x="120" y="378"/>
                    <a:pt x="69" y="756"/>
                    <a:pt x="1" y="1124"/>
                  </a:cubicBezTo>
                  <a:lnTo>
                    <a:pt x="3846" y="1827"/>
                  </a:lnTo>
                  <a:cubicBezTo>
                    <a:pt x="3933" y="1349"/>
                    <a:pt x="4001" y="858"/>
                    <a:pt x="4046" y="369"/>
                  </a:cubicBezTo>
                  <a:lnTo>
                    <a:pt x="156" y="0"/>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6"/>
            <p:cNvSpPr/>
            <p:nvPr/>
          </p:nvSpPr>
          <p:spPr>
            <a:xfrm>
              <a:off x="4222625" y="2909100"/>
              <a:ext cx="81000" cy="99425"/>
            </a:xfrm>
            <a:custGeom>
              <a:rect b="b" l="l" r="r" t="t"/>
              <a:pathLst>
                <a:path extrusionOk="0" h="3977" w="3240">
                  <a:moveTo>
                    <a:pt x="949" y="0"/>
                  </a:moveTo>
                  <a:cubicBezTo>
                    <a:pt x="643" y="221"/>
                    <a:pt x="324" y="433"/>
                    <a:pt x="0" y="627"/>
                  </a:cubicBezTo>
                  <a:lnTo>
                    <a:pt x="2013" y="3976"/>
                  </a:lnTo>
                  <a:cubicBezTo>
                    <a:pt x="2432" y="3725"/>
                    <a:pt x="2844" y="3453"/>
                    <a:pt x="3240" y="3166"/>
                  </a:cubicBezTo>
                  <a:lnTo>
                    <a:pt x="949" y="0"/>
                  </a:ln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6"/>
            <p:cNvSpPr/>
            <p:nvPr/>
          </p:nvSpPr>
          <p:spPr>
            <a:xfrm>
              <a:off x="4364625" y="2725425"/>
              <a:ext cx="102925" cy="60650"/>
            </a:xfrm>
            <a:custGeom>
              <a:rect b="b" l="l" r="r" t="t"/>
              <a:pathLst>
                <a:path extrusionOk="0" h="2426" w="4117">
                  <a:moveTo>
                    <a:pt x="344" y="1"/>
                  </a:moveTo>
                  <a:cubicBezTo>
                    <a:pt x="246" y="363"/>
                    <a:pt x="130" y="726"/>
                    <a:pt x="0" y="1081"/>
                  </a:cubicBezTo>
                  <a:lnTo>
                    <a:pt x="3670" y="2425"/>
                  </a:lnTo>
                  <a:cubicBezTo>
                    <a:pt x="3838" y="1966"/>
                    <a:pt x="3988" y="1494"/>
                    <a:pt x="4116" y="1024"/>
                  </a:cubicBezTo>
                  <a:lnTo>
                    <a:pt x="344" y="1"/>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6"/>
            <p:cNvSpPr/>
            <p:nvPr/>
          </p:nvSpPr>
          <p:spPr>
            <a:xfrm>
              <a:off x="4268675" y="2872000"/>
              <a:ext cx="90575" cy="93450"/>
            </a:xfrm>
            <a:custGeom>
              <a:rect b="b" l="l" r="r" t="t"/>
              <a:pathLst>
                <a:path extrusionOk="0" h="3738" w="3623">
                  <a:moveTo>
                    <a:pt x="827" y="0"/>
                  </a:moveTo>
                  <a:cubicBezTo>
                    <a:pt x="563" y="271"/>
                    <a:pt x="285" y="532"/>
                    <a:pt x="0" y="778"/>
                  </a:cubicBezTo>
                  <a:lnTo>
                    <a:pt x="2550" y="3738"/>
                  </a:lnTo>
                  <a:cubicBezTo>
                    <a:pt x="2920" y="3420"/>
                    <a:pt x="3281" y="3080"/>
                    <a:pt x="3623" y="2730"/>
                  </a:cubicBezTo>
                  <a:lnTo>
                    <a:pt x="827" y="0"/>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6"/>
            <p:cNvSpPr/>
            <p:nvPr/>
          </p:nvSpPr>
          <p:spPr>
            <a:xfrm>
              <a:off x="4340650" y="2778675"/>
              <a:ext cx="101675" cy="73925"/>
            </a:xfrm>
            <a:custGeom>
              <a:rect b="b" l="l" r="r" t="t"/>
              <a:pathLst>
                <a:path extrusionOk="0" h="2957" w="4067">
                  <a:moveTo>
                    <a:pt x="524" y="1"/>
                  </a:moveTo>
                  <a:cubicBezTo>
                    <a:pt x="364" y="345"/>
                    <a:pt x="187" y="686"/>
                    <a:pt x="0" y="1012"/>
                  </a:cubicBezTo>
                  <a:lnTo>
                    <a:pt x="3391" y="2956"/>
                  </a:lnTo>
                  <a:cubicBezTo>
                    <a:pt x="3632" y="2534"/>
                    <a:pt x="3859" y="2096"/>
                    <a:pt x="4066" y="1653"/>
                  </a:cubicBezTo>
                  <a:lnTo>
                    <a:pt x="524" y="1"/>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6"/>
            <p:cNvSpPr/>
            <p:nvPr/>
          </p:nvSpPr>
          <p:spPr>
            <a:xfrm>
              <a:off x="4308300" y="2828050"/>
              <a:ext cx="97550" cy="84825"/>
            </a:xfrm>
            <a:custGeom>
              <a:rect b="b" l="l" r="r" t="t"/>
              <a:pathLst>
                <a:path extrusionOk="0" h="3393" w="3902">
                  <a:moveTo>
                    <a:pt x="687" y="1"/>
                  </a:moveTo>
                  <a:cubicBezTo>
                    <a:pt x="469" y="315"/>
                    <a:pt x="239" y="621"/>
                    <a:pt x="1" y="912"/>
                  </a:cubicBezTo>
                  <a:lnTo>
                    <a:pt x="3019" y="3393"/>
                  </a:lnTo>
                  <a:cubicBezTo>
                    <a:pt x="3327" y="3020"/>
                    <a:pt x="3623" y="2625"/>
                    <a:pt x="3902" y="2222"/>
                  </a:cubicBezTo>
                  <a:lnTo>
                    <a:pt x="687" y="1"/>
                  </a:ln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 name="Google Shape;2039;p66"/>
          <p:cNvGrpSpPr/>
          <p:nvPr/>
        </p:nvGrpSpPr>
        <p:grpSpPr>
          <a:xfrm>
            <a:off x="5268632" y="3753909"/>
            <a:ext cx="870899" cy="510066"/>
            <a:chOff x="4806100" y="1638600"/>
            <a:chExt cx="1198100" cy="701700"/>
          </a:xfrm>
        </p:grpSpPr>
        <p:sp>
          <p:nvSpPr>
            <p:cNvPr id="2040" name="Google Shape;2040;p66"/>
            <p:cNvSpPr/>
            <p:nvPr/>
          </p:nvSpPr>
          <p:spPr>
            <a:xfrm>
              <a:off x="4806100" y="1638600"/>
              <a:ext cx="198025" cy="698100"/>
            </a:xfrm>
            <a:custGeom>
              <a:rect b="b" l="l" r="r" t="t"/>
              <a:pathLst>
                <a:path extrusionOk="0" h="27924" w="7921">
                  <a:moveTo>
                    <a:pt x="976" y="0"/>
                  </a:moveTo>
                  <a:cubicBezTo>
                    <a:pt x="437" y="0"/>
                    <a:pt x="0" y="438"/>
                    <a:pt x="0" y="977"/>
                  </a:cubicBezTo>
                  <a:cubicBezTo>
                    <a:pt x="0" y="1516"/>
                    <a:pt x="437" y="1954"/>
                    <a:pt x="976" y="1954"/>
                  </a:cubicBezTo>
                  <a:lnTo>
                    <a:pt x="1409" y="1954"/>
                  </a:lnTo>
                  <a:lnTo>
                    <a:pt x="1409" y="25372"/>
                  </a:lnTo>
                  <a:cubicBezTo>
                    <a:pt x="1409" y="26780"/>
                    <a:pt x="2552" y="27923"/>
                    <a:pt x="3961" y="27923"/>
                  </a:cubicBezTo>
                  <a:cubicBezTo>
                    <a:pt x="5370" y="27923"/>
                    <a:pt x="6513" y="26780"/>
                    <a:pt x="6513" y="25372"/>
                  </a:cubicBezTo>
                  <a:lnTo>
                    <a:pt x="6513" y="1954"/>
                  </a:lnTo>
                  <a:lnTo>
                    <a:pt x="6945" y="1954"/>
                  </a:lnTo>
                  <a:cubicBezTo>
                    <a:pt x="7485" y="1954"/>
                    <a:pt x="7921" y="1516"/>
                    <a:pt x="7921" y="977"/>
                  </a:cubicBezTo>
                  <a:cubicBezTo>
                    <a:pt x="7921" y="438"/>
                    <a:pt x="7485" y="0"/>
                    <a:pt x="6945" y="0"/>
                  </a:cubicBezTo>
                  <a:close/>
                </a:path>
              </a:pathLst>
            </a:custGeom>
            <a:solidFill>
              <a:srgbClr val="E65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6"/>
            <p:cNvSpPr/>
            <p:nvPr/>
          </p:nvSpPr>
          <p:spPr>
            <a:xfrm>
              <a:off x="5415575" y="1640000"/>
              <a:ext cx="588625" cy="700300"/>
            </a:xfrm>
            <a:custGeom>
              <a:rect b="b" l="l" r="r" t="t"/>
              <a:pathLst>
                <a:path extrusionOk="0" h="28012" w="23545">
                  <a:moveTo>
                    <a:pt x="9388" y="0"/>
                  </a:moveTo>
                  <a:cubicBezTo>
                    <a:pt x="8957" y="0"/>
                    <a:pt x="8608" y="349"/>
                    <a:pt x="8608" y="780"/>
                  </a:cubicBezTo>
                  <a:cubicBezTo>
                    <a:pt x="8608" y="1211"/>
                    <a:pt x="8957" y="1561"/>
                    <a:pt x="9388" y="1561"/>
                  </a:cubicBezTo>
                  <a:lnTo>
                    <a:pt x="9734" y="1561"/>
                  </a:lnTo>
                  <a:lnTo>
                    <a:pt x="9734" y="9275"/>
                  </a:lnTo>
                  <a:lnTo>
                    <a:pt x="992" y="24191"/>
                  </a:lnTo>
                  <a:cubicBezTo>
                    <a:pt x="1" y="25883"/>
                    <a:pt x="1222" y="28012"/>
                    <a:pt x="3181" y="28012"/>
                  </a:cubicBezTo>
                  <a:lnTo>
                    <a:pt x="20365" y="28012"/>
                  </a:lnTo>
                  <a:cubicBezTo>
                    <a:pt x="22325" y="28012"/>
                    <a:pt x="23545" y="25883"/>
                    <a:pt x="22554" y="24191"/>
                  </a:cubicBezTo>
                  <a:lnTo>
                    <a:pt x="13812" y="9275"/>
                  </a:lnTo>
                  <a:lnTo>
                    <a:pt x="13812" y="1561"/>
                  </a:lnTo>
                  <a:lnTo>
                    <a:pt x="14159" y="1561"/>
                  </a:lnTo>
                  <a:cubicBezTo>
                    <a:pt x="14589" y="1561"/>
                    <a:pt x="14938" y="1211"/>
                    <a:pt x="14938" y="780"/>
                  </a:cubicBezTo>
                  <a:cubicBezTo>
                    <a:pt x="14938" y="349"/>
                    <a:pt x="14589" y="0"/>
                    <a:pt x="14159" y="0"/>
                  </a:cubicBezTo>
                  <a:close/>
                </a:path>
              </a:pathLst>
            </a:custGeom>
            <a:solidFill>
              <a:srgbClr val="336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5" name="Shape 2045"/>
        <p:cNvGrpSpPr/>
        <p:nvPr/>
      </p:nvGrpSpPr>
      <p:grpSpPr>
        <a:xfrm>
          <a:off x="0" y="0"/>
          <a:ext cx="0" cy="0"/>
          <a:chOff x="0" y="0"/>
          <a:chExt cx="0" cy="0"/>
        </a:xfrm>
      </p:grpSpPr>
      <p:sp>
        <p:nvSpPr>
          <p:cNvPr id="2046" name="Google Shape;2046;p67"/>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2047" name="Google Shape;2047;p67"/>
          <p:cNvSpPr txBox="1"/>
          <p:nvPr>
            <p:ph idx="1" type="subTitle"/>
          </p:nvPr>
        </p:nvSpPr>
        <p:spPr>
          <a:xfrm>
            <a:off x="713225" y="2133850"/>
            <a:ext cx="3676800" cy="1911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solidFill>
                  <a:schemeClr val="hlink"/>
                </a:solidFill>
                <a:uFill>
                  <a:noFill/>
                </a:uFill>
                <a:hlinkClick r:id="rId3"/>
              </a:rPr>
              <a:t>Microscope in a clinical laboratory</a:t>
            </a:r>
            <a:endParaRPr/>
          </a:p>
          <a:p>
            <a:pPr indent="-317500" lvl="0" marL="457200" rtl="0" algn="l">
              <a:spcBef>
                <a:spcPts val="0"/>
              </a:spcBef>
              <a:spcAft>
                <a:spcPts val="0"/>
              </a:spcAft>
              <a:buSzPts val="1400"/>
              <a:buChar char="●"/>
            </a:pPr>
            <a:r>
              <a:rPr lang="en">
                <a:solidFill>
                  <a:schemeClr val="hlink"/>
                </a:solidFill>
                <a:uFill>
                  <a:noFill/>
                </a:uFill>
                <a:hlinkClick r:id="rId4"/>
              </a:rPr>
              <a:t>Woman scientist with microscope</a:t>
            </a:r>
            <a:endParaRPr/>
          </a:p>
          <a:p>
            <a:pPr indent="-317500" lvl="0" marL="457200" rtl="0" algn="l">
              <a:spcBef>
                <a:spcPts val="0"/>
              </a:spcBef>
              <a:spcAft>
                <a:spcPts val="0"/>
              </a:spcAft>
              <a:buSzPts val="1400"/>
              <a:buChar char="●"/>
            </a:pPr>
            <a:r>
              <a:rPr lang="en">
                <a:solidFill>
                  <a:schemeClr val="hlink"/>
                </a:solidFill>
                <a:uFill>
                  <a:noFill/>
                </a:uFill>
                <a:hlinkClick r:id="rId5"/>
              </a:rPr>
              <a:t>Medical infographic female and charts</a:t>
            </a:r>
            <a:endParaRPr/>
          </a:p>
          <a:p>
            <a:pPr indent="-317500" lvl="0" marL="457200" rtl="0" algn="l">
              <a:spcBef>
                <a:spcPts val="0"/>
              </a:spcBef>
              <a:spcAft>
                <a:spcPts val="0"/>
              </a:spcAft>
              <a:buSzPts val="1400"/>
              <a:buChar char="●"/>
            </a:pPr>
            <a:r>
              <a:rPr lang="en">
                <a:solidFill>
                  <a:schemeClr val="hlink"/>
                </a:solidFill>
                <a:uFill>
                  <a:noFill/>
                </a:uFill>
                <a:hlinkClick r:id="rId6"/>
              </a:rPr>
              <a:t>Technology background</a:t>
            </a:r>
            <a:endParaRPr/>
          </a:p>
          <a:p>
            <a:pPr indent="-317500" lvl="0" marL="457200" rtl="0" algn="l">
              <a:spcBef>
                <a:spcPts val="0"/>
              </a:spcBef>
              <a:spcAft>
                <a:spcPts val="0"/>
              </a:spcAft>
              <a:buSzPts val="1400"/>
              <a:buChar char="●"/>
            </a:pPr>
            <a:r>
              <a:rPr lang="en">
                <a:solidFill>
                  <a:schemeClr val="hlink"/>
                </a:solidFill>
                <a:uFill>
                  <a:noFill/>
                </a:uFill>
                <a:hlinkClick r:id="rId7"/>
              </a:rPr>
              <a:t>Human body system collection</a:t>
            </a:r>
            <a:endParaRPr/>
          </a:p>
          <a:p>
            <a:pPr indent="-317500" lvl="0" marL="457200" rtl="0" algn="l">
              <a:spcBef>
                <a:spcPts val="0"/>
              </a:spcBef>
              <a:spcAft>
                <a:spcPts val="0"/>
              </a:spcAft>
              <a:buSzPts val="1400"/>
              <a:buChar char="●"/>
            </a:pPr>
            <a:r>
              <a:rPr lang="en">
                <a:solidFill>
                  <a:schemeClr val="hlink"/>
                </a:solidFill>
                <a:uFill>
                  <a:noFill/>
                </a:uFill>
                <a:hlinkClick r:id="rId8"/>
              </a:rPr>
              <a:t>Medical infographic woman and man charts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51" name="Shape 2051"/>
        <p:cNvGrpSpPr/>
        <p:nvPr/>
      </p:nvGrpSpPr>
      <p:grpSpPr>
        <a:xfrm>
          <a:off x="0" y="0"/>
          <a:ext cx="0" cy="0"/>
          <a:chOff x="0" y="0"/>
          <a:chExt cx="0" cy="0"/>
        </a:xfrm>
      </p:grpSpPr>
      <p:sp>
        <p:nvSpPr>
          <p:cNvPr id="2052" name="Google Shape;2052;p6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053" name="Google Shape;2053;p68"/>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2054" name="Google Shape;2054;p68"/>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58" name="Shape 2058"/>
        <p:cNvGrpSpPr/>
        <p:nvPr/>
      </p:nvGrpSpPr>
      <p:grpSpPr>
        <a:xfrm>
          <a:off x="0" y="0"/>
          <a:ext cx="0" cy="0"/>
          <a:chOff x="0" y="0"/>
          <a:chExt cx="0" cy="0"/>
        </a:xfrm>
      </p:grpSpPr>
      <p:sp>
        <p:nvSpPr>
          <p:cNvPr id="2059" name="Google Shape;2059;p69"/>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060" name="Google Shape;2060;p69"/>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2061" name="Google Shape;2061;p69"/>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rial"/>
                <a:ea typeface="Arial"/>
                <a:cs typeface="Arial"/>
                <a:sym typeface="Arial"/>
              </a:rPr>
              <a:t>Saira</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https://fonts.google.com/specimen/Saira</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Nunito</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https://fonts.google.com/specimen/Nunito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2062" name="Google Shape;2062;p69"/>
          <p:cNvGrpSpPr/>
          <p:nvPr/>
        </p:nvGrpSpPr>
        <p:grpSpPr>
          <a:xfrm>
            <a:off x="2583563" y="3498875"/>
            <a:ext cx="3976875" cy="754200"/>
            <a:chOff x="2052655" y="3498875"/>
            <a:chExt cx="3976875" cy="754200"/>
          </a:xfrm>
        </p:grpSpPr>
        <p:sp>
          <p:nvSpPr>
            <p:cNvPr id="2063" name="Google Shape;2063;p69"/>
            <p:cNvSpPr/>
            <p:nvPr/>
          </p:nvSpPr>
          <p:spPr>
            <a:xfrm>
              <a:off x="3114480" y="3498875"/>
              <a:ext cx="791400" cy="754200"/>
            </a:xfrm>
            <a:prstGeom prst="roundRect">
              <a:avLst>
                <a:gd fmla="val 16667" name="adj"/>
              </a:avLst>
            </a:prstGeom>
            <a:solidFill>
              <a:srgbClr val="33678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9"/>
            <p:cNvSpPr/>
            <p:nvPr/>
          </p:nvSpPr>
          <p:spPr>
            <a:xfrm>
              <a:off x="4176300" y="3498875"/>
              <a:ext cx="791400" cy="754200"/>
            </a:xfrm>
            <a:prstGeom prst="roundRect">
              <a:avLst>
                <a:gd fmla="val 16667" name="adj"/>
              </a:avLst>
            </a:prstGeom>
            <a:solidFill>
              <a:srgbClr val="78A6C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9"/>
            <p:cNvSpPr/>
            <p:nvPr/>
          </p:nvSpPr>
          <p:spPr>
            <a:xfrm>
              <a:off x="5238120" y="3498875"/>
              <a:ext cx="791400" cy="754200"/>
            </a:xfrm>
            <a:prstGeom prst="roundRect">
              <a:avLst>
                <a:gd fmla="val 16667" name="adj"/>
              </a:avLst>
            </a:prstGeom>
            <a:solidFill>
              <a:srgbClr val="EAEF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9"/>
            <p:cNvSpPr/>
            <p:nvPr/>
          </p:nvSpPr>
          <p:spPr>
            <a:xfrm>
              <a:off x="2052655" y="3498875"/>
              <a:ext cx="791400" cy="754200"/>
            </a:xfrm>
            <a:prstGeom prst="roundRect">
              <a:avLst>
                <a:gd fmla="val 16667" name="adj"/>
              </a:avLst>
            </a:prstGeom>
            <a:solidFill>
              <a:srgbClr val="E65C4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9"/>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#33678a</a:t>
              </a:r>
              <a:endParaRPr sz="1000">
                <a:solidFill>
                  <a:schemeClr val="lt1"/>
                </a:solidFill>
              </a:endParaRPr>
            </a:p>
          </p:txBody>
        </p:sp>
        <p:sp>
          <p:nvSpPr>
            <p:cNvPr id="2068" name="Google Shape;2068;p69"/>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#78a6c9</a:t>
              </a:r>
              <a:endParaRPr sz="1000">
                <a:solidFill>
                  <a:srgbClr val="FFFFFF"/>
                </a:solidFill>
              </a:endParaRPr>
            </a:p>
          </p:txBody>
        </p:sp>
        <p:sp>
          <p:nvSpPr>
            <p:cNvPr id="2069" name="Google Shape;2069;p69"/>
            <p:cNvSpPr txBox="1"/>
            <p:nvPr/>
          </p:nvSpPr>
          <p:spPr>
            <a:xfrm>
              <a:off x="523813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#eaeff3</a:t>
              </a:r>
              <a:endParaRPr sz="1000">
                <a:solidFill>
                  <a:schemeClr val="dk1"/>
                </a:solidFill>
              </a:endParaRPr>
            </a:p>
          </p:txBody>
        </p:sp>
        <p:sp>
          <p:nvSpPr>
            <p:cNvPr id="2070" name="Google Shape;2070;p69"/>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e65c4f</a:t>
              </a:r>
              <a:endParaRPr sz="1000">
                <a:solidFill>
                  <a:srgbClr val="FFFFFF"/>
                </a:solidFill>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74" name="Shape 2074"/>
        <p:cNvGrpSpPr/>
        <p:nvPr/>
      </p:nvGrpSpPr>
      <p:grpSpPr>
        <a:xfrm>
          <a:off x="0" y="0"/>
          <a:ext cx="0" cy="0"/>
          <a:chOff x="0" y="0"/>
          <a:chExt cx="0" cy="0"/>
        </a:xfrm>
      </p:grpSpPr>
      <p:sp>
        <p:nvSpPr>
          <p:cNvPr id="2075" name="Google Shape;2075;p70"/>
          <p:cNvSpPr txBox="1"/>
          <p:nvPr>
            <p:ph idx="4294967295" type="title"/>
          </p:nvPr>
        </p:nvSpPr>
        <p:spPr>
          <a:xfrm>
            <a:off x="1068100" y="66640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2076" name="Google Shape;2076;p70"/>
          <p:cNvSpPr txBox="1"/>
          <p:nvPr>
            <p:ph idx="4294967295" type="body"/>
          </p:nvPr>
        </p:nvSpPr>
        <p:spPr>
          <a:xfrm>
            <a:off x="1252436" y="1169999"/>
            <a:ext cx="6630900" cy="3183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How it Works.</a:t>
            </a:r>
            <a:endParaRPr>
              <a:solidFill>
                <a:srgbClr val="869FB2"/>
              </a:solidFill>
              <a:latin typeface="Arial"/>
              <a:ea typeface="Arial"/>
              <a:cs typeface="Arial"/>
              <a:sym typeface="Arial"/>
            </a:endParaRPr>
          </a:p>
        </p:txBody>
      </p:sp>
      <p:pic>
        <p:nvPicPr>
          <p:cNvPr id="2077" name="Google Shape;2077;p70"/>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2078" name="Google Shape;2078;p70"/>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5">
                  <a:extLst>
                    <a:ext uri="{A12FA001-AC4F-418D-AE19-62706E023703}">
                      <ahyp:hlinkClr val="tx"/>
                    </a:ext>
                  </a:extLst>
                </a:hlinkClick>
              </a:rPr>
              <a:t>Pana</a:t>
            </a:r>
            <a:endParaRPr>
              <a:solidFill>
                <a:srgbClr val="869FB2"/>
              </a:solidFill>
            </a:endParaRPr>
          </a:p>
        </p:txBody>
      </p:sp>
      <p:sp>
        <p:nvSpPr>
          <p:cNvPr id="2079" name="Google Shape;2079;p70"/>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Amico</a:t>
            </a:r>
            <a:endParaRPr>
              <a:solidFill>
                <a:srgbClr val="869FB2"/>
              </a:solidFill>
            </a:endParaRPr>
          </a:p>
        </p:txBody>
      </p:sp>
      <p:sp>
        <p:nvSpPr>
          <p:cNvPr id="2080" name="Google Shape;2080;p70"/>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7">
                  <a:extLst>
                    <a:ext uri="{A12FA001-AC4F-418D-AE19-62706E023703}">
                      <ahyp:hlinkClr val="tx"/>
                    </a:ext>
                  </a:extLst>
                </a:hlinkClick>
              </a:rPr>
              <a:t>Bro</a:t>
            </a:r>
            <a:endParaRPr>
              <a:solidFill>
                <a:srgbClr val="869FB2"/>
              </a:solidFill>
            </a:endParaRPr>
          </a:p>
        </p:txBody>
      </p:sp>
      <p:sp>
        <p:nvSpPr>
          <p:cNvPr id="2081" name="Google Shape;2081;p70"/>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Rafiki</a:t>
            </a:r>
            <a:endParaRPr>
              <a:solidFill>
                <a:srgbClr val="869FB2"/>
              </a:solidFill>
            </a:endParaRPr>
          </a:p>
        </p:txBody>
      </p:sp>
      <p:pic>
        <p:nvPicPr>
          <p:cNvPr id="2082" name="Google Shape;2082;p70"/>
          <p:cNvPicPr preferRelativeResize="0"/>
          <p:nvPr/>
        </p:nvPicPr>
        <p:blipFill rotWithShape="1">
          <a:blip r:embed="rId9">
            <a:alphaModFix/>
          </a:blip>
          <a:srcRect b="0" l="0" r="0" t="0"/>
          <a:stretch/>
        </p:blipFill>
        <p:spPr>
          <a:xfrm>
            <a:off x="2255077" y="2410850"/>
            <a:ext cx="1340595" cy="1340603"/>
          </a:xfrm>
          <a:prstGeom prst="rect">
            <a:avLst/>
          </a:prstGeom>
          <a:noFill/>
          <a:ln>
            <a:noFill/>
          </a:ln>
        </p:spPr>
      </p:pic>
      <p:pic>
        <p:nvPicPr>
          <p:cNvPr id="2083" name="Google Shape;2083;p70"/>
          <p:cNvPicPr preferRelativeResize="0"/>
          <p:nvPr/>
        </p:nvPicPr>
        <p:blipFill rotWithShape="1">
          <a:blip r:embed="rId10">
            <a:alphaModFix/>
          </a:blip>
          <a:srcRect b="8854" l="4194" r="4213" t="11228"/>
          <a:stretch/>
        </p:blipFill>
        <p:spPr>
          <a:xfrm>
            <a:off x="3774275" y="2532512"/>
            <a:ext cx="1448304" cy="1263588"/>
          </a:xfrm>
          <a:prstGeom prst="rect">
            <a:avLst/>
          </a:prstGeom>
          <a:noFill/>
          <a:ln>
            <a:noFill/>
          </a:ln>
        </p:spPr>
      </p:pic>
      <p:pic>
        <p:nvPicPr>
          <p:cNvPr id="2084" name="Google Shape;2084;p70"/>
          <p:cNvPicPr preferRelativeResize="0"/>
          <p:nvPr/>
        </p:nvPicPr>
        <p:blipFill rotWithShape="1">
          <a:blip r:embed="rId11">
            <a:alphaModFix/>
          </a:blip>
          <a:srcRect b="11945" l="0" r="0" t="6567"/>
          <a:stretch/>
        </p:blipFill>
        <p:spPr>
          <a:xfrm>
            <a:off x="5347337" y="2581527"/>
            <a:ext cx="1448284" cy="1180164"/>
          </a:xfrm>
          <a:prstGeom prst="rect">
            <a:avLst/>
          </a:prstGeom>
          <a:noFill/>
          <a:ln>
            <a:noFill/>
          </a:ln>
        </p:spPr>
      </p:pic>
      <p:pic>
        <p:nvPicPr>
          <p:cNvPr id="2085" name="Google Shape;2085;p70"/>
          <p:cNvPicPr preferRelativeResize="0"/>
          <p:nvPr/>
        </p:nvPicPr>
        <p:blipFill rotWithShape="1">
          <a:blip r:embed="rId12">
            <a:alphaModFix/>
          </a:blip>
          <a:srcRect b="17967" l="0" r="0" t="11708"/>
          <a:stretch/>
        </p:blipFill>
        <p:spPr>
          <a:xfrm>
            <a:off x="6836257" y="2523903"/>
            <a:ext cx="1796923" cy="1263600"/>
          </a:xfrm>
          <a:prstGeom prst="rect">
            <a:avLst/>
          </a:prstGeom>
          <a:noFill/>
          <a:ln>
            <a:noFill/>
          </a:ln>
        </p:spPr>
      </p:pic>
      <p:sp>
        <p:nvSpPr>
          <p:cNvPr id="2086" name="Google Shape;2086;p70"/>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3">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90" name="Shape 2090"/>
        <p:cNvGrpSpPr/>
        <p:nvPr/>
      </p:nvGrpSpPr>
      <p:grpSpPr>
        <a:xfrm>
          <a:off x="0" y="0"/>
          <a:ext cx="0" cy="0"/>
          <a:chOff x="0" y="0"/>
          <a:chExt cx="0" cy="0"/>
        </a:xfrm>
      </p:grpSpPr>
      <p:sp>
        <p:nvSpPr>
          <p:cNvPr id="2091" name="Google Shape;2091;p71"/>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2092" name="Google Shape;2092;p71"/>
          <p:cNvGrpSpPr/>
          <p:nvPr/>
        </p:nvGrpSpPr>
        <p:grpSpPr>
          <a:xfrm>
            <a:off x="5156078" y="3085736"/>
            <a:ext cx="474294" cy="551291"/>
            <a:chOff x="4727025" y="1332775"/>
            <a:chExt cx="59900" cy="69625"/>
          </a:xfrm>
        </p:grpSpPr>
        <p:sp>
          <p:nvSpPr>
            <p:cNvPr id="2093" name="Google Shape;2093;p7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 name="Google Shape;2095;p71"/>
          <p:cNvGrpSpPr/>
          <p:nvPr/>
        </p:nvGrpSpPr>
        <p:grpSpPr>
          <a:xfrm>
            <a:off x="5769734" y="2314340"/>
            <a:ext cx="555653" cy="557031"/>
            <a:chOff x="4820425" y="1329900"/>
            <a:chExt cx="70175" cy="70350"/>
          </a:xfrm>
        </p:grpSpPr>
        <p:sp>
          <p:nvSpPr>
            <p:cNvPr id="2096" name="Google Shape;2096;p7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0" name="Google Shape;2100;p71"/>
          <p:cNvGrpSpPr/>
          <p:nvPr/>
        </p:nvGrpSpPr>
        <p:grpSpPr>
          <a:xfrm>
            <a:off x="6396103" y="2318845"/>
            <a:ext cx="582574" cy="533871"/>
            <a:chOff x="4903200" y="1331525"/>
            <a:chExt cx="73575" cy="67425"/>
          </a:xfrm>
        </p:grpSpPr>
        <p:sp>
          <p:nvSpPr>
            <p:cNvPr id="2101" name="Google Shape;2101;p7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3" name="Google Shape;2103;p71"/>
          <p:cNvGrpSpPr/>
          <p:nvPr/>
        </p:nvGrpSpPr>
        <p:grpSpPr>
          <a:xfrm>
            <a:off x="5755581" y="3078709"/>
            <a:ext cx="583960" cy="565345"/>
            <a:chOff x="4815575" y="1416800"/>
            <a:chExt cx="73750" cy="71400"/>
          </a:xfrm>
        </p:grpSpPr>
        <p:sp>
          <p:nvSpPr>
            <p:cNvPr id="2104" name="Google Shape;2104;p7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7" name="Google Shape;2107;p71"/>
          <p:cNvGrpSpPr/>
          <p:nvPr/>
        </p:nvGrpSpPr>
        <p:grpSpPr>
          <a:xfrm>
            <a:off x="6390362" y="3108896"/>
            <a:ext cx="589898" cy="504970"/>
            <a:chOff x="4902475" y="1418875"/>
            <a:chExt cx="74500" cy="63775"/>
          </a:xfrm>
        </p:grpSpPr>
        <p:sp>
          <p:nvSpPr>
            <p:cNvPr id="2108" name="Google Shape;2108;p7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1"/>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0" name="Google Shape;2110;p71"/>
          <p:cNvGrpSpPr/>
          <p:nvPr/>
        </p:nvGrpSpPr>
        <p:grpSpPr>
          <a:xfrm>
            <a:off x="5765577" y="3826000"/>
            <a:ext cx="563967" cy="567127"/>
            <a:chOff x="4818100" y="1507675"/>
            <a:chExt cx="71225" cy="71625"/>
          </a:xfrm>
        </p:grpSpPr>
        <p:sp>
          <p:nvSpPr>
            <p:cNvPr id="2111" name="Google Shape;2111;p7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5" name="Google Shape;2115;p71"/>
          <p:cNvGrpSpPr/>
          <p:nvPr/>
        </p:nvGrpSpPr>
        <p:grpSpPr>
          <a:xfrm>
            <a:off x="5079075" y="3829461"/>
            <a:ext cx="628301" cy="588505"/>
            <a:chOff x="4721450" y="1509475"/>
            <a:chExt cx="79350" cy="74325"/>
          </a:xfrm>
        </p:grpSpPr>
        <p:sp>
          <p:nvSpPr>
            <p:cNvPr id="2116" name="Google Shape;2116;p7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0" name="Google Shape;2120;p71"/>
          <p:cNvGrpSpPr/>
          <p:nvPr/>
        </p:nvGrpSpPr>
        <p:grpSpPr>
          <a:xfrm>
            <a:off x="6424608" y="3814027"/>
            <a:ext cx="557038" cy="562772"/>
            <a:chOff x="4906800" y="1507500"/>
            <a:chExt cx="70350" cy="71075"/>
          </a:xfrm>
        </p:grpSpPr>
        <p:sp>
          <p:nvSpPr>
            <p:cNvPr id="2121" name="Google Shape;2121;p7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6" name="Google Shape;2126;p71"/>
          <p:cNvGrpSpPr/>
          <p:nvPr/>
        </p:nvGrpSpPr>
        <p:grpSpPr>
          <a:xfrm>
            <a:off x="4462216" y="2340963"/>
            <a:ext cx="517934" cy="517934"/>
            <a:chOff x="3736598" y="2170606"/>
            <a:chExt cx="404889" cy="404889"/>
          </a:xfrm>
        </p:grpSpPr>
        <p:sp>
          <p:nvSpPr>
            <p:cNvPr id="2127" name="Google Shape;2127;p7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1" name="Google Shape;2131;p71"/>
          <p:cNvGrpSpPr/>
          <p:nvPr/>
        </p:nvGrpSpPr>
        <p:grpSpPr>
          <a:xfrm>
            <a:off x="3729277" y="2341061"/>
            <a:ext cx="586986" cy="517740"/>
            <a:chOff x="3161917" y="2170682"/>
            <a:chExt cx="458870" cy="404737"/>
          </a:xfrm>
        </p:grpSpPr>
        <p:sp>
          <p:nvSpPr>
            <p:cNvPr id="2132" name="Google Shape;2132;p7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5" name="Google Shape;2135;p71"/>
          <p:cNvGrpSpPr/>
          <p:nvPr/>
        </p:nvGrpSpPr>
        <p:grpSpPr>
          <a:xfrm>
            <a:off x="3752299" y="3102400"/>
            <a:ext cx="540943" cy="517963"/>
            <a:chOff x="3179914" y="2889488"/>
            <a:chExt cx="422876" cy="404911"/>
          </a:xfrm>
        </p:grpSpPr>
        <p:sp>
          <p:nvSpPr>
            <p:cNvPr id="2136" name="Google Shape;2136;p7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2" name="Google Shape;2142;p71"/>
          <p:cNvGrpSpPr/>
          <p:nvPr/>
        </p:nvGrpSpPr>
        <p:grpSpPr>
          <a:xfrm>
            <a:off x="4453093" y="3102358"/>
            <a:ext cx="536180" cy="518047"/>
            <a:chOff x="3729467" y="2889422"/>
            <a:chExt cx="419153" cy="404977"/>
          </a:xfrm>
        </p:grpSpPr>
        <p:sp>
          <p:nvSpPr>
            <p:cNvPr id="2143" name="Google Shape;2143;p7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0" name="Google Shape;2150;p71"/>
          <p:cNvGrpSpPr/>
          <p:nvPr/>
        </p:nvGrpSpPr>
        <p:grpSpPr>
          <a:xfrm>
            <a:off x="1990126" y="3445787"/>
            <a:ext cx="965351" cy="134611"/>
            <a:chOff x="4411970" y="2962952"/>
            <a:chExt cx="706544" cy="104212"/>
          </a:xfrm>
        </p:grpSpPr>
        <p:sp>
          <p:nvSpPr>
            <p:cNvPr id="2151" name="Google Shape;2151;p7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5" name="Google Shape;2155;p71"/>
          <p:cNvGrpSpPr/>
          <p:nvPr/>
        </p:nvGrpSpPr>
        <p:grpSpPr>
          <a:xfrm>
            <a:off x="1990126" y="3041077"/>
            <a:ext cx="960158" cy="289172"/>
            <a:chOff x="4411970" y="2726085"/>
            <a:chExt cx="643107" cy="193659"/>
          </a:xfrm>
        </p:grpSpPr>
        <p:sp>
          <p:nvSpPr>
            <p:cNvPr id="2156" name="Google Shape;2156;p7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9" name="Google Shape;2159;p71"/>
          <p:cNvGrpSpPr/>
          <p:nvPr/>
        </p:nvGrpSpPr>
        <p:grpSpPr>
          <a:xfrm>
            <a:off x="998624" y="3295400"/>
            <a:ext cx="811503" cy="252584"/>
            <a:chOff x="4411970" y="4340222"/>
            <a:chExt cx="779467" cy="242683"/>
          </a:xfrm>
        </p:grpSpPr>
        <p:sp>
          <p:nvSpPr>
            <p:cNvPr id="2160" name="Google Shape;2160;p7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3" name="Google Shape;2163;p71"/>
          <p:cNvGrpSpPr/>
          <p:nvPr/>
        </p:nvGrpSpPr>
        <p:grpSpPr>
          <a:xfrm>
            <a:off x="1990126" y="2709308"/>
            <a:ext cx="965160" cy="216230"/>
            <a:chOff x="4411970" y="2468674"/>
            <a:chExt cx="747317" cy="167425"/>
          </a:xfrm>
        </p:grpSpPr>
        <p:sp>
          <p:nvSpPr>
            <p:cNvPr id="2164" name="Google Shape;2164;p7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6" name="Google Shape;2166;p71"/>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7" name="Google Shape;2167;p71"/>
          <p:cNvGrpSpPr/>
          <p:nvPr/>
        </p:nvGrpSpPr>
        <p:grpSpPr>
          <a:xfrm>
            <a:off x="997692" y="2334687"/>
            <a:ext cx="1959041" cy="208784"/>
            <a:chOff x="6336019" y="3733725"/>
            <a:chExt cx="2566206" cy="351310"/>
          </a:xfrm>
        </p:grpSpPr>
        <p:sp>
          <p:nvSpPr>
            <p:cNvPr id="2168" name="Google Shape;2168;p71"/>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1"/>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1"/>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1"/>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2" name="Google Shape;2172;p71"/>
          <p:cNvGrpSpPr/>
          <p:nvPr/>
        </p:nvGrpSpPr>
        <p:grpSpPr>
          <a:xfrm>
            <a:off x="1990126" y="3950602"/>
            <a:ext cx="946551" cy="153200"/>
            <a:chOff x="4404545" y="3301592"/>
            <a:chExt cx="782403" cy="129272"/>
          </a:xfrm>
        </p:grpSpPr>
        <p:sp>
          <p:nvSpPr>
            <p:cNvPr id="2173" name="Google Shape;2173;p7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1"/>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5" name="Google Shape;2175;p71"/>
          <p:cNvGrpSpPr/>
          <p:nvPr/>
        </p:nvGrpSpPr>
        <p:grpSpPr>
          <a:xfrm>
            <a:off x="1990126" y="3695937"/>
            <a:ext cx="962257" cy="139127"/>
            <a:chOff x="4411970" y="3131459"/>
            <a:chExt cx="710520" cy="117397"/>
          </a:xfrm>
        </p:grpSpPr>
        <p:sp>
          <p:nvSpPr>
            <p:cNvPr id="2176" name="Google Shape;2176;p7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178" name="Google Shape;2178;p71"/>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9" name="Google Shape;2179;p71"/>
          <p:cNvGrpSpPr/>
          <p:nvPr/>
        </p:nvGrpSpPr>
        <p:grpSpPr>
          <a:xfrm>
            <a:off x="990271" y="3621603"/>
            <a:ext cx="823838" cy="458988"/>
            <a:chOff x="4411970" y="1801825"/>
            <a:chExt cx="734586" cy="409262"/>
          </a:xfrm>
        </p:grpSpPr>
        <p:sp>
          <p:nvSpPr>
            <p:cNvPr id="2180" name="Google Shape;2180;p7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2" name="Google Shape;2182;p71"/>
          <p:cNvGrpSpPr/>
          <p:nvPr/>
        </p:nvGrpSpPr>
        <p:grpSpPr>
          <a:xfrm>
            <a:off x="3095243" y="2339173"/>
            <a:ext cx="521514" cy="521514"/>
            <a:chOff x="5681300" y="2527788"/>
            <a:chExt cx="805800" cy="805800"/>
          </a:xfrm>
        </p:grpSpPr>
        <p:sp>
          <p:nvSpPr>
            <p:cNvPr id="2183" name="Google Shape;2183;p71"/>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5" name="Google Shape;2185;p71"/>
          <p:cNvGrpSpPr/>
          <p:nvPr/>
        </p:nvGrpSpPr>
        <p:grpSpPr>
          <a:xfrm>
            <a:off x="3089483" y="3094865"/>
            <a:ext cx="533033" cy="533033"/>
            <a:chOff x="4049800" y="640400"/>
            <a:chExt cx="858900" cy="858900"/>
          </a:xfrm>
        </p:grpSpPr>
        <p:sp>
          <p:nvSpPr>
            <p:cNvPr id="2186" name="Google Shape;2186;p71"/>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1"/>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8" name="Google Shape;2188;p71"/>
          <p:cNvGrpSpPr/>
          <p:nvPr/>
        </p:nvGrpSpPr>
        <p:grpSpPr>
          <a:xfrm>
            <a:off x="3014966" y="3772543"/>
            <a:ext cx="682068" cy="682068"/>
            <a:chOff x="5080188" y="927900"/>
            <a:chExt cx="961200" cy="961200"/>
          </a:xfrm>
        </p:grpSpPr>
        <p:sp>
          <p:nvSpPr>
            <p:cNvPr id="2189" name="Google Shape;2189;p71"/>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1"/>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1"/>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1"/>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7" name="Google Shape;2197;p71"/>
          <p:cNvGrpSpPr/>
          <p:nvPr/>
        </p:nvGrpSpPr>
        <p:grpSpPr>
          <a:xfrm>
            <a:off x="4478465" y="3869234"/>
            <a:ext cx="505650" cy="504006"/>
            <a:chOff x="6039282" y="1042577"/>
            <a:chExt cx="734315" cy="731929"/>
          </a:xfrm>
        </p:grpSpPr>
        <p:sp>
          <p:nvSpPr>
            <p:cNvPr id="2198" name="Google Shape;2198;p7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9" name="Google Shape;2219;p71"/>
          <p:cNvGrpSpPr/>
          <p:nvPr/>
        </p:nvGrpSpPr>
        <p:grpSpPr>
          <a:xfrm>
            <a:off x="5091067" y="2298862"/>
            <a:ext cx="567744" cy="602136"/>
            <a:chOff x="1825800" y="1651625"/>
            <a:chExt cx="539989" cy="571775"/>
          </a:xfrm>
        </p:grpSpPr>
        <p:sp>
          <p:nvSpPr>
            <p:cNvPr id="2220" name="Google Shape;2220;p71"/>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1"/>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1"/>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4" name="Google Shape;2224;p71"/>
          <p:cNvGrpSpPr/>
          <p:nvPr/>
        </p:nvGrpSpPr>
        <p:grpSpPr>
          <a:xfrm>
            <a:off x="3765995" y="3855579"/>
            <a:ext cx="508123" cy="507955"/>
            <a:chOff x="1897577" y="2802432"/>
            <a:chExt cx="492176" cy="492014"/>
          </a:xfrm>
        </p:grpSpPr>
        <p:sp>
          <p:nvSpPr>
            <p:cNvPr id="2225" name="Google Shape;2225;p71"/>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1"/>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1"/>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1"/>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1"/>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1"/>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1"/>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1"/>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1"/>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1"/>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1"/>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1"/>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7" name="Google Shape;2237;p71"/>
          <p:cNvGrpSpPr/>
          <p:nvPr/>
        </p:nvGrpSpPr>
        <p:grpSpPr>
          <a:xfrm>
            <a:off x="997525" y="4169123"/>
            <a:ext cx="809227" cy="200842"/>
            <a:chOff x="2013045" y="4813233"/>
            <a:chExt cx="921986" cy="228854"/>
          </a:xfrm>
        </p:grpSpPr>
        <p:sp>
          <p:nvSpPr>
            <p:cNvPr id="2238" name="Google Shape;2238;p71"/>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1"/>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0" name="Google Shape;2240;p71"/>
          <p:cNvGrpSpPr/>
          <p:nvPr/>
        </p:nvGrpSpPr>
        <p:grpSpPr>
          <a:xfrm>
            <a:off x="1005985" y="2656004"/>
            <a:ext cx="792421" cy="269941"/>
            <a:chOff x="1046767" y="4756633"/>
            <a:chExt cx="859646" cy="292841"/>
          </a:xfrm>
        </p:grpSpPr>
        <p:sp>
          <p:nvSpPr>
            <p:cNvPr id="2241" name="Google Shape;2241;p71"/>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1"/>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1"/>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4" name="Google Shape;2244;p71"/>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1"/>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1"/>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1"/>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8" name="Google Shape;2248;p71"/>
          <p:cNvGrpSpPr/>
          <p:nvPr/>
        </p:nvGrpSpPr>
        <p:grpSpPr>
          <a:xfrm>
            <a:off x="7141841" y="2550562"/>
            <a:ext cx="166473" cy="141497"/>
            <a:chOff x="4660325" y="1866850"/>
            <a:chExt cx="68350" cy="58100"/>
          </a:xfrm>
        </p:grpSpPr>
        <p:sp>
          <p:nvSpPr>
            <p:cNvPr id="2249" name="Google Shape;2249;p7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1" name="Google Shape;2251;p71"/>
          <p:cNvGrpSpPr/>
          <p:nvPr/>
        </p:nvGrpSpPr>
        <p:grpSpPr>
          <a:xfrm>
            <a:off x="7451186" y="2576286"/>
            <a:ext cx="162515" cy="90049"/>
            <a:chOff x="4791775" y="1877500"/>
            <a:chExt cx="66725" cy="36975"/>
          </a:xfrm>
        </p:grpSpPr>
        <p:sp>
          <p:nvSpPr>
            <p:cNvPr id="2252" name="Google Shape;2252;p7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4" name="Google Shape;2254;p71"/>
          <p:cNvGrpSpPr/>
          <p:nvPr/>
        </p:nvGrpSpPr>
        <p:grpSpPr>
          <a:xfrm>
            <a:off x="7772899" y="2576286"/>
            <a:ext cx="144979" cy="90049"/>
            <a:chOff x="4923925" y="1877500"/>
            <a:chExt cx="59525" cy="36975"/>
          </a:xfrm>
        </p:grpSpPr>
        <p:sp>
          <p:nvSpPr>
            <p:cNvPr id="2255" name="Google Shape;2255;p7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7" name="Google Shape;2257;p71"/>
          <p:cNvGrpSpPr/>
          <p:nvPr/>
        </p:nvGrpSpPr>
        <p:grpSpPr>
          <a:xfrm>
            <a:off x="8067390" y="2558477"/>
            <a:ext cx="141447" cy="125667"/>
            <a:chOff x="5058450" y="1870100"/>
            <a:chExt cx="58075" cy="51600"/>
          </a:xfrm>
        </p:grpSpPr>
        <p:sp>
          <p:nvSpPr>
            <p:cNvPr id="2258" name="Google Shape;2258;p7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0" name="Google Shape;2260;p71"/>
          <p:cNvGrpSpPr/>
          <p:nvPr/>
        </p:nvGrpSpPr>
        <p:grpSpPr>
          <a:xfrm>
            <a:off x="7481905" y="2980885"/>
            <a:ext cx="101077" cy="107645"/>
            <a:chOff x="4811425" y="2065025"/>
            <a:chExt cx="41500" cy="44200"/>
          </a:xfrm>
        </p:grpSpPr>
        <p:sp>
          <p:nvSpPr>
            <p:cNvPr id="2261" name="Google Shape;2261;p7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3" name="Google Shape;2263;p71"/>
          <p:cNvGrpSpPr/>
          <p:nvPr/>
        </p:nvGrpSpPr>
        <p:grpSpPr>
          <a:xfrm>
            <a:off x="7774342" y="2981098"/>
            <a:ext cx="120867" cy="107218"/>
            <a:chOff x="4929875" y="2065025"/>
            <a:chExt cx="49625" cy="44025"/>
          </a:xfrm>
        </p:grpSpPr>
        <p:sp>
          <p:nvSpPr>
            <p:cNvPr id="2264" name="Google Shape;2264;p7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6" name="Google Shape;2266;p71"/>
          <p:cNvGrpSpPr/>
          <p:nvPr/>
        </p:nvGrpSpPr>
        <p:grpSpPr>
          <a:xfrm>
            <a:off x="8103011" y="2984112"/>
            <a:ext cx="70206" cy="101191"/>
            <a:chOff x="5083925" y="2066350"/>
            <a:chExt cx="28825" cy="41550"/>
          </a:xfrm>
        </p:grpSpPr>
        <p:sp>
          <p:nvSpPr>
            <p:cNvPr id="2267" name="Google Shape;2267;p7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9" name="Google Shape;2269;p71"/>
          <p:cNvGrpSpPr/>
          <p:nvPr/>
        </p:nvGrpSpPr>
        <p:grpSpPr>
          <a:xfrm>
            <a:off x="7134565" y="2999759"/>
            <a:ext cx="181026" cy="69896"/>
            <a:chOff x="4659775" y="2072775"/>
            <a:chExt cx="74325" cy="28700"/>
          </a:xfrm>
        </p:grpSpPr>
        <p:sp>
          <p:nvSpPr>
            <p:cNvPr id="2270" name="Google Shape;2270;p7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3" name="Google Shape;2273;p71"/>
          <p:cNvGrpSpPr/>
          <p:nvPr/>
        </p:nvGrpSpPr>
        <p:grpSpPr>
          <a:xfrm>
            <a:off x="8054421" y="2790324"/>
            <a:ext cx="167387" cy="89197"/>
            <a:chOff x="4662475" y="1976500"/>
            <a:chExt cx="68725" cy="36625"/>
          </a:xfrm>
        </p:grpSpPr>
        <p:sp>
          <p:nvSpPr>
            <p:cNvPr id="2274" name="Google Shape;2274;p7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7" name="Google Shape;2277;p71"/>
          <p:cNvGrpSpPr/>
          <p:nvPr/>
        </p:nvGrpSpPr>
        <p:grpSpPr>
          <a:xfrm>
            <a:off x="7751326" y="2793764"/>
            <a:ext cx="166899" cy="82317"/>
            <a:chOff x="4920150" y="1977875"/>
            <a:chExt cx="68525" cy="33800"/>
          </a:xfrm>
        </p:grpSpPr>
        <p:sp>
          <p:nvSpPr>
            <p:cNvPr id="2278" name="Google Shape;2278;p7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1" name="Google Shape;2281;p71"/>
          <p:cNvGrpSpPr/>
          <p:nvPr/>
        </p:nvGrpSpPr>
        <p:grpSpPr>
          <a:xfrm>
            <a:off x="7162483" y="3197682"/>
            <a:ext cx="125190" cy="127859"/>
            <a:chOff x="4676550" y="2160575"/>
            <a:chExt cx="51400" cy="52500"/>
          </a:xfrm>
        </p:grpSpPr>
        <p:sp>
          <p:nvSpPr>
            <p:cNvPr id="2282" name="Google Shape;2282;p7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5" name="Google Shape;2285;p71"/>
          <p:cNvGrpSpPr/>
          <p:nvPr/>
        </p:nvGrpSpPr>
        <p:grpSpPr>
          <a:xfrm>
            <a:off x="7459741" y="3204714"/>
            <a:ext cx="145405" cy="113794"/>
            <a:chOff x="4768325" y="2163475"/>
            <a:chExt cx="59700" cy="46725"/>
          </a:xfrm>
        </p:grpSpPr>
        <p:sp>
          <p:nvSpPr>
            <p:cNvPr id="2286" name="Google Shape;2286;p7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8" name="Google Shape;2288;p71"/>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1"/>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1"/>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1"/>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1"/>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1"/>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94" name="Google Shape;2294;p71"/>
          <p:cNvGrpSpPr/>
          <p:nvPr/>
        </p:nvGrpSpPr>
        <p:grpSpPr>
          <a:xfrm>
            <a:off x="7476059" y="3459808"/>
            <a:ext cx="112768" cy="106853"/>
            <a:chOff x="4768575" y="2253950"/>
            <a:chExt cx="46300" cy="43875"/>
          </a:xfrm>
        </p:grpSpPr>
        <p:sp>
          <p:nvSpPr>
            <p:cNvPr id="2295" name="Google Shape;2295;p7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7" name="Google Shape;2297;p71"/>
          <p:cNvGrpSpPr/>
          <p:nvPr/>
        </p:nvGrpSpPr>
        <p:grpSpPr>
          <a:xfrm>
            <a:off x="7775682" y="3948834"/>
            <a:ext cx="118187" cy="146246"/>
            <a:chOff x="4960900" y="2433225"/>
            <a:chExt cx="48525" cy="60050"/>
          </a:xfrm>
        </p:grpSpPr>
        <p:sp>
          <p:nvSpPr>
            <p:cNvPr id="2298" name="Google Shape;2298;p7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0" name="Google Shape;2300;p71"/>
          <p:cNvGrpSpPr/>
          <p:nvPr/>
        </p:nvGrpSpPr>
        <p:grpSpPr>
          <a:xfrm>
            <a:off x="7464247" y="4212895"/>
            <a:ext cx="136394" cy="143810"/>
            <a:chOff x="4854075" y="2527625"/>
            <a:chExt cx="56000" cy="59050"/>
          </a:xfrm>
        </p:grpSpPr>
        <p:sp>
          <p:nvSpPr>
            <p:cNvPr id="2301" name="Google Shape;2301;p7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3" name="Google Shape;2303;p71"/>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1"/>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1"/>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6" name="Google Shape;2306;p71"/>
          <p:cNvGrpSpPr/>
          <p:nvPr/>
        </p:nvGrpSpPr>
        <p:grpSpPr>
          <a:xfrm>
            <a:off x="8088458" y="3676639"/>
            <a:ext cx="99312" cy="160797"/>
            <a:chOff x="5059700" y="2334775"/>
            <a:chExt cx="40775" cy="66025"/>
          </a:xfrm>
        </p:grpSpPr>
        <p:sp>
          <p:nvSpPr>
            <p:cNvPr id="2307" name="Google Shape;2307;p7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6" name="Google Shape;2316;p71"/>
          <p:cNvGrpSpPr/>
          <p:nvPr/>
        </p:nvGrpSpPr>
        <p:grpSpPr>
          <a:xfrm>
            <a:off x="8045622" y="3941771"/>
            <a:ext cx="184984" cy="160371"/>
            <a:chOff x="5037700" y="2430325"/>
            <a:chExt cx="75950" cy="65850"/>
          </a:xfrm>
        </p:grpSpPr>
        <p:sp>
          <p:nvSpPr>
            <p:cNvPr id="2317" name="Google Shape;2317;p7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9" name="Google Shape;2319;p71"/>
          <p:cNvGrpSpPr/>
          <p:nvPr/>
        </p:nvGrpSpPr>
        <p:grpSpPr>
          <a:xfrm>
            <a:off x="7465128" y="3708223"/>
            <a:ext cx="173014" cy="97629"/>
            <a:chOff x="4756975" y="2341800"/>
            <a:chExt cx="91975" cy="51925"/>
          </a:xfrm>
        </p:grpSpPr>
        <p:sp>
          <p:nvSpPr>
            <p:cNvPr id="2320" name="Google Shape;2320;p7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0" name="Google Shape;2340;p71"/>
          <p:cNvGrpSpPr/>
          <p:nvPr/>
        </p:nvGrpSpPr>
        <p:grpSpPr>
          <a:xfrm>
            <a:off x="7732065" y="4196920"/>
            <a:ext cx="212497" cy="175761"/>
            <a:chOff x="4943575" y="2516350"/>
            <a:chExt cx="98675" cy="81700"/>
          </a:xfrm>
        </p:grpSpPr>
        <p:sp>
          <p:nvSpPr>
            <p:cNvPr id="2341" name="Google Shape;2341;p7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9" name="Google Shape;2419;p71"/>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1"/>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1"/>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1"/>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7" name="Shape 2427"/>
        <p:cNvGrpSpPr/>
        <p:nvPr/>
      </p:nvGrpSpPr>
      <p:grpSpPr>
        <a:xfrm>
          <a:off x="0" y="0"/>
          <a:ext cx="0" cy="0"/>
          <a:chOff x="0" y="0"/>
          <a:chExt cx="0" cy="0"/>
        </a:xfrm>
      </p:grpSpPr>
      <p:grpSp>
        <p:nvGrpSpPr>
          <p:cNvPr id="2428" name="Google Shape;2428;p72"/>
          <p:cNvGrpSpPr/>
          <p:nvPr/>
        </p:nvGrpSpPr>
        <p:grpSpPr>
          <a:xfrm>
            <a:off x="3642951" y="1176740"/>
            <a:ext cx="2078182" cy="1366558"/>
            <a:chOff x="235800" y="830650"/>
            <a:chExt cx="6978450" cy="4588844"/>
          </a:xfrm>
        </p:grpSpPr>
        <p:sp>
          <p:nvSpPr>
            <p:cNvPr id="2429" name="Google Shape;2429;p72"/>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2"/>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2"/>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2"/>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2"/>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2"/>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5" name="Google Shape;2435;p72"/>
          <p:cNvGrpSpPr/>
          <p:nvPr/>
        </p:nvGrpSpPr>
        <p:grpSpPr>
          <a:xfrm>
            <a:off x="749629" y="2988892"/>
            <a:ext cx="2622876" cy="1333540"/>
            <a:chOff x="238125" y="1038125"/>
            <a:chExt cx="7146800" cy="3633625"/>
          </a:xfrm>
        </p:grpSpPr>
        <p:sp>
          <p:nvSpPr>
            <p:cNvPr id="2436" name="Google Shape;2436;p7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8" name="Google Shape;4008;p72"/>
          <p:cNvGrpSpPr/>
          <p:nvPr/>
        </p:nvGrpSpPr>
        <p:grpSpPr>
          <a:xfrm>
            <a:off x="5961311" y="1231136"/>
            <a:ext cx="2435960" cy="1297725"/>
            <a:chOff x="233350" y="949250"/>
            <a:chExt cx="7137300" cy="3802300"/>
          </a:xfrm>
        </p:grpSpPr>
        <p:sp>
          <p:nvSpPr>
            <p:cNvPr id="4009" name="Google Shape;4009;p7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0" name="Google Shape;4060;p72"/>
          <p:cNvGrpSpPr/>
          <p:nvPr/>
        </p:nvGrpSpPr>
        <p:grpSpPr>
          <a:xfrm>
            <a:off x="7714435" y="3194726"/>
            <a:ext cx="104231" cy="320340"/>
            <a:chOff x="7564426" y="3224343"/>
            <a:chExt cx="119985" cy="368801"/>
          </a:xfrm>
        </p:grpSpPr>
        <p:sp>
          <p:nvSpPr>
            <p:cNvPr id="4061" name="Google Shape;4061;p7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3" name="Google Shape;4063;p72"/>
          <p:cNvGrpSpPr/>
          <p:nvPr/>
        </p:nvGrpSpPr>
        <p:grpSpPr>
          <a:xfrm>
            <a:off x="7413923" y="3188827"/>
            <a:ext cx="189489" cy="332132"/>
            <a:chOff x="8370831" y="3202002"/>
            <a:chExt cx="218129" cy="382376"/>
          </a:xfrm>
        </p:grpSpPr>
        <p:sp>
          <p:nvSpPr>
            <p:cNvPr id="4064" name="Google Shape;4064;p7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6" name="Google Shape;4066;p72"/>
          <p:cNvGrpSpPr/>
          <p:nvPr/>
        </p:nvGrpSpPr>
        <p:grpSpPr>
          <a:xfrm>
            <a:off x="8137312" y="3599959"/>
            <a:ext cx="309429" cy="267000"/>
            <a:chOff x="6742064" y="3750480"/>
            <a:chExt cx="399315" cy="344560"/>
          </a:xfrm>
        </p:grpSpPr>
        <p:sp>
          <p:nvSpPr>
            <p:cNvPr id="4067" name="Google Shape;4067;p7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9" name="Google Shape;4069;p72"/>
          <p:cNvGrpSpPr/>
          <p:nvPr/>
        </p:nvGrpSpPr>
        <p:grpSpPr>
          <a:xfrm>
            <a:off x="7676331" y="3951006"/>
            <a:ext cx="180437" cy="281608"/>
            <a:chOff x="7248525" y="3739696"/>
            <a:chExt cx="230531" cy="359790"/>
          </a:xfrm>
        </p:grpSpPr>
        <p:sp>
          <p:nvSpPr>
            <p:cNvPr id="4070" name="Google Shape;4070;p7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2" name="Google Shape;4072;p72"/>
          <p:cNvGrpSpPr/>
          <p:nvPr/>
        </p:nvGrpSpPr>
        <p:grpSpPr>
          <a:xfrm>
            <a:off x="7922251" y="3594231"/>
            <a:ext cx="162896" cy="278710"/>
            <a:chOff x="7601242" y="3729267"/>
            <a:chExt cx="222566" cy="380803"/>
          </a:xfrm>
        </p:grpSpPr>
        <p:sp>
          <p:nvSpPr>
            <p:cNvPr id="4073" name="Google Shape;4073;p7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5" name="Google Shape;4075;p72"/>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6" name="Google Shape;4076;p72"/>
          <p:cNvGrpSpPr/>
          <p:nvPr/>
        </p:nvGrpSpPr>
        <p:grpSpPr>
          <a:xfrm>
            <a:off x="7411896" y="3595371"/>
            <a:ext cx="193543" cy="275990"/>
            <a:chOff x="8304647" y="3738687"/>
            <a:chExt cx="225076" cy="320956"/>
          </a:xfrm>
        </p:grpSpPr>
        <p:sp>
          <p:nvSpPr>
            <p:cNvPr id="4077" name="Google Shape;4077;p72"/>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0" name="Google Shape;4080;p72"/>
          <p:cNvGrpSpPr/>
          <p:nvPr/>
        </p:nvGrpSpPr>
        <p:grpSpPr>
          <a:xfrm>
            <a:off x="7684389" y="3595371"/>
            <a:ext cx="178492" cy="275990"/>
            <a:chOff x="8615101" y="3738687"/>
            <a:chExt cx="207573" cy="320956"/>
          </a:xfrm>
        </p:grpSpPr>
        <p:sp>
          <p:nvSpPr>
            <p:cNvPr id="4081" name="Google Shape;4081;p72"/>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4" name="Google Shape;4084;p72"/>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5" name="Google Shape;4085;p72"/>
          <p:cNvGrpSpPr/>
          <p:nvPr/>
        </p:nvGrpSpPr>
        <p:grpSpPr>
          <a:xfrm>
            <a:off x="7909920" y="3998032"/>
            <a:ext cx="187557" cy="187557"/>
            <a:chOff x="8565775" y="671075"/>
            <a:chExt cx="441000" cy="441000"/>
          </a:xfrm>
        </p:grpSpPr>
        <p:sp>
          <p:nvSpPr>
            <p:cNvPr id="4086" name="Google Shape;4086;p72"/>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2"/>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8" name="Google Shape;4088;p72"/>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2"/>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0" name="Google Shape;4090;p72"/>
          <p:cNvGrpSpPr/>
          <p:nvPr/>
        </p:nvGrpSpPr>
        <p:grpSpPr>
          <a:xfrm>
            <a:off x="6064392" y="3070557"/>
            <a:ext cx="587865" cy="517731"/>
            <a:chOff x="6000718" y="3070557"/>
            <a:chExt cx="587865" cy="517731"/>
          </a:xfrm>
        </p:grpSpPr>
        <p:sp>
          <p:nvSpPr>
            <p:cNvPr id="4091" name="Google Shape;4091;p72"/>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2"/>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2"/>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2"/>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2"/>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2"/>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2"/>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2"/>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2"/>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2"/>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1" name="Google Shape;4101;p72"/>
          <p:cNvGrpSpPr/>
          <p:nvPr/>
        </p:nvGrpSpPr>
        <p:grpSpPr>
          <a:xfrm>
            <a:off x="6079197" y="3714217"/>
            <a:ext cx="557665" cy="516387"/>
            <a:chOff x="6015523" y="3714217"/>
            <a:chExt cx="557665" cy="516387"/>
          </a:xfrm>
        </p:grpSpPr>
        <p:grpSp>
          <p:nvGrpSpPr>
            <p:cNvPr id="4102" name="Google Shape;4102;p72"/>
            <p:cNvGrpSpPr/>
            <p:nvPr/>
          </p:nvGrpSpPr>
          <p:grpSpPr>
            <a:xfrm>
              <a:off x="6036094" y="3716980"/>
              <a:ext cx="529822" cy="510480"/>
              <a:chOff x="3148311" y="-545634"/>
              <a:chExt cx="1006118" cy="969572"/>
            </a:xfrm>
          </p:grpSpPr>
          <p:sp>
            <p:nvSpPr>
              <p:cNvPr id="4103" name="Google Shape;4103;p72"/>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2"/>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2"/>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2"/>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2"/>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2"/>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2"/>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2"/>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2"/>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2"/>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3" name="Google Shape;4113;p72"/>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4" name="Google Shape;4114;p72"/>
          <p:cNvGrpSpPr/>
          <p:nvPr/>
        </p:nvGrpSpPr>
        <p:grpSpPr>
          <a:xfrm>
            <a:off x="6707979" y="3073628"/>
            <a:ext cx="576302" cy="511871"/>
            <a:chOff x="6644304" y="3073628"/>
            <a:chExt cx="576302" cy="511871"/>
          </a:xfrm>
        </p:grpSpPr>
        <p:grpSp>
          <p:nvGrpSpPr>
            <p:cNvPr id="4115" name="Google Shape;4115;p72"/>
            <p:cNvGrpSpPr/>
            <p:nvPr/>
          </p:nvGrpSpPr>
          <p:grpSpPr>
            <a:xfrm>
              <a:off x="6712169" y="3073651"/>
              <a:ext cx="481611" cy="506713"/>
              <a:chOff x="1833536" y="-546641"/>
              <a:chExt cx="914567" cy="962419"/>
            </a:xfrm>
          </p:grpSpPr>
          <p:grpSp>
            <p:nvGrpSpPr>
              <p:cNvPr id="4116" name="Google Shape;4116;p72"/>
              <p:cNvGrpSpPr/>
              <p:nvPr/>
            </p:nvGrpSpPr>
            <p:grpSpPr>
              <a:xfrm>
                <a:off x="1833536" y="-524249"/>
                <a:ext cx="914567" cy="940027"/>
                <a:chOff x="1833536" y="-524249"/>
                <a:chExt cx="914567" cy="940027"/>
              </a:xfrm>
            </p:grpSpPr>
            <p:sp>
              <p:nvSpPr>
                <p:cNvPr id="4117" name="Google Shape;4117;p72"/>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2"/>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2"/>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2"/>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2"/>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2" name="Google Shape;4122;p72"/>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2"/>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2"/>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2"/>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6" name="Google Shape;4126;p7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7" name="Google Shape;4127;p72"/>
          <p:cNvGrpSpPr/>
          <p:nvPr/>
        </p:nvGrpSpPr>
        <p:grpSpPr>
          <a:xfrm>
            <a:off x="6715725" y="3714143"/>
            <a:ext cx="560636" cy="516497"/>
            <a:chOff x="6652051" y="3714143"/>
            <a:chExt cx="560636" cy="516497"/>
          </a:xfrm>
        </p:grpSpPr>
        <p:grpSp>
          <p:nvGrpSpPr>
            <p:cNvPr id="4128" name="Google Shape;4128;p72"/>
            <p:cNvGrpSpPr/>
            <p:nvPr/>
          </p:nvGrpSpPr>
          <p:grpSpPr>
            <a:xfrm>
              <a:off x="6669657" y="3716715"/>
              <a:ext cx="466768" cy="464314"/>
              <a:chOff x="3139766" y="765669"/>
              <a:chExt cx="886380" cy="881888"/>
            </a:xfrm>
          </p:grpSpPr>
          <p:grpSp>
            <p:nvGrpSpPr>
              <p:cNvPr id="4129" name="Google Shape;4129;p72"/>
              <p:cNvGrpSpPr/>
              <p:nvPr/>
            </p:nvGrpSpPr>
            <p:grpSpPr>
              <a:xfrm>
                <a:off x="3139766" y="765669"/>
                <a:ext cx="886380" cy="881888"/>
                <a:chOff x="3139766" y="765669"/>
                <a:chExt cx="886380" cy="881888"/>
              </a:xfrm>
            </p:grpSpPr>
            <p:sp>
              <p:nvSpPr>
                <p:cNvPr id="4130" name="Google Shape;4130;p72"/>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2"/>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2"/>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2"/>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2"/>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2"/>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2"/>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2"/>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2"/>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9" name="Google Shape;4139;p72"/>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2"/>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2"/>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2"/>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3" name="Google Shape;4143;p72"/>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4" name="Google Shape;4144;p72"/>
          <p:cNvGrpSpPr/>
          <p:nvPr/>
        </p:nvGrpSpPr>
        <p:grpSpPr>
          <a:xfrm>
            <a:off x="625184" y="1201451"/>
            <a:ext cx="2665073" cy="1317140"/>
            <a:chOff x="793334" y="1192826"/>
            <a:chExt cx="2665073" cy="1317140"/>
          </a:xfrm>
        </p:grpSpPr>
        <p:sp>
          <p:nvSpPr>
            <p:cNvPr id="4145" name="Google Shape;4145;p72"/>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2"/>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2"/>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2"/>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2"/>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2"/>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2"/>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2"/>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2"/>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2"/>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2"/>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2"/>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2"/>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2"/>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2"/>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2"/>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2"/>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2"/>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2"/>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2"/>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2"/>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2"/>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2"/>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2"/>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2"/>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2"/>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2"/>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2"/>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2"/>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2"/>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2"/>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2"/>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2"/>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2"/>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2"/>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2"/>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2"/>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2"/>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2"/>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2"/>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2"/>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2"/>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2"/>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2"/>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2"/>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2"/>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2"/>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2"/>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2"/>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2"/>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2"/>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2"/>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2"/>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2"/>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2"/>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2"/>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2"/>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2"/>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2"/>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2"/>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2"/>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2"/>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2"/>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2"/>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2"/>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2"/>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2"/>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2"/>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2"/>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2"/>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2"/>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2"/>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2"/>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2"/>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2"/>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2"/>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2"/>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2"/>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2"/>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2"/>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2"/>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2"/>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2"/>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2"/>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2"/>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2"/>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2"/>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2"/>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2"/>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2"/>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2"/>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2"/>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2"/>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2"/>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2"/>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2"/>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2"/>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2"/>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2"/>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2"/>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2"/>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2"/>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2"/>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2"/>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2"/>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2"/>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2"/>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2"/>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2"/>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2"/>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2"/>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2"/>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2"/>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2"/>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2"/>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2"/>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2"/>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2"/>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2"/>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2"/>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2"/>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2"/>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2"/>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2"/>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2"/>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2"/>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2"/>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2"/>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2"/>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2"/>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2"/>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2"/>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2"/>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2"/>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2"/>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2"/>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2"/>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2"/>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2"/>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2"/>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2"/>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2"/>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2"/>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2"/>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2"/>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2"/>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2"/>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2"/>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2"/>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2"/>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2"/>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2"/>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2"/>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2"/>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2"/>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2"/>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2"/>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2"/>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2"/>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2"/>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2"/>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2"/>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2"/>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2"/>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2"/>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2"/>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2"/>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2"/>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2"/>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2"/>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2"/>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2"/>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2"/>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2"/>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2"/>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2"/>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2"/>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2"/>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2"/>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2"/>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2"/>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2"/>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2"/>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2"/>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2"/>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2"/>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2"/>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2"/>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2"/>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2"/>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2"/>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2"/>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2"/>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2"/>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2"/>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2"/>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2"/>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2"/>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2"/>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2"/>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2"/>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2"/>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2"/>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2"/>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2"/>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2"/>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2"/>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2"/>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2"/>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2"/>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2"/>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2"/>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2"/>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2"/>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2"/>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2"/>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2"/>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2"/>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2"/>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2"/>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2"/>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2"/>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2"/>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2"/>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2"/>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2"/>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2"/>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2"/>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2"/>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2"/>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2"/>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2"/>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2"/>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2"/>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2"/>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2"/>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2"/>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2"/>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2"/>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2"/>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2"/>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2"/>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2"/>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2"/>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2"/>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2"/>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2"/>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2"/>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2"/>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2"/>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2"/>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2"/>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2"/>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2"/>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2"/>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2"/>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2"/>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2"/>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2"/>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2"/>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2"/>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2"/>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2"/>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2"/>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2"/>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2"/>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2"/>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2"/>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2"/>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2"/>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2"/>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2"/>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2"/>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2"/>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2"/>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2"/>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2"/>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2"/>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2"/>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2"/>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2"/>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2"/>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2"/>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2"/>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2"/>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2"/>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2"/>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2"/>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2"/>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2"/>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2"/>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2"/>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2"/>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2"/>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2"/>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2"/>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2"/>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2"/>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2"/>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2"/>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2"/>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2"/>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2"/>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2"/>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2"/>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2"/>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2"/>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2"/>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2"/>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2"/>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2"/>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2"/>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2"/>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2"/>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2"/>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2"/>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2"/>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2"/>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2"/>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2"/>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2"/>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2"/>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2"/>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2"/>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2"/>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2"/>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2"/>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2"/>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2"/>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2"/>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2"/>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2"/>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2"/>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2"/>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2"/>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2"/>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2"/>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2"/>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2"/>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2"/>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2"/>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2"/>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2"/>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2"/>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2"/>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2"/>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2"/>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2"/>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2"/>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2"/>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2"/>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2"/>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2"/>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2"/>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2"/>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2"/>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2"/>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2"/>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2"/>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2"/>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2"/>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2"/>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2"/>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2"/>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2"/>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2"/>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2"/>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2"/>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2"/>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2"/>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2"/>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2"/>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2"/>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2"/>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2"/>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2"/>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2"/>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2"/>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2"/>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2"/>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2"/>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2"/>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2"/>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2"/>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2"/>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2"/>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2"/>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2"/>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2"/>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2"/>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2"/>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2"/>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2"/>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2"/>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2"/>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2"/>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2"/>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2"/>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2"/>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2"/>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2"/>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2"/>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2"/>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2"/>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2"/>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2"/>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2"/>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2"/>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2"/>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2"/>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2"/>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2"/>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2"/>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2"/>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2"/>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2"/>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2"/>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2"/>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2"/>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2"/>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2"/>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2"/>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2"/>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2"/>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2"/>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2"/>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2"/>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2"/>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2"/>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2"/>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2"/>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2"/>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2"/>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2"/>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2"/>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2"/>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2"/>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2"/>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2"/>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2"/>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2"/>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2"/>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2"/>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2"/>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2"/>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2"/>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2"/>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2"/>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2"/>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2"/>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2"/>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2"/>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2"/>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2"/>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2"/>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2"/>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2"/>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2"/>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2"/>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2"/>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2"/>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2"/>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2"/>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2"/>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2"/>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2"/>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2"/>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2"/>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2"/>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2"/>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2"/>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2"/>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2"/>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2"/>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2"/>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2"/>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2"/>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2"/>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2"/>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2"/>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2"/>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2"/>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2"/>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2"/>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2"/>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2"/>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2"/>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2"/>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2"/>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2"/>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2"/>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2"/>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2"/>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2"/>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2"/>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2"/>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2"/>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2"/>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2"/>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2"/>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2"/>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2"/>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2"/>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2"/>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2"/>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2"/>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2"/>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2"/>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2"/>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2"/>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2"/>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2"/>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2"/>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2"/>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2"/>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2"/>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2"/>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2"/>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2"/>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2"/>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2"/>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2"/>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2"/>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2"/>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2"/>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2"/>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2"/>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2"/>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2"/>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2"/>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2"/>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2"/>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2"/>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2"/>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2"/>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2"/>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2"/>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2"/>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2"/>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2"/>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2"/>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2"/>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2"/>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2"/>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2"/>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2"/>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2"/>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2"/>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2"/>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2"/>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2"/>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2"/>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2"/>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2"/>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2"/>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2"/>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2"/>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2"/>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2"/>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2"/>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2"/>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2"/>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2"/>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2"/>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2"/>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2"/>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2"/>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2"/>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2"/>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2"/>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2"/>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2"/>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2"/>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2"/>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2"/>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2"/>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2"/>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2"/>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2"/>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2"/>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2"/>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2"/>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2"/>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2"/>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2"/>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2"/>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2"/>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2"/>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2"/>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2"/>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2"/>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2"/>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2"/>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2"/>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2"/>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2"/>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2"/>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2"/>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2"/>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2"/>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2"/>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2"/>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2"/>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2"/>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2"/>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2"/>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2"/>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2"/>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2"/>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2"/>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2"/>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2"/>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2"/>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2"/>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2"/>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2"/>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2"/>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2"/>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2"/>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2"/>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2"/>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2"/>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2"/>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2"/>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2"/>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2"/>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2"/>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2"/>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2"/>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2"/>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2"/>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2"/>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2"/>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2"/>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2"/>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2"/>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2"/>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2"/>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2"/>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2"/>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2"/>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2"/>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2"/>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2"/>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2"/>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2"/>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2"/>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2"/>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2"/>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2"/>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2"/>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2"/>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2"/>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2"/>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2"/>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2"/>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2"/>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2"/>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2"/>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2"/>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2"/>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2"/>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2"/>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2"/>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2"/>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2"/>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2"/>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2"/>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2"/>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2"/>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2"/>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2"/>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2"/>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2"/>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2"/>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2"/>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2"/>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2"/>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2"/>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2"/>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2"/>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2"/>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2"/>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2"/>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2"/>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2"/>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2"/>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2"/>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2"/>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2"/>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2"/>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2"/>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2"/>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2"/>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2"/>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2"/>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2"/>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2"/>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2"/>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2"/>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2"/>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2"/>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2"/>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2"/>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2"/>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2"/>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2"/>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2"/>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2"/>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2"/>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2"/>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2"/>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2"/>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2"/>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2"/>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2"/>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2"/>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2"/>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2"/>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2"/>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2"/>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2"/>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2"/>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2"/>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2"/>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2"/>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2"/>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2"/>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2"/>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2"/>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2"/>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2"/>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2"/>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2"/>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2"/>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2"/>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2"/>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2"/>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2"/>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2"/>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2"/>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2"/>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2"/>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2"/>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2"/>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2"/>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2"/>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2"/>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2"/>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2"/>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2"/>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2"/>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2"/>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2"/>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2"/>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2"/>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2"/>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2"/>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2"/>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2"/>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2"/>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2"/>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2"/>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2"/>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2"/>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2"/>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2"/>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2"/>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2"/>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2"/>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2"/>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2"/>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2"/>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2"/>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2"/>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2"/>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2"/>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2"/>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2"/>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2"/>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2"/>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2"/>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2"/>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2"/>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2"/>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2"/>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2"/>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2"/>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2"/>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2"/>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2"/>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2"/>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2"/>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2"/>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2"/>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2"/>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2"/>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2"/>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2"/>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2"/>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2"/>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2"/>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2"/>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2"/>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2"/>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2"/>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2"/>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2"/>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2"/>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2"/>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2"/>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2"/>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2"/>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2"/>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2"/>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2"/>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2"/>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2"/>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2"/>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2"/>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2"/>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2"/>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2"/>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2"/>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2"/>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2"/>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2"/>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2"/>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2"/>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2"/>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2"/>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2"/>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2"/>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2"/>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2"/>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2"/>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2"/>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2"/>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2"/>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2"/>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2"/>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2"/>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2"/>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2"/>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2"/>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2"/>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2"/>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2"/>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2"/>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2"/>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2"/>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2"/>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2"/>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2"/>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2"/>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2"/>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2"/>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2"/>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2"/>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2"/>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2"/>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2"/>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2"/>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2"/>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2"/>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2"/>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2"/>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2"/>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2"/>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2"/>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2"/>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2"/>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2"/>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2"/>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2"/>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2"/>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2"/>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2"/>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2"/>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2"/>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2"/>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2"/>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2"/>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2"/>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2"/>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2"/>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2"/>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2"/>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2"/>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2"/>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2"/>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2"/>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2"/>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2"/>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2"/>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2"/>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2"/>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2"/>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2"/>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2"/>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2"/>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2"/>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2"/>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2"/>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2"/>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2"/>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2"/>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2"/>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2"/>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2"/>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2"/>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2"/>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2"/>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2"/>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2"/>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2"/>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2"/>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2"/>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2"/>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2"/>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2"/>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2"/>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2"/>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2"/>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2"/>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2"/>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2"/>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2"/>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2"/>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2"/>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2"/>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2"/>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2"/>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2"/>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2"/>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2"/>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2"/>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2"/>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2"/>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2"/>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2"/>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2"/>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2"/>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2"/>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2"/>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2"/>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2"/>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2"/>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2"/>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2"/>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2"/>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2"/>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2"/>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2"/>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2"/>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2"/>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2"/>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2"/>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2"/>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2"/>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2"/>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2"/>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2"/>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2"/>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2"/>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2"/>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2"/>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2"/>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2"/>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2"/>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2"/>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2"/>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2"/>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2"/>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2"/>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2"/>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2"/>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2"/>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2"/>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2"/>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2"/>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2"/>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2"/>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2"/>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2"/>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2"/>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2"/>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2"/>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2"/>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2"/>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2"/>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2"/>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2"/>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2"/>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2"/>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2"/>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2"/>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2"/>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2"/>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2"/>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2"/>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2"/>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2"/>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2"/>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2"/>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2"/>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2"/>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2"/>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2"/>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2"/>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2"/>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2"/>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2"/>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2"/>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2"/>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2"/>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2"/>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2"/>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2"/>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2"/>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2"/>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2"/>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2"/>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2"/>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2"/>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2"/>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2"/>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2"/>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2"/>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2"/>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2"/>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2"/>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2"/>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2"/>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2"/>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2"/>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2"/>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2"/>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2"/>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2"/>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2"/>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2"/>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2"/>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2"/>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2"/>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2"/>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2"/>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2"/>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2"/>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2"/>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2"/>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2"/>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2"/>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2"/>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2"/>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2"/>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2"/>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2"/>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2"/>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2"/>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2"/>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2"/>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2"/>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2"/>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2"/>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2"/>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2"/>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2"/>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2"/>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2"/>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2"/>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2"/>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2"/>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2"/>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2"/>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2"/>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2"/>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2"/>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2"/>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2"/>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2"/>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2"/>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2"/>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2"/>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2"/>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2"/>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2"/>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2"/>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2"/>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2"/>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2"/>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2"/>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2"/>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2"/>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2"/>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2"/>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2"/>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2"/>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2"/>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2"/>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2"/>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2"/>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2"/>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2"/>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2"/>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2"/>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2"/>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2"/>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2"/>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2"/>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2"/>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2"/>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2"/>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2"/>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2"/>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2"/>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2"/>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2"/>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2"/>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2"/>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2"/>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2"/>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2"/>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2"/>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2"/>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2"/>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2"/>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2"/>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2"/>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2"/>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2"/>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2"/>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2"/>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2"/>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2"/>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2"/>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2"/>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2"/>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2"/>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2"/>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2"/>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2"/>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2"/>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2"/>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2"/>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2"/>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2"/>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2"/>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2"/>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2"/>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2"/>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2"/>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2"/>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2"/>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2"/>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2"/>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2"/>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2"/>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2"/>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2"/>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2"/>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2"/>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2"/>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2"/>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2"/>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2"/>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2"/>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2"/>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2"/>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2"/>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2"/>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2"/>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2"/>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2"/>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2"/>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2"/>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2"/>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2"/>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2"/>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2"/>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2"/>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2"/>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2"/>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2"/>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2"/>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2"/>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2"/>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2"/>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2"/>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2"/>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2"/>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2"/>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2"/>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2"/>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2"/>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2"/>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2"/>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2"/>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2"/>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2"/>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2"/>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2"/>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2"/>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2"/>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2"/>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2"/>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2"/>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2"/>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2"/>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2"/>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2"/>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2"/>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2"/>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2"/>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2"/>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2"/>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2"/>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2"/>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2"/>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2"/>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2"/>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2"/>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2"/>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2"/>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2"/>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2"/>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2"/>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2"/>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2"/>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2"/>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2"/>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2"/>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2"/>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2"/>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2"/>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2"/>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2"/>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2"/>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2"/>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2"/>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2"/>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2"/>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2"/>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2"/>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2"/>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2"/>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2"/>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2"/>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2"/>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2"/>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2"/>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2"/>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2"/>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2"/>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2"/>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2"/>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2"/>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2"/>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2"/>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2"/>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2"/>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2"/>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2"/>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2"/>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2"/>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2"/>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2"/>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2"/>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2"/>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2"/>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2"/>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2"/>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2"/>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2"/>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2"/>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2"/>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2"/>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2"/>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2"/>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2"/>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2"/>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2"/>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2"/>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2"/>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2"/>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2"/>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2"/>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2"/>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2"/>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2"/>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2"/>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2"/>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2"/>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2"/>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2"/>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2"/>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2"/>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2"/>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2"/>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2"/>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2"/>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2"/>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2"/>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2"/>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2"/>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2"/>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2"/>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2"/>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2"/>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2"/>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2"/>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2"/>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2"/>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2"/>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2"/>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2"/>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2"/>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2"/>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2"/>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2"/>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2"/>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2"/>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2"/>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2"/>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2"/>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2"/>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2"/>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2"/>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2"/>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2"/>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2"/>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2"/>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2"/>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2"/>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2"/>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2"/>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2"/>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2"/>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2"/>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2"/>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2"/>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2"/>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2"/>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2"/>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2"/>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2"/>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2"/>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2"/>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2"/>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2"/>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2"/>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2"/>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2"/>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2"/>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2"/>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2"/>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2"/>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2"/>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2"/>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2"/>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2"/>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2"/>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2"/>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2"/>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2"/>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2"/>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2"/>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2"/>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2"/>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2"/>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2"/>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2"/>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2"/>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2"/>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2"/>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2"/>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2"/>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2"/>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2"/>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2"/>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2"/>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2"/>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2"/>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2"/>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2"/>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2"/>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2"/>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2"/>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2"/>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2"/>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2"/>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2"/>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2"/>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2"/>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2"/>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2"/>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2"/>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2"/>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2"/>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2"/>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2"/>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2"/>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2"/>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2"/>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2"/>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2"/>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2"/>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2"/>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2"/>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2"/>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2"/>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2"/>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2"/>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2"/>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2"/>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2"/>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2"/>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2"/>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2"/>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2"/>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2"/>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2"/>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2"/>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2"/>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2"/>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2"/>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2"/>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2"/>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2"/>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2"/>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2"/>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2"/>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2"/>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2"/>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2"/>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2"/>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2"/>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2"/>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2"/>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2"/>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2"/>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2"/>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2"/>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2"/>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2"/>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2"/>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2"/>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2"/>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2"/>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2"/>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2"/>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2"/>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2"/>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2"/>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2"/>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2"/>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2"/>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2"/>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2"/>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2"/>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2"/>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2"/>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2"/>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2"/>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2"/>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2"/>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2"/>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2"/>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2"/>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2"/>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2"/>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2"/>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2"/>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2"/>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2"/>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2"/>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2"/>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2"/>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2"/>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2"/>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2"/>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2"/>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2"/>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2"/>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2"/>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2"/>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2"/>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2"/>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2"/>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2"/>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2"/>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2"/>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2"/>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2"/>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2"/>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2"/>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2"/>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2"/>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2"/>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2"/>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2"/>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2"/>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2"/>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2"/>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2"/>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2"/>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2"/>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2"/>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2"/>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2"/>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2"/>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2"/>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2"/>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2"/>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2"/>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2"/>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2"/>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2"/>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2"/>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2"/>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2"/>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2"/>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2"/>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2"/>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2"/>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2"/>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2"/>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2"/>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2"/>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2"/>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2"/>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2"/>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2"/>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2"/>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2"/>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2"/>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2"/>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2"/>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2"/>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2"/>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2"/>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2"/>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2"/>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2"/>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2"/>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2"/>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2"/>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2"/>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2"/>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2"/>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2"/>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2"/>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2"/>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2"/>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2"/>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2"/>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2"/>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2"/>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2"/>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2"/>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2"/>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2"/>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2"/>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2"/>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2"/>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2"/>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2"/>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2"/>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2"/>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2"/>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2"/>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2"/>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2"/>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2"/>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2"/>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2"/>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2"/>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2"/>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2"/>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2"/>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2"/>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2"/>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2"/>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2"/>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2"/>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2"/>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2"/>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2"/>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2"/>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2"/>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2"/>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2"/>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2"/>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2"/>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2"/>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2"/>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2"/>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2"/>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2"/>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2"/>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2"/>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2"/>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2"/>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2"/>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2"/>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2"/>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2"/>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2"/>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2"/>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2"/>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2"/>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2"/>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2"/>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2"/>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2"/>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2"/>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2"/>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2"/>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2"/>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2"/>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2"/>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2"/>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2"/>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2"/>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2"/>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2"/>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2"/>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2"/>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2"/>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2"/>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2"/>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2"/>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2"/>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2"/>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2"/>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2"/>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2"/>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2"/>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2"/>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2"/>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2"/>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2"/>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2"/>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2"/>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2"/>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2"/>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2"/>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2"/>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2"/>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2"/>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2"/>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2"/>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2"/>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2"/>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2"/>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2"/>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2"/>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2"/>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2"/>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2"/>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2"/>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2"/>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2"/>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2"/>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2"/>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2"/>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2"/>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2"/>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2"/>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2"/>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2"/>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2"/>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2"/>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2"/>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2"/>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2"/>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2"/>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2"/>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2"/>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2"/>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2"/>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2"/>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2"/>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2"/>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2"/>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2"/>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2"/>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2"/>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2"/>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2"/>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2"/>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2"/>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2"/>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2"/>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2"/>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2"/>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2"/>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2"/>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2"/>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2"/>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2"/>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2"/>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2"/>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2"/>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2"/>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2"/>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2"/>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2"/>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2"/>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2"/>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2"/>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2"/>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2"/>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2"/>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2"/>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2"/>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2"/>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2"/>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2"/>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2"/>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2"/>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2"/>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2"/>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2"/>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2"/>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2"/>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2"/>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2"/>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2"/>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2"/>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2"/>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2"/>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2"/>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2"/>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2"/>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2"/>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2"/>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2"/>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2"/>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2"/>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2"/>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2"/>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2"/>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2"/>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2"/>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2"/>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2"/>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2"/>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2"/>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2"/>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2"/>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2"/>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2"/>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2"/>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2"/>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2"/>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2"/>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2"/>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2"/>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2"/>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2"/>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2"/>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2"/>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2"/>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2"/>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2"/>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2"/>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2"/>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2"/>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2"/>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2"/>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2"/>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2"/>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2"/>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2"/>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2"/>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2"/>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2"/>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2"/>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2"/>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2"/>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2"/>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2"/>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2"/>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2"/>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2"/>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2"/>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2"/>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2"/>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2"/>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2"/>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2"/>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2"/>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2"/>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2"/>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2"/>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2"/>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2"/>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2"/>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2"/>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2"/>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2"/>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2"/>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2"/>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2"/>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2"/>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2"/>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2"/>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2"/>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2"/>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2"/>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2"/>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2"/>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2"/>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2"/>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2"/>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2"/>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2"/>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2"/>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2"/>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2"/>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2"/>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2"/>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2"/>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2"/>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2"/>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2"/>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2"/>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2"/>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2"/>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2"/>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2"/>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2"/>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2"/>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2"/>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2"/>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2"/>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2"/>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2"/>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2"/>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2"/>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2"/>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2"/>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2"/>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2"/>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2"/>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2"/>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2"/>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2"/>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2"/>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2"/>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2"/>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2"/>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2"/>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2"/>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2"/>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2"/>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2"/>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2"/>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2"/>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2"/>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2"/>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2"/>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2"/>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2"/>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2"/>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2"/>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2"/>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2"/>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2"/>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2"/>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2"/>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2"/>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2"/>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2"/>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2"/>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2"/>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2"/>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2"/>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2"/>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2"/>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2"/>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2"/>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2"/>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2"/>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2"/>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2"/>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2"/>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2"/>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2"/>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2"/>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2"/>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2"/>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2"/>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2"/>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2"/>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2"/>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2"/>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2"/>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2"/>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2"/>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2"/>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2"/>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2"/>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2"/>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2"/>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2"/>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2"/>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2"/>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2"/>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2"/>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2"/>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2"/>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2"/>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2"/>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2"/>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2"/>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2"/>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2"/>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2"/>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2"/>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2"/>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2"/>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2"/>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2"/>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2"/>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2"/>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2"/>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2"/>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2"/>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2"/>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2"/>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2"/>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2"/>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2"/>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2"/>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2"/>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2"/>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2"/>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2"/>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2"/>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2"/>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2"/>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2"/>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2"/>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2"/>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2"/>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2"/>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2"/>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2"/>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2"/>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2"/>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2"/>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2"/>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2"/>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2"/>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2"/>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2"/>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2"/>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2"/>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2"/>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2"/>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2"/>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2"/>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2"/>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2"/>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2"/>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2"/>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2"/>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2"/>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2"/>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2"/>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2"/>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2"/>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2"/>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2"/>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2"/>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2"/>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2"/>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2"/>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2"/>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2"/>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2"/>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2"/>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2"/>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2"/>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2"/>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2"/>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2"/>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2"/>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2"/>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2"/>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2"/>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2"/>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2"/>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2"/>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2"/>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2"/>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2"/>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2"/>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2"/>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2"/>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2"/>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2"/>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2"/>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2"/>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2"/>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2"/>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2"/>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2"/>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2"/>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2"/>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2"/>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2"/>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2"/>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2"/>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2"/>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2"/>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2"/>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2"/>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2"/>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2"/>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2"/>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2"/>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2"/>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2"/>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2"/>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2"/>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2"/>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2"/>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2"/>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2"/>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2"/>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2"/>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2"/>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2"/>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2"/>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2"/>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2"/>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2"/>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2"/>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2"/>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2"/>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2"/>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2"/>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2"/>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2"/>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2"/>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2"/>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2"/>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2"/>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2"/>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2"/>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2"/>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2"/>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2"/>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2"/>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2"/>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2"/>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2"/>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2"/>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2"/>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2"/>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2"/>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2"/>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2"/>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2"/>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2"/>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2"/>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2"/>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2"/>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2"/>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2"/>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2"/>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2"/>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2"/>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2"/>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2"/>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2"/>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2"/>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2"/>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2"/>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2"/>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2"/>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2"/>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2"/>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2"/>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2"/>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2"/>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2"/>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2"/>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2"/>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2"/>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2"/>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2"/>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2"/>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2"/>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2"/>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2"/>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2"/>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2"/>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2"/>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2"/>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2"/>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2"/>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2"/>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2"/>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2"/>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2"/>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2"/>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2"/>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2"/>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2"/>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2"/>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2"/>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2"/>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2"/>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2"/>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2"/>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2"/>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2"/>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2"/>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2"/>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2"/>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2"/>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2"/>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2"/>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2"/>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2"/>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2"/>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2"/>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2"/>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2"/>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2"/>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2"/>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2"/>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2"/>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2"/>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2"/>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2"/>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2"/>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2"/>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2"/>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2"/>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2"/>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2"/>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2"/>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2"/>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2"/>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2"/>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2"/>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2"/>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2"/>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2"/>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2"/>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2"/>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2"/>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2"/>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2"/>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2"/>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2"/>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2"/>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2"/>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2"/>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2"/>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2"/>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2"/>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2"/>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2"/>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2"/>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2"/>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2"/>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2"/>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2"/>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2"/>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2"/>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2"/>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2"/>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2"/>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2"/>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2"/>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2"/>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2"/>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2"/>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2"/>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2"/>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2"/>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2"/>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2"/>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2"/>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2"/>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2"/>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2"/>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2"/>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2"/>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2"/>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2"/>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2"/>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2"/>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2"/>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2"/>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2"/>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2"/>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2"/>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2"/>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2"/>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2"/>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2"/>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2"/>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2"/>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2"/>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2"/>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2"/>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2"/>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2"/>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2"/>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2"/>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2"/>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2"/>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2"/>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2"/>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2"/>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2"/>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2"/>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2"/>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2"/>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2"/>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2"/>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2"/>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2"/>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2"/>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2"/>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2"/>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2"/>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2"/>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2"/>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2"/>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2"/>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2"/>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2"/>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2"/>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2"/>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2"/>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2"/>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2"/>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2"/>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2"/>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2"/>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2"/>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2"/>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2"/>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2"/>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2"/>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2"/>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2"/>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2"/>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2"/>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2"/>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2"/>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2"/>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2"/>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2"/>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2"/>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2"/>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2"/>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2"/>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2"/>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2"/>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2"/>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2"/>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2"/>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2"/>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2"/>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2"/>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2"/>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2"/>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2"/>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2"/>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2"/>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2"/>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2"/>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2"/>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2"/>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2"/>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2"/>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2"/>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2"/>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2"/>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2"/>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2"/>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2"/>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2"/>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2"/>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2"/>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2"/>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2"/>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2"/>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2"/>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2"/>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2"/>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2"/>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2"/>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2"/>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2"/>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2"/>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2"/>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2"/>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2"/>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2"/>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2"/>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2"/>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2"/>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2"/>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2"/>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2"/>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2"/>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2"/>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2"/>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2"/>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2"/>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2"/>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2"/>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2"/>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2"/>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2"/>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2"/>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2"/>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2"/>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2"/>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2"/>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2"/>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2"/>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2"/>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2"/>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2"/>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2"/>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2"/>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2"/>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2"/>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2"/>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2"/>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2"/>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2"/>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2"/>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2"/>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2"/>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2"/>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2"/>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2"/>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2"/>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2"/>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2"/>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2"/>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2"/>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2"/>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2"/>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2"/>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2"/>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2"/>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2"/>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2"/>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2"/>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2"/>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2"/>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2"/>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2"/>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2"/>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2"/>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2"/>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2"/>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2"/>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2"/>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2"/>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2"/>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2"/>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2"/>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2"/>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2"/>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2"/>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2"/>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2"/>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2"/>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2"/>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2"/>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2"/>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2"/>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2"/>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2"/>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2"/>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2"/>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2"/>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2"/>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2"/>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2"/>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2"/>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2"/>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2"/>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2"/>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2"/>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2"/>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2"/>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2"/>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2"/>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2"/>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2"/>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2"/>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2"/>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2"/>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2"/>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2"/>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2"/>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2"/>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2"/>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2"/>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2"/>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2"/>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2"/>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2"/>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2"/>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2"/>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2"/>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2"/>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2"/>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2"/>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2"/>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2"/>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2"/>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2"/>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2"/>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2"/>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2"/>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2"/>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2"/>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2"/>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2"/>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2"/>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2"/>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2"/>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2"/>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2"/>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2"/>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2"/>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2"/>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2"/>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2"/>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2"/>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2"/>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2"/>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2"/>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2"/>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2"/>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2"/>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2"/>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2"/>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2"/>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2"/>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2"/>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2"/>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2"/>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2"/>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2"/>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2"/>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2"/>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2"/>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2"/>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2"/>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2"/>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2"/>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2"/>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2"/>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2"/>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2"/>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2"/>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2"/>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2"/>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2"/>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2"/>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2"/>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2"/>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2"/>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2"/>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2"/>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2"/>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2"/>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2"/>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2"/>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2"/>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2"/>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2"/>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2"/>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2"/>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2"/>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2"/>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2"/>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2"/>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2"/>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2"/>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2"/>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2"/>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2"/>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2"/>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2"/>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2"/>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2"/>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2"/>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2"/>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2"/>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2"/>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2"/>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2"/>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2"/>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2"/>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2"/>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2"/>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2"/>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2"/>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2"/>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2"/>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2"/>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2"/>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2"/>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2"/>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2"/>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2"/>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2"/>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2"/>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2"/>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2"/>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2"/>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2"/>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2"/>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2"/>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2"/>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2"/>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2"/>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2"/>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2"/>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2"/>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2"/>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2"/>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2"/>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2"/>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2"/>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2"/>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2"/>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2"/>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2"/>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2"/>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2"/>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2"/>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2"/>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2"/>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2"/>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2"/>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2"/>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2"/>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2"/>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2"/>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2"/>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2"/>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2"/>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2"/>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2"/>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2"/>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2"/>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2"/>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2"/>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2"/>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2"/>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2"/>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2"/>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2"/>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2"/>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2"/>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2"/>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2"/>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2"/>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2"/>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2"/>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2"/>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2"/>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2"/>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2"/>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2"/>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2"/>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2"/>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2"/>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2"/>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2"/>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2"/>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2"/>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2"/>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2"/>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2"/>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2"/>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2"/>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2"/>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2"/>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2"/>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2"/>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2"/>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2"/>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2"/>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2"/>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2"/>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2"/>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2"/>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2"/>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2"/>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2"/>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2"/>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2"/>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2"/>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2"/>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2"/>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2"/>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2"/>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2"/>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2"/>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2"/>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2"/>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2"/>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2"/>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2"/>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2"/>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2"/>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2"/>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2"/>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2"/>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2"/>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2"/>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2"/>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2"/>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2"/>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2"/>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2"/>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2"/>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2"/>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2"/>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2"/>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2"/>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2"/>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2"/>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2"/>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2"/>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2"/>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2"/>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2"/>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2"/>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2"/>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2"/>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2"/>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2"/>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2"/>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2"/>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2"/>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2"/>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2"/>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2"/>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2"/>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2"/>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2"/>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2"/>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2"/>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2"/>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2"/>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2"/>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2"/>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2"/>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2"/>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2"/>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2"/>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2"/>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2"/>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2"/>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2"/>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2"/>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2"/>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2"/>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2"/>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2"/>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2"/>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2"/>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2"/>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2"/>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2"/>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2"/>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2"/>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2"/>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2"/>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2"/>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2"/>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2"/>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2"/>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2"/>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2"/>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2"/>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2"/>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2"/>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2"/>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2"/>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2"/>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2"/>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2"/>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2"/>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2"/>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2"/>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2"/>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2"/>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2"/>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2"/>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2"/>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2"/>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2"/>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2"/>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2"/>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2"/>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2"/>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2"/>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2"/>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2"/>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2"/>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2"/>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2"/>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2"/>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2"/>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2"/>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2"/>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2"/>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2"/>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2"/>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2"/>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2"/>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2"/>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2"/>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2"/>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2"/>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2"/>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2"/>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2"/>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2"/>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2"/>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2"/>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2"/>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2"/>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2"/>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2"/>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2"/>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2"/>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2"/>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2"/>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2"/>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2"/>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2"/>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2"/>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2"/>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2"/>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2"/>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2"/>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2"/>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2"/>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2"/>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2"/>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2"/>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2"/>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2"/>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2"/>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2"/>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2"/>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2"/>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2"/>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2"/>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2"/>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2"/>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2"/>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2"/>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2"/>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2"/>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2"/>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2"/>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2"/>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2"/>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2"/>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2"/>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2"/>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2"/>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2"/>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2"/>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2"/>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2"/>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2"/>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2"/>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2"/>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2"/>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2"/>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2"/>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2"/>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2"/>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2"/>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2"/>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2"/>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2"/>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2"/>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2"/>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2"/>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2"/>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2"/>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2"/>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2"/>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2"/>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2"/>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2"/>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2"/>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2"/>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2"/>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2"/>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2"/>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2"/>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2"/>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2"/>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2"/>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2"/>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2"/>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2"/>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2"/>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2"/>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2"/>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2"/>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2"/>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2"/>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2"/>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2"/>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2"/>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2"/>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2"/>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2"/>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2"/>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2"/>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2"/>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2"/>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2"/>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2"/>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2"/>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2"/>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2"/>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2"/>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2"/>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2"/>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2"/>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2"/>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2"/>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2"/>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2"/>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2"/>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2"/>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2"/>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2"/>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2"/>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2"/>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2"/>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2"/>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2"/>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2"/>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2"/>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2"/>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2"/>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2"/>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2"/>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2"/>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2"/>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2"/>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2"/>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2"/>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2"/>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2"/>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2"/>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2"/>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2"/>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2"/>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2"/>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2"/>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2"/>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2"/>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2"/>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2"/>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2"/>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2"/>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2"/>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2"/>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2"/>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2"/>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2"/>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2"/>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2"/>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2"/>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2"/>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2"/>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2"/>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2"/>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2"/>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2"/>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2"/>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2"/>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2"/>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2"/>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2"/>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2"/>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2"/>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2"/>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2"/>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2"/>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2"/>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2"/>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2"/>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2"/>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2"/>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2"/>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2"/>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2"/>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2"/>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2"/>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2"/>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2"/>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2"/>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2"/>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2"/>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2"/>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2"/>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2"/>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2"/>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2"/>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2"/>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2"/>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2"/>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2"/>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2"/>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2"/>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2"/>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2"/>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2"/>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2"/>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2"/>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2"/>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2"/>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2"/>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2"/>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2"/>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2"/>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2"/>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2"/>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2"/>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2"/>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2"/>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2"/>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2"/>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2"/>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2"/>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2"/>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2"/>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2"/>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2"/>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2"/>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2"/>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2"/>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2"/>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2"/>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2"/>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2"/>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2"/>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2"/>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2"/>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2"/>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2"/>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2"/>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2"/>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2"/>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2"/>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2"/>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2"/>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2"/>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2"/>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2"/>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2"/>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2"/>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2"/>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2"/>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2"/>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2"/>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2"/>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2"/>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2"/>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2"/>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2"/>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2"/>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2"/>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2"/>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2"/>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2"/>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2"/>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2"/>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2"/>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2"/>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2"/>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2"/>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2"/>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2"/>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2"/>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2"/>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2"/>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2"/>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2"/>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2"/>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2"/>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2"/>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2"/>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2"/>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2"/>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2"/>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2"/>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2"/>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2"/>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2"/>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2"/>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2"/>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2"/>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2"/>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2"/>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2"/>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2"/>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2"/>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2"/>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2"/>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2"/>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2"/>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2"/>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2"/>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2"/>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2"/>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2"/>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2"/>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2"/>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2"/>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2"/>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2"/>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2"/>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2"/>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2"/>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2"/>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2"/>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2"/>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2"/>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2"/>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2"/>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2"/>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2"/>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2"/>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2"/>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2"/>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2"/>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2"/>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2"/>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2"/>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2"/>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2"/>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2"/>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2"/>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2"/>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2"/>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2"/>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2"/>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2"/>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2"/>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2"/>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2"/>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2"/>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2"/>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2"/>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2"/>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2"/>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2"/>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2"/>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2"/>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2"/>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2"/>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2"/>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2"/>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2"/>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2"/>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2"/>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2"/>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2"/>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2"/>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2"/>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2"/>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2"/>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2"/>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2"/>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2"/>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2"/>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2"/>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2"/>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2"/>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2"/>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2"/>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2"/>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2"/>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2"/>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2"/>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2"/>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2"/>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2"/>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2"/>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2"/>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2"/>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2"/>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2"/>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2"/>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2"/>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2"/>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2"/>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2"/>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2"/>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2"/>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2"/>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2"/>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2"/>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2"/>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2"/>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2"/>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2"/>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2"/>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2"/>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2"/>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2"/>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2"/>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2"/>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2"/>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2"/>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2"/>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2"/>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2"/>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2"/>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2"/>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2"/>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2"/>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2"/>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2"/>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2"/>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2"/>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2"/>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2"/>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2"/>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2"/>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2"/>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2"/>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2"/>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2"/>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2"/>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2"/>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2"/>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2"/>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2"/>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2"/>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2"/>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2"/>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2"/>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2"/>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2"/>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2"/>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2"/>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2"/>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2"/>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2"/>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2"/>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2"/>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2"/>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2"/>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2"/>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2"/>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2"/>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2"/>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2"/>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2"/>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2"/>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2"/>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2"/>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2"/>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2"/>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2"/>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2"/>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2"/>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2"/>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2"/>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2"/>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2"/>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2"/>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2"/>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2"/>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2"/>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2"/>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2"/>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2"/>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2"/>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2"/>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2"/>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2"/>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2"/>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2"/>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2"/>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2"/>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2"/>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2"/>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2"/>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2"/>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2"/>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2"/>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2"/>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2"/>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2"/>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2"/>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2"/>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2"/>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2"/>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2"/>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2"/>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2"/>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2"/>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2"/>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2"/>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2"/>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2"/>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2"/>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2"/>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2"/>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2"/>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2"/>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2"/>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2"/>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2"/>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2"/>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2"/>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2"/>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2"/>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2"/>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2"/>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2"/>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2"/>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2"/>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2"/>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2"/>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2"/>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2"/>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2"/>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2"/>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2"/>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2"/>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2"/>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2"/>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2"/>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2"/>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2"/>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2"/>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2"/>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2"/>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2"/>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2"/>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2"/>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2"/>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2"/>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2"/>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2"/>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2"/>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2"/>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2"/>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2"/>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2"/>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2"/>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2"/>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2"/>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2"/>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2"/>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2"/>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2"/>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2"/>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2"/>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2"/>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2"/>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2"/>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2"/>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2"/>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2"/>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2"/>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2"/>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2"/>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2"/>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2"/>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2"/>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2"/>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2"/>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2"/>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2"/>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2"/>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2"/>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2"/>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2"/>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2"/>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2"/>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2"/>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2"/>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2"/>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2"/>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2"/>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2"/>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2"/>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2"/>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2"/>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2"/>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2"/>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2"/>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2"/>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2"/>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2"/>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2"/>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2"/>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2"/>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2"/>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2"/>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2"/>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2"/>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2"/>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2"/>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2"/>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2"/>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2"/>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2"/>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2"/>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2"/>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2"/>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2"/>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2"/>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2"/>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2"/>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2"/>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2"/>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2"/>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2"/>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2"/>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2"/>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2"/>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2"/>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2"/>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2"/>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2"/>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2"/>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2"/>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2"/>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2"/>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2"/>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2"/>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2"/>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2"/>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2"/>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2"/>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2"/>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2"/>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2"/>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2"/>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2"/>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2"/>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2"/>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2"/>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2"/>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2"/>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2"/>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2"/>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2"/>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2"/>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2"/>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2"/>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2"/>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2"/>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2"/>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2"/>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2"/>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2"/>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2"/>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2"/>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2"/>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2"/>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2"/>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2"/>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2"/>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2"/>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2"/>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2"/>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2"/>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2"/>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2"/>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2"/>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2"/>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2"/>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2"/>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2"/>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2"/>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2"/>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2"/>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2"/>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2"/>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2"/>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2"/>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2"/>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2"/>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2"/>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2"/>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2"/>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2"/>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2"/>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2"/>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2"/>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2"/>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2"/>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2"/>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2"/>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2"/>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2"/>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2"/>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2"/>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2"/>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2"/>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2"/>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2"/>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2"/>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2"/>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2"/>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2"/>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2"/>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2"/>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2"/>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2"/>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2"/>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2"/>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2"/>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2"/>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2"/>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2"/>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2"/>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2"/>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2"/>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2"/>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2"/>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2"/>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2"/>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2"/>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2"/>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2"/>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2"/>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2"/>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2"/>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2"/>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2"/>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2"/>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2"/>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2"/>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2"/>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2"/>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2"/>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2"/>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2"/>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2"/>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2"/>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2"/>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2"/>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2"/>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2"/>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2"/>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2"/>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2"/>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2"/>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2"/>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2"/>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2"/>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2"/>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2"/>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2"/>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2"/>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2"/>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2"/>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2"/>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2"/>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2"/>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2"/>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2"/>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2"/>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2"/>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2"/>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2"/>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2"/>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2"/>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2"/>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2"/>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2"/>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2"/>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2"/>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2"/>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2"/>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2"/>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2"/>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2"/>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2"/>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2"/>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2"/>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2"/>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2"/>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2"/>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2"/>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2"/>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2"/>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2"/>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2"/>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2"/>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2"/>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2"/>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2"/>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2"/>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2"/>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2"/>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2"/>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2"/>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2"/>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2"/>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2"/>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2"/>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2"/>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2"/>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2"/>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2"/>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2"/>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2"/>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2"/>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2"/>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2"/>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2"/>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2"/>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2"/>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2"/>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2"/>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2"/>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2"/>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2"/>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2"/>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2"/>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2"/>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2"/>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2"/>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2"/>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2"/>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2"/>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2"/>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2"/>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2"/>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2"/>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2"/>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2"/>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2"/>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2"/>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2"/>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2"/>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2"/>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2"/>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2"/>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2"/>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2"/>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2"/>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2"/>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2"/>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2"/>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2"/>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2"/>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2"/>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2"/>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2"/>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2"/>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2"/>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2"/>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2"/>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2"/>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2"/>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2"/>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2"/>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2"/>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2"/>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2"/>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2"/>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2"/>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2"/>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2"/>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2"/>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2"/>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2"/>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2"/>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2"/>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2"/>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2"/>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2"/>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2"/>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2"/>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2"/>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2"/>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2"/>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2"/>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2"/>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2"/>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2"/>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2"/>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2"/>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2"/>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2"/>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2"/>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2"/>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2"/>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2"/>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2"/>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2"/>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2"/>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2"/>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2"/>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2"/>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2"/>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2"/>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2"/>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2"/>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2"/>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2"/>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2"/>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2"/>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2"/>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2"/>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2"/>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2"/>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2"/>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2"/>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2"/>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2"/>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2"/>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2"/>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2"/>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2"/>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2"/>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2"/>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2"/>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2"/>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2"/>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2"/>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2"/>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2"/>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2"/>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2"/>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2"/>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2"/>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2"/>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2"/>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2"/>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2"/>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2"/>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2"/>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2"/>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2"/>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2"/>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2"/>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2"/>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2"/>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2"/>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2"/>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2"/>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2"/>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2"/>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2"/>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2"/>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2"/>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2"/>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2"/>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2"/>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2"/>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2"/>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2"/>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2"/>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2"/>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2"/>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2"/>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2"/>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2"/>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2"/>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2"/>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2"/>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2"/>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2"/>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2"/>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2"/>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2"/>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2"/>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2"/>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2"/>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2"/>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2"/>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2"/>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2"/>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2"/>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2"/>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2"/>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2"/>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2"/>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2"/>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2"/>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2"/>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2"/>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2"/>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2"/>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2"/>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2"/>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2"/>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2"/>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2"/>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2"/>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2"/>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2"/>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2"/>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2"/>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2"/>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2"/>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2"/>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2"/>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2"/>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2"/>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2"/>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2"/>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2"/>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2"/>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2"/>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2"/>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2"/>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2"/>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2"/>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2"/>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2"/>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2"/>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2"/>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2"/>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2"/>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2"/>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2"/>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2"/>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2"/>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2"/>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2"/>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2"/>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2"/>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2"/>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2"/>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2"/>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2"/>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2"/>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2"/>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2"/>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2"/>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2"/>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2"/>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2"/>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2"/>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2"/>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2"/>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2"/>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2"/>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2"/>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2"/>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2"/>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2"/>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2"/>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2"/>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2"/>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2"/>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2"/>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2"/>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2"/>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2"/>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2"/>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2"/>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2"/>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2"/>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2"/>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2"/>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2"/>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2"/>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2"/>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2"/>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2"/>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2"/>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2"/>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2"/>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2"/>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2"/>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2"/>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2"/>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2"/>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2"/>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2"/>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2"/>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2"/>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2"/>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2"/>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2"/>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2"/>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2"/>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2"/>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2"/>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2"/>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2"/>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2"/>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2"/>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2"/>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2"/>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2"/>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2"/>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2"/>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2"/>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2"/>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2"/>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2"/>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2"/>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2"/>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2"/>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2"/>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2"/>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2"/>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2"/>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2"/>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2"/>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2"/>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2"/>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2"/>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2"/>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2"/>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2"/>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2"/>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2"/>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2"/>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2"/>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2"/>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2"/>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2"/>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2"/>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2"/>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2"/>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2"/>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2"/>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2"/>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2"/>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2"/>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2"/>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2"/>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2"/>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2"/>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2"/>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2"/>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2"/>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2"/>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2"/>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2"/>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2"/>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2"/>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2"/>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2"/>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2"/>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2"/>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2"/>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2"/>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2"/>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2"/>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2"/>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2"/>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2"/>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2"/>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2"/>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2"/>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2"/>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2"/>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2"/>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2"/>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2"/>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2"/>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2"/>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2"/>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2"/>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2"/>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2"/>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2"/>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2"/>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2"/>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2"/>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2"/>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2"/>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2"/>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2"/>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2"/>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2"/>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2"/>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2"/>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2"/>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2"/>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2"/>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2"/>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2"/>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2"/>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2"/>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2"/>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2"/>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2"/>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2"/>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2"/>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2"/>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2"/>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2"/>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2"/>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2"/>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2"/>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2"/>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2"/>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2"/>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2"/>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2"/>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2"/>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2"/>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2"/>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2"/>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2"/>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2"/>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2"/>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2"/>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2"/>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2"/>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2"/>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2"/>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2"/>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2"/>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2"/>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2"/>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2"/>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2"/>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2"/>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2"/>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2"/>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2"/>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2"/>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2"/>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2"/>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2"/>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2"/>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2"/>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2"/>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2"/>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2"/>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2"/>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2"/>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2"/>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2"/>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2"/>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2"/>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2"/>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2" name="Google Shape;8112;p72"/>
          <p:cNvGrpSpPr/>
          <p:nvPr/>
        </p:nvGrpSpPr>
        <p:grpSpPr>
          <a:xfrm>
            <a:off x="3597785" y="3065882"/>
            <a:ext cx="2241344" cy="1330656"/>
            <a:chOff x="3597785" y="3065882"/>
            <a:chExt cx="2241344" cy="1330656"/>
          </a:xfrm>
        </p:grpSpPr>
        <p:grpSp>
          <p:nvGrpSpPr>
            <p:cNvPr id="8113" name="Google Shape;8113;p72"/>
            <p:cNvGrpSpPr/>
            <p:nvPr/>
          </p:nvGrpSpPr>
          <p:grpSpPr>
            <a:xfrm>
              <a:off x="5296908" y="3937355"/>
              <a:ext cx="143198" cy="32380"/>
              <a:chOff x="5296908" y="3937355"/>
              <a:chExt cx="143198" cy="32380"/>
            </a:xfrm>
          </p:grpSpPr>
          <p:sp>
            <p:nvSpPr>
              <p:cNvPr id="8114" name="Google Shape;8114;p72"/>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5" name="Google Shape;8115;p72"/>
              <p:cNvGrpSpPr/>
              <p:nvPr/>
            </p:nvGrpSpPr>
            <p:grpSpPr>
              <a:xfrm>
                <a:off x="5402331" y="3937355"/>
                <a:ext cx="37776" cy="32380"/>
                <a:chOff x="5402331" y="3937355"/>
                <a:chExt cx="37776" cy="32380"/>
              </a:xfrm>
            </p:grpSpPr>
            <p:sp>
              <p:nvSpPr>
                <p:cNvPr id="8116" name="Google Shape;8116;p72"/>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2"/>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8" name="Google Shape;8118;p72"/>
              <p:cNvGrpSpPr/>
              <p:nvPr/>
            </p:nvGrpSpPr>
            <p:grpSpPr>
              <a:xfrm>
                <a:off x="5296908" y="3937355"/>
                <a:ext cx="37783" cy="32380"/>
                <a:chOff x="5296908" y="3937355"/>
                <a:chExt cx="37783" cy="32380"/>
              </a:xfrm>
            </p:grpSpPr>
            <p:sp>
              <p:nvSpPr>
                <p:cNvPr id="8119" name="Google Shape;8119;p72"/>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2"/>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21" name="Google Shape;8121;p72"/>
            <p:cNvGrpSpPr/>
            <p:nvPr/>
          </p:nvGrpSpPr>
          <p:grpSpPr>
            <a:xfrm>
              <a:off x="4724163" y="3119631"/>
              <a:ext cx="120838" cy="84218"/>
              <a:chOff x="4724163" y="3119631"/>
              <a:chExt cx="120838" cy="84218"/>
            </a:xfrm>
          </p:grpSpPr>
          <p:grpSp>
            <p:nvGrpSpPr>
              <p:cNvPr id="8122" name="Google Shape;8122;p72"/>
              <p:cNvGrpSpPr/>
              <p:nvPr/>
            </p:nvGrpSpPr>
            <p:grpSpPr>
              <a:xfrm>
                <a:off x="4746712" y="3132773"/>
                <a:ext cx="86869" cy="56424"/>
                <a:chOff x="4746712" y="3132773"/>
                <a:chExt cx="86869" cy="56424"/>
              </a:xfrm>
            </p:grpSpPr>
            <p:sp>
              <p:nvSpPr>
                <p:cNvPr id="8123" name="Google Shape;8123;p72"/>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2"/>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72"/>
              <p:cNvGrpSpPr/>
              <p:nvPr/>
            </p:nvGrpSpPr>
            <p:grpSpPr>
              <a:xfrm>
                <a:off x="4773634" y="3143336"/>
                <a:ext cx="37776" cy="32451"/>
                <a:chOff x="4773634" y="3143336"/>
                <a:chExt cx="37776" cy="32451"/>
              </a:xfrm>
            </p:grpSpPr>
            <p:sp>
              <p:nvSpPr>
                <p:cNvPr id="8126" name="Google Shape;8126;p72"/>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2"/>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8" name="Google Shape;8128;p72"/>
              <p:cNvGrpSpPr/>
              <p:nvPr/>
            </p:nvGrpSpPr>
            <p:grpSpPr>
              <a:xfrm>
                <a:off x="4724163" y="3131248"/>
                <a:ext cx="37776" cy="32459"/>
                <a:chOff x="4724163" y="3131248"/>
                <a:chExt cx="37776" cy="32459"/>
              </a:xfrm>
            </p:grpSpPr>
            <p:sp>
              <p:nvSpPr>
                <p:cNvPr id="8129" name="Google Shape;8129;p72"/>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2"/>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72"/>
              <p:cNvGrpSpPr/>
              <p:nvPr/>
            </p:nvGrpSpPr>
            <p:grpSpPr>
              <a:xfrm>
                <a:off x="4755081" y="3176054"/>
                <a:ext cx="32357" cy="27795"/>
                <a:chOff x="4755081" y="3176054"/>
                <a:chExt cx="32357" cy="27795"/>
              </a:xfrm>
            </p:grpSpPr>
            <p:sp>
              <p:nvSpPr>
                <p:cNvPr id="8132" name="Google Shape;8132;p72"/>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2"/>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4" name="Google Shape;8134;p72"/>
              <p:cNvGrpSpPr/>
              <p:nvPr/>
            </p:nvGrpSpPr>
            <p:grpSpPr>
              <a:xfrm>
                <a:off x="4812550" y="3119631"/>
                <a:ext cx="32451" cy="27803"/>
                <a:chOff x="4812550" y="3119631"/>
                <a:chExt cx="32451" cy="27803"/>
              </a:xfrm>
            </p:grpSpPr>
            <p:sp>
              <p:nvSpPr>
                <p:cNvPr id="8135" name="Google Shape;8135;p72"/>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2"/>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37" name="Google Shape;8137;p72"/>
            <p:cNvGrpSpPr/>
            <p:nvPr/>
          </p:nvGrpSpPr>
          <p:grpSpPr>
            <a:xfrm>
              <a:off x="5382826" y="4027197"/>
              <a:ext cx="268967" cy="250422"/>
              <a:chOff x="5382826" y="4027197"/>
              <a:chExt cx="268967" cy="250422"/>
            </a:xfrm>
          </p:grpSpPr>
          <p:grpSp>
            <p:nvGrpSpPr>
              <p:cNvPr id="8138" name="Google Shape;8138;p72"/>
              <p:cNvGrpSpPr/>
              <p:nvPr/>
            </p:nvGrpSpPr>
            <p:grpSpPr>
              <a:xfrm>
                <a:off x="5405280" y="4042510"/>
                <a:ext cx="237570" cy="218647"/>
                <a:chOff x="5405280" y="4042510"/>
                <a:chExt cx="237570" cy="218647"/>
              </a:xfrm>
            </p:grpSpPr>
            <p:sp>
              <p:nvSpPr>
                <p:cNvPr id="8139" name="Google Shape;8139;p72"/>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2"/>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2"/>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2"/>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2"/>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2"/>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72"/>
              <p:cNvGrpSpPr/>
              <p:nvPr/>
            </p:nvGrpSpPr>
            <p:grpSpPr>
              <a:xfrm>
                <a:off x="5382826" y="4125549"/>
                <a:ext cx="37776" cy="32380"/>
                <a:chOff x="5382826" y="4125549"/>
                <a:chExt cx="37776" cy="32380"/>
              </a:xfrm>
            </p:grpSpPr>
            <p:sp>
              <p:nvSpPr>
                <p:cNvPr id="8146" name="Google Shape;8146;p72"/>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2"/>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72"/>
              <p:cNvGrpSpPr/>
              <p:nvPr/>
            </p:nvGrpSpPr>
            <p:grpSpPr>
              <a:xfrm>
                <a:off x="5475680" y="4195587"/>
                <a:ext cx="37783" cy="32364"/>
                <a:chOff x="5475680" y="4195587"/>
                <a:chExt cx="37783" cy="32364"/>
              </a:xfrm>
            </p:grpSpPr>
            <p:sp>
              <p:nvSpPr>
                <p:cNvPr id="8149" name="Google Shape;8149;p72"/>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2"/>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1" name="Google Shape;8151;p72"/>
              <p:cNvGrpSpPr/>
              <p:nvPr/>
            </p:nvGrpSpPr>
            <p:grpSpPr>
              <a:xfrm>
                <a:off x="5532575" y="4027197"/>
                <a:ext cx="33308" cy="32262"/>
                <a:chOff x="5532575" y="4027197"/>
                <a:chExt cx="33308" cy="32262"/>
              </a:xfrm>
            </p:grpSpPr>
            <p:sp>
              <p:nvSpPr>
                <p:cNvPr id="8152" name="Google Shape;8152;p72"/>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2"/>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72"/>
              <p:cNvGrpSpPr/>
              <p:nvPr/>
            </p:nvGrpSpPr>
            <p:grpSpPr>
              <a:xfrm>
                <a:off x="5590706" y="4245348"/>
                <a:ext cx="33497" cy="32270"/>
                <a:chOff x="5590706" y="4245348"/>
                <a:chExt cx="33497" cy="32270"/>
              </a:xfrm>
            </p:grpSpPr>
            <p:sp>
              <p:nvSpPr>
                <p:cNvPr id="8155" name="Google Shape;8155;p72"/>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2"/>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72"/>
              <p:cNvGrpSpPr/>
              <p:nvPr/>
            </p:nvGrpSpPr>
            <p:grpSpPr>
              <a:xfrm>
                <a:off x="5618681" y="4109677"/>
                <a:ext cx="33112" cy="32357"/>
                <a:chOff x="5618681" y="4109677"/>
                <a:chExt cx="33112" cy="32357"/>
              </a:xfrm>
            </p:grpSpPr>
            <p:sp>
              <p:nvSpPr>
                <p:cNvPr id="8158" name="Google Shape;8158;p72"/>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2"/>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72"/>
              <p:cNvGrpSpPr/>
              <p:nvPr/>
            </p:nvGrpSpPr>
            <p:grpSpPr>
              <a:xfrm>
                <a:off x="5479298" y="4128262"/>
                <a:ext cx="31405" cy="26906"/>
                <a:chOff x="5479298" y="4128262"/>
                <a:chExt cx="31405" cy="26906"/>
              </a:xfrm>
            </p:grpSpPr>
            <p:sp>
              <p:nvSpPr>
                <p:cNvPr id="8161" name="Google Shape;8161;p72"/>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2"/>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3" name="Google Shape;8163;p72"/>
              <p:cNvGrpSpPr/>
              <p:nvPr/>
            </p:nvGrpSpPr>
            <p:grpSpPr>
              <a:xfrm>
                <a:off x="5582903" y="4180116"/>
                <a:ext cx="31499" cy="26898"/>
                <a:chOff x="5582903" y="4180116"/>
                <a:chExt cx="31499" cy="26898"/>
              </a:xfrm>
            </p:grpSpPr>
            <p:sp>
              <p:nvSpPr>
                <p:cNvPr id="8164" name="Google Shape;8164;p72"/>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2"/>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66" name="Google Shape;8166;p72"/>
            <p:cNvGrpSpPr/>
            <p:nvPr/>
          </p:nvGrpSpPr>
          <p:grpSpPr>
            <a:xfrm>
              <a:off x="3977681" y="3230323"/>
              <a:ext cx="94584" cy="84085"/>
              <a:chOff x="3977681" y="3230323"/>
              <a:chExt cx="94584" cy="84085"/>
            </a:xfrm>
          </p:grpSpPr>
          <p:grpSp>
            <p:nvGrpSpPr>
              <p:cNvPr id="8167" name="Google Shape;8167;p72"/>
              <p:cNvGrpSpPr/>
              <p:nvPr/>
            </p:nvGrpSpPr>
            <p:grpSpPr>
              <a:xfrm>
                <a:off x="4000135" y="3243041"/>
                <a:ext cx="59570" cy="57186"/>
                <a:chOff x="4000135" y="3243041"/>
                <a:chExt cx="59570" cy="57186"/>
              </a:xfrm>
            </p:grpSpPr>
            <p:sp>
              <p:nvSpPr>
                <p:cNvPr id="8168" name="Google Shape;8168;p72"/>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2"/>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2"/>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1" name="Google Shape;8171;p72"/>
              <p:cNvGrpSpPr/>
              <p:nvPr/>
            </p:nvGrpSpPr>
            <p:grpSpPr>
              <a:xfrm>
                <a:off x="3977681" y="3245872"/>
                <a:ext cx="37783" cy="32380"/>
                <a:chOff x="3977681" y="3245872"/>
                <a:chExt cx="37783" cy="32380"/>
              </a:xfrm>
            </p:grpSpPr>
            <p:sp>
              <p:nvSpPr>
                <p:cNvPr id="8172" name="Google Shape;8172;p72"/>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2"/>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72"/>
              <p:cNvGrpSpPr/>
              <p:nvPr/>
            </p:nvGrpSpPr>
            <p:grpSpPr>
              <a:xfrm>
                <a:off x="4040860" y="3262672"/>
                <a:ext cx="31405" cy="27001"/>
                <a:chOff x="4040860" y="3262672"/>
                <a:chExt cx="31405" cy="27001"/>
              </a:xfrm>
            </p:grpSpPr>
            <p:sp>
              <p:nvSpPr>
                <p:cNvPr id="8175" name="Google Shape;8175;p72"/>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2"/>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7" name="Google Shape;8177;p72"/>
              <p:cNvGrpSpPr/>
              <p:nvPr/>
            </p:nvGrpSpPr>
            <p:grpSpPr>
              <a:xfrm>
                <a:off x="4021072" y="3230323"/>
                <a:ext cx="31397" cy="26906"/>
                <a:chOff x="4021072" y="3230323"/>
                <a:chExt cx="31397" cy="26906"/>
              </a:xfrm>
            </p:grpSpPr>
            <p:sp>
              <p:nvSpPr>
                <p:cNvPr id="8178" name="Google Shape;8178;p72"/>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2"/>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72"/>
              <p:cNvGrpSpPr/>
              <p:nvPr/>
            </p:nvGrpSpPr>
            <p:grpSpPr>
              <a:xfrm>
                <a:off x="4001472" y="3287462"/>
                <a:ext cx="31499" cy="26945"/>
                <a:chOff x="4001472" y="3287462"/>
                <a:chExt cx="31499" cy="26945"/>
              </a:xfrm>
            </p:grpSpPr>
            <p:sp>
              <p:nvSpPr>
                <p:cNvPr id="8181" name="Google Shape;8181;p72"/>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2"/>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83" name="Google Shape;8183;p72"/>
            <p:cNvGrpSpPr/>
            <p:nvPr/>
          </p:nvGrpSpPr>
          <p:grpSpPr>
            <a:xfrm>
              <a:off x="4084715" y="3258865"/>
              <a:ext cx="184961" cy="137268"/>
              <a:chOff x="4084715" y="3258865"/>
              <a:chExt cx="184961" cy="137268"/>
            </a:xfrm>
          </p:grpSpPr>
          <p:grpSp>
            <p:nvGrpSpPr>
              <p:cNvPr id="8184" name="Google Shape;8184;p72"/>
              <p:cNvGrpSpPr/>
              <p:nvPr/>
            </p:nvGrpSpPr>
            <p:grpSpPr>
              <a:xfrm>
                <a:off x="4107453" y="3271583"/>
                <a:ext cx="153470" cy="110275"/>
                <a:chOff x="4107453" y="3271583"/>
                <a:chExt cx="153470" cy="110275"/>
              </a:xfrm>
            </p:grpSpPr>
            <p:sp>
              <p:nvSpPr>
                <p:cNvPr id="8185" name="Google Shape;8185;p72"/>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2"/>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2"/>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2"/>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9" name="Google Shape;8189;p72"/>
              <p:cNvGrpSpPr/>
              <p:nvPr/>
            </p:nvGrpSpPr>
            <p:grpSpPr>
              <a:xfrm>
                <a:off x="4136947" y="3258865"/>
                <a:ext cx="31499" cy="27001"/>
                <a:chOff x="4136947" y="3258865"/>
                <a:chExt cx="31499" cy="27001"/>
              </a:xfrm>
            </p:grpSpPr>
            <p:sp>
              <p:nvSpPr>
                <p:cNvPr id="8190" name="Google Shape;8190;p72"/>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2"/>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72"/>
              <p:cNvGrpSpPr/>
              <p:nvPr/>
            </p:nvGrpSpPr>
            <p:grpSpPr>
              <a:xfrm>
                <a:off x="4084715" y="3266478"/>
                <a:ext cx="31468" cy="26898"/>
                <a:chOff x="4084715" y="3266478"/>
                <a:chExt cx="31468" cy="26898"/>
              </a:xfrm>
            </p:grpSpPr>
            <p:sp>
              <p:nvSpPr>
                <p:cNvPr id="8193" name="Google Shape;8193;p72"/>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2"/>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5" name="Google Shape;8195;p72"/>
              <p:cNvGrpSpPr/>
              <p:nvPr/>
            </p:nvGrpSpPr>
            <p:grpSpPr>
              <a:xfrm>
                <a:off x="4159213" y="3279849"/>
                <a:ext cx="31405" cy="26945"/>
                <a:chOff x="4159213" y="3279849"/>
                <a:chExt cx="31405" cy="26945"/>
              </a:xfrm>
            </p:grpSpPr>
            <p:sp>
              <p:nvSpPr>
                <p:cNvPr id="8196" name="Google Shape;8196;p72"/>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2"/>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72"/>
              <p:cNvGrpSpPr/>
              <p:nvPr/>
            </p:nvGrpSpPr>
            <p:grpSpPr>
              <a:xfrm>
                <a:off x="4201550" y="3266502"/>
                <a:ext cx="31405" cy="26883"/>
                <a:chOff x="4201550" y="3266502"/>
                <a:chExt cx="31405" cy="26883"/>
              </a:xfrm>
            </p:grpSpPr>
            <p:sp>
              <p:nvSpPr>
                <p:cNvPr id="8199" name="Google Shape;8199;p72"/>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2"/>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1" name="Google Shape;8201;p72"/>
              <p:cNvGrpSpPr/>
              <p:nvPr/>
            </p:nvGrpSpPr>
            <p:grpSpPr>
              <a:xfrm>
                <a:off x="4201550" y="3338278"/>
                <a:ext cx="31405" cy="26930"/>
                <a:chOff x="4201550" y="3338278"/>
                <a:chExt cx="31405" cy="26930"/>
              </a:xfrm>
            </p:grpSpPr>
            <p:sp>
              <p:nvSpPr>
                <p:cNvPr id="8202" name="Google Shape;8202;p72"/>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2"/>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72"/>
              <p:cNvGrpSpPr/>
              <p:nvPr/>
            </p:nvGrpSpPr>
            <p:grpSpPr>
              <a:xfrm>
                <a:off x="4238272" y="3369132"/>
                <a:ext cx="31405" cy="27001"/>
                <a:chOff x="4238272" y="3369132"/>
                <a:chExt cx="31405" cy="27001"/>
              </a:xfrm>
            </p:grpSpPr>
            <p:sp>
              <p:nvSpPr>
                <p:cNvPr id="8205" name="Google Shape;8205;p72"/>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2"/>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07" name="Google Shape;8207;p72"/>
            <p:cNvGrpSpPr/>
            <p:nvPr/>
          </p:nvGrpSpPr>
          <p:grpSpPr>
            <a:xfrm>
              <a:off x="4068639" y="3200169"/>
              <a:ext cx="77643" cy="37272"/>
              <a:chOff x="4068639" y="3200169"/>
              <a:chExt cx="77643" cy="37272"/>
            </a:xfrm>
          </p:grpSpPr>
          <p:sp>
            <p:nvSpPr>
              <p:cNvPr id="8208" name="Google Shape;8208;p72"/>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9" name="Google Shape;8209;p72"/>
              <p:cNvGrpSpPr/>
              <p:nvPr/>
            </p:nvGrpSpPr>
            <p:grpSpPr>
              <a:xfrm>
                <a:off x="4114878" y="3200169"/>
                <a:ext cx="31405" cy="26993"/>
                <a:chOff x="4114878" y="3200169"/>
                <a:chExt cx="31405" cy="26993"/>
              </a:xfrm>
            </p:grpSpPr>
            <p:sp>
              <p:nvSpPr>
                <p:cNvPr id="8210" name="Google Shape;8210;p72"/>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2"/>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2" name="Google Shape;8212;p72"/>
              <p:cNvGrpSpPr/>
              <p:nvPr/>
            </p:nvGrpSpPr>
            <p:grpSpPr>
              <a:xfrm>
                <a:off x="4068639" y="3210535"/>
                <a:ext cx="31499" cy="26906"/>
                <a:chOff x="4068639" y="3210535"/>
                <a:chExt cx="31499" cy="26906"/>
              </a:xfrm>
            </p:grpSpPr>
            <p:sp>
              <p:nvSpPr>
                <p:cNvPr id="8213" name="Google Shape;8213;p72"/>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2"/>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15" name="Google Shape;8215;p72"/>
            <p:cNvGrpSpPr/>
            <p:nvPr/>
          </p:nvGrpSpPr>
          <p:grpSpPr>
            <a:xfrm>
              <a:off x="3869702" y="3066935"/>
              <a:ext cx="382664" cy="190294"/>
              <a:chOff x="3869702" y="3066935"/>
              <a:chExt cx="382664" cy="190294"/>
            </a:xfrm>
          </p:grpSpPr>
          <p:grpSp>
            <p:nvGrpSpPr>
              <p:cNvPr id="8216" name="Google Shape;8216;p72"/>
              <p:cNvGrpSpPr/>
              <p:nvPr/>
            </p:nvGrpSpPr>
            <p:grpSpPr>
              <a:xfrm>
                <a:off x="3888633" y="3082351"/>
                <a:ext cx="351172" cy="160698"/>
                <a:chOff x="3888633" y="3082351"/>
                <a:chExt cx="351172" cy="160698"/>
              </a:xfrm>
            </p:grpSpPr>
            <p:sp>
              <p:nvSpPr>
                <p:cNvPr id="8217" name="Google Shape;8217;p72"/>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2"/>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2"/>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2"/>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2"/>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2"/>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3" name="Google Shape;8223;p72"/>
              <p:cNvGrpSpPr/>
              <p:nvPr/>
            </p:nvGrpSpPr>
            <p:grpSpPr>
              <a:xfrm>
                <a:off x="4143703" y="3066935"/>
                <a:ext cx="37783" cy="32357"/>
                <a:chOff x="4143703" y="3066935"/>
                <a:chExt cx="37783" cy="32357"/>
              </a:xfrm>
            </p:grpSpPr>
            <p:sp>
              <p:nvSpPr>
                <p:cNvPr id="8224" name="Google Shape;8224;p72"/>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2"/>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72"/>
              <p:cNvGrpSpPr/>
              <p:nvPr/>
            </p:nvGrpSpPr>
            <p:grpSpPr>
              <a:xfrm>
                <a:off x="4044565" y="3103563"/>
                <a:ext cx="37783" cy="32451"/>
                <a:chOff x="4044565" y="3103563"/>
                <a:chExt cx="37783" cy="32451"/>
              </a:xfrm>
            </p:grpSpPr>
            <p:sp>
              <p:nvSpPr>
                <p:cNvPr id="8227" name="Google Shape;8227;p72"/>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2"/>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72"/>
              <p:cNvGrpSpPr/>
              <p:nvPr/>
            </p:nvGrpSpPr>
            <p:grpSpPr>
              <a:xfrm>
                <a:off x="4017454" y="3188237"/>
                <a:ext cx="37776" cy="32357"/>
                <a:chOff x="4017454" y="3188237"/>
                <a:chExt cx="37776" cy="32357"/>
              </a:xfrm>
            </p:grpSpPr>
            <p:sp>
              <p:nvSpPr>
                <p:cNvPr id="8230" name="Google Shape;8230;p72"/>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2"/>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72"/>
              <p:cNvGrpSpPr/>
              <p:nvPr/>
            </p:nvGrpSpPr>
            <p:grpSpPr>
              <a:xfrm>
                <a:off x="3921548" y="3157509"/>
                <a:ext cx="37783" cy="32357"/>
                <a:chOff x="3921548" y="3157509"/>
                <a:chExt cx="37783" cy="32357"/>
              </a:xfrm>
            </p:grpSpPr>
            <p:sp>
              <p:nvSpPr>
                <p:cNvPr id="8233" name="Google Shape;8233;p72"/>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2"/>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72"/>
              <p:cNvGrpSpPr/>
              <p:nvPr/>
            </p:nvGrpSpPr>
            <p:grpSpPr>
              <a:xfrm>
                <a:off x="3939056" y="3211620"/>
                <a:ext cx="37783" cy="32380"/>
                <a:chOff x="3939056" y="3211620"/>
                <a:chExt cx="37783" cy="32380"/>
              </a:xfrm>
            </p:grpSpPr>
            <p:sp>
              <p:nvSpPr>
                <p:cNvPr id="8236" name="Google Shape;8236;p72"/>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2"/>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8" name="Google Shape;8238;p72"/>
              <p:cNvGrpSpPr/>
              <p:nvPr/>
            </p:nvGrpSpPr>
            <p:grpSpPr>
              <a:xfrm>
                <a:off x="4176240" y="3136965"/>
                <a:ext cx="31405" cy="26930"/>
                <a:chOff x="4176240" y="3136965"/>
                <a:chExt cx="31405" cy="26930"/>
              </a:xfrm>
            </p:grpSpPr>
            <p:sp>
              <p:nvSpPr>
                <p:cNvPr id="8239" name="Google Shape;8239;p72"/>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2"/>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1" name="Google Shape;8241;p72"/>
              <p:cNvGrpSpPr/>
              <p:nvPr/>
            </p:nvGrpSpPr>
            <p:grpSpPr>
              <a:xfrm>
                <a:off x="4133148" y="3152593"/>
                <a:ext cx="31499" cy="27001"/>
                <a:chOff x="4133148" y="3152593"/>
                <a:chExt cx="31499" cy="27001"/>
              </a:xfrm>
            </p:grpSpPr>
            <p:sp>
              <p:nvSpPr>
                <p:cNvPr id="8242" name="Google Shape;8242;p72"/>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2"/>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72"/>
              <p:cNvGrpSpPr/>
              <p:nvPr/>
            </p:nvGrpSpPr>
            <p:grpSpPr>
              <a:xfrm>
                <a:off x="4220866" y="3073534"/>
                <a:ext cx="31499" cy="26898"/>
                <a:chOff x="4220866" y="3073534"/>
                <a:chExt cx="31499" cy="26898"/>
              </a:xfrm>
            </p:grpSpPr>
            <p:sp>
              <p:nvSpPr>
                <p:cNvPr id="8245" name="Google Shape;8245;p72"/>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2"/>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72"/>
              <p:cNvGrpSpPr/>
              <p:nvPr/>
            </p:nvGrpSpPr>
            <p:grpSpPr>
              <a:xfrm>
                <a:off x="3869702" y="3230323"/>
                <a:ext cx="31499" cy="26906"/>
                <a:chOff x="3869702" y="3230323"/>
                <a:chExt cx="31499" cy="26906"/>
              </a:xfrm>
            </p:grpSpPr>
            <p:sp>
              <p:nvSpPr>
                <p:cNvPr id="8248" name="Google Shape;8248;p72"/>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2"/>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0" name="Google Shape;8250;p72"/>
            <p:cNvGrpSpPr/>
            <p:nvPr/>
          </p:nvGrpSpPr>
          <p:grpSpPr>
            <a:xfrm>
              <a:off x="4271383" y="3065882"/>
              <a:ext cx="304556" cy="341663"/>
              <a:chOff x="4271383" y="3065882"/>
              <a:chExt cx="304556" cy="341663"/>
            </a:xfrm>
          </p:grpSpPr>
          <p:grpSp>
            <p:nvGrpSpPr>
              <p:cNvPr id="8251" name="Google Shape;8251;p72"/>
              <p:cNvGrpSpPr/>
              <p:nvPr/>
            </p:nvGrpSpPr>
            <p:grpSpPr>
              <a:xfrm>
                <a:off x="4293838" y="3078639"/>
                <a:ext cx="269353" cy="311973"/>
                <a:chOff x="4293838" y="3078639"/>
                <a:chExt cx="269353" cy="311973"/>
              </a:xfrm>
            </p:grpSpPr>
            <p:sp>
              <p:nvSpPr>
                <p:cNvPr id="8252" name="Google Shape;8252;p72"/>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2"/>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2"/>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2"/>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2"/>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2"/>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2"/>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2"/>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2"/>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2"/>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2"/>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2"/>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2"/>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2"/>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2"/>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2"/>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2"/>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72"/>
              <p:cNvGrpSpPr/>
              <p:nvPr/>
            </p:nvGrpSpPr>
            <p:grpSpPr>
              <a:xfrm>
                <a:off x="4538164" y="3342061"/>
                <a:ext cx="37776" cy="32380"/>
                <a:chOff x="4538164" y="3342061"/>
                <a:chExt cx="37776" cy="32380"/>
              </a:xfrm>
            </p:grpSpPr>
            <p:sp>
              <p:nvSpPr>
                <p:cNvPr id="8270" name="Google Shape;8270;p72"/>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2"/>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2" name="Google Shape;8272;p72"/>
              <p:cNvGrpSpPr/>
              <p:nvPr/>
            </p:nvGrpSpPr>
            <p:grpSpPr>
              <a:xfrm>
                <a:off x="4271383" y="3194742"/>
                <a:ext cx="37783" cy="32420"/>
                <a:chOff x="4271383" y="3194742"/>
                <a:chExt cx="37783" cy="32420"/>
              </a:xfrm>
            </p:grpSpPr>
            <p:sp>
              <p:nvSpPr>
                <p:cNvPr id="8273" name="Google Shape;8273;p72"/>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2"/>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5" name="Google Shape;8275;p72"/>
              <p:cNvGrpSpPr/>
              <p:nvPr/>
            </p:nvGrpSpPr>
            <p:grpSpPr>
              <a:xfrm>
                <a:off x="4284416" y="3084058"/>
                <a:ext cx="37783" cy="32357"/>
                <a:chOff x="4284416" y="3084058"/>
                <a:chExt cx="37783" cy="32357"/>
              </a:xfrm>
            </p:grpSpPr>
            <p:sp>
              <p:nvSpPr>
                <p:cNvPr id="8276" name="Google Shape;8276;p72"/>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2"/>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72"/>
              <p:cNvGrpSpPr/>
              <p:nvPr/>
            </p:nvGrpSpPr>
            <p:grpSpPr>
              <a:xfrm>
                <a:off x="4478697" y="3297561"/>
                <a:ext cx="37776" cy="32451"/>
                <a:chOff x="4478697" y="3297561"/>
                <a:chExt cx="37776" cy="32451"/>
              </a:xfrm>
            </p:grpSpPr>
            <p:sp>
              <p:nvSpPr>
                <p:cNvPr id="8279" name="Google Shape;8279;p72"/>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2"/>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72"/>
              <p:cNvGrpSpPr/>
              <p:nvPr/>
            </p:nvGrpSpPr>
            <p:grpSpPr>
              <a:xfrm>
                <a:off x="4411813" y="3331711"/>
                <a:ext cx="37776" cy="32451"/>
                <a:chOff x="4411813" y="3331711"/>
                <a:chExt cx="37776" cy="32451"/>
              </a:xfrm>
            </p:grpSpPr>
            <p:sp>
              <p:nvSpPr>
                <p:cNvPr id="8282" name="Google Shape;8282;p72"/>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2"/>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72"/>
              <p:cNvGrpSpPr/>
              <p:nvPr/>
            </p:nvGrpSpPr>
            <p:grpSpPr>
              <a:xfrm>
                <a:off x="4337984" y="3375188"/>
                <a:ext cx="37776" cy="32357"/>
                <a:chOff x="4337984" y="3375188"/>
                <a:chExt cx="37776" cy="32357"/>
              </a:xfrm>
            </p:grpSpPr>
            <p:sp>
              <p:nvSpPr>
                <p:cNvPr id="8285" name="Google Shape;8285;p72"/>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2"/>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72"/>
              <p:cNvGrpSpPr/>
              <p:nvPr/>
            </p:nvGrpSpPr>
            <p:grpSpPr>
              <a:xfrm>
                <a:off x="4494867" y="3090530"/>
                <a:ext cx="37878" cy="32451"/>
                <a:chOff x="4494867" y="3090530"/>
                <a:chExt cx="37878" cy="32451"/>
              </a:xfrm>
            </p:grpSpPr>
            <p:sp>
              <p:nvSpPr>
                <p:cNvPr id="8288" name="Google Shape;8288;p72"/>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2"/>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72"/>
              <p:cNvGrpSpPr/>
              <p:nvPr/>
            </p:nvGrpSpPr>
            <p:grpSpPr>
              <a:xfrm>
                <a:off x="4525124" y="3207774"/>
                <a:ext cx="37783" cy="32420"/>
                <a:chOff x="4525124" y="3207774"/>
                <a:chExt cx="37783" cy="32420"/>
              </a:xfrm>
            </p:grpSpPr>
            <p:sp>
              <p:nvSpPr>
                <p:cNvPr id="8291" name="Google Shape;8291;p72"/>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2"/>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72"/>
              <p:cNvGrpSpPr/>
              <p:nvPr/>
            </p:nvGrpSpPr>
            <p:grpSpPr>
              <a:xfrm>
                <a:off x="4440544" y="3176479"/>
                <a:ext cx="31499" cy="26898"/>
                <a:chOff x="4440544" y="3176479"/>
                <a:chExt cx="31499" cy="26898"/>
              </a:xfrm>
            </p:grpSpPr>
            <p:sp>
              <p:nvSpPr>
                <p:cNvPr id="8294" name="Google Shape;8294;p72"/>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2"/>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72"/>
              <p:cNvGrpSpPr/>
              <p:nvPr/>
            </p:nvGrpSpPr>
            <p:grpSpPr>
              <a:xfrm>
                <a:off x="4350545" y="3156400"/>
                <a:ext cx="31405" cy="27001"/>
                <a:chOff x="4350545" y="3156400"/>
                <a:chExt cx="31405" cy="27001"/>
              </a:xfrm>
            </p:grpSpPr>
            <p:sp>
              <p:nvSpPr>
                <p:cNvPr id="8297" name="Google Shape;8297;p72"/>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2"/>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72"/>
              <p:cNvGrpSpPr/>
              <p:nvPr/>
            </p:nvGrpSpPr>
            <p:grpSpPr>
              <a:xfrm>
                <a:off x="4376703" y="3255058"/>
                <a:ext cx="31405" cy="27001"/>
                <a:chOff x="4376703" y="3255058"/>
                <a:chExt cx="31405" cy="27001"/>
              </a:xfrm>
            </p:grpSpPr>
            <p:sp>
              <p:nvSpPr>
                <p:cNvPr id="8300" name="Google Shape;8300;p72"/>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2"/>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72"/>
              <p:cNvGrpSpPr/>
              <p:nvPr/>
            </p:nvGrpSpPr>
            <p:grpSpPr>
              <a:xfrm>
                <a:off x="4331322" y="3283656"/>
                <a:ext cx="31405" cy="26945"/>
                <a:chOff x="4331322" y="3283656"/>
                <a:chExt cx="31405" cy="26945"/>
              </a:xfrm>
            </p:grpSpPr>
            <p:sp>
              <p:nvSpPr>
                <p:cNvPr id="8303" name="Google Shape;8303;p72"/>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2"/>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72"/>
              <p:cNvGrpSpPr/>
              <p:nvPr/>
            </p:nvGrpSpPr>
            <p:grpSpPr>
              <a:xfrm>
                <a:off x="4380510" y="3065882"/>
                <a:ext cx="31405" cy="26938"/>
                <a:chOff x="4380510" y="3065882"/>
                <a:chExt cx="31405" cy="26938"/>
              </a:xfrm>
            </p:grpSpPr>
            <p:sp>
              <p:nvSpPr>
                <p:cNvPr id="8306" name="Google Shape;8306;p72"/>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2"/>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08" name="Google Shape;8308;p72"/>
            <p:cNvGrpSpPr/>
            <p:nvPr/>
          </p:nvGrpSpPr>
          <p:grpSpPr>
            <a:xfrm>
              <a:off x="4558998" y="3188237"/>
              <a:ext cx="1280131" cy="1052746"/>
              <a:chOff x="4558998" y="3188237"/>
              <a:chExt cx="1280131" cy="1052746"/>
            </a:xfrm>
          </p:grpSpPr>
          <p:sp>
            <p:nvSpPr>
              <p:cNvPr id="8309" name="Google Shape;8309;p72"/>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0" name="Google Shape;8310;p72"/>
              <p:cNvGrpSpPr/>
              <p:nvPr/>
            </p:nvGrpSpPr>
            <p:grpSpPr>
              <a:xfrm>
                <a:off x="4579164" y="3203653"/>
                <a:ext cx="1244833" cy="1020397"/>
                <a:chOff x="4579164" y="3203653"/>
                <a:chExt cx="1244833" cy="1020397"/>
              </a:xfrm>
            </p:grpSpPr>
            <p:sp>
              <p:nvSpPr>
                <p:cNvPr id="8311" name="Google Shape;8311;p72"/>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2"/>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3" name="Google Shape;8313;p72"/>
                <p:cNvGrpSpPr/>
                <p:nvPr/>
              </p:nvGrpSpPr>
              <p:grpSpPr>
                <a:xfrm>
                  <a:off x="4579164" y="3203653"/>
                  <a:ext cx="1244833" cy="1020397"/>
                  <a:chOff x="4579164" y="3203653"/>
                  <a:chExt cx="1244833" cy="1020397"/>
                </a:xfrm>
              </p:grpSpPr>
              <p:sp>
                <p:nvSpPr>
                  <p:cNvPr id="8314" name="Google Shape;8314;p72"/>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2"/>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6" name="Google Shape;8316;p72"/>
                  <p:cNvGrpSpPr/>
                  <p:nvPr/>
                </p:nvGrpSpPr>
                <p:grpSpPr>
                  <a:xfrm>
                    <a:off x="4579164" y="3203653"/>
                    <a:ext cx="1244833" cy="1020397"/>
                    <a:chOff x="4579164" y="3203653"/>
                    <a:chExt cx="1244833" cy="1020397"/>
                  </a:xfrm>
                </p:grpSpPr>
                <p:sp>
                  <p:nvSpPr>
                    <p:cNvPr id="8317" name="Google Shape;8317;p72"/>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2"/>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2"/>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2"/>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2"/>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2"/>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2"/>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2"/>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5" name="Google Shape;8325;p72"/>
                    <p:cNvGrpSpPr/>
                    <p:nvPr/>
                  </p:nvGrpSpPr>
                  <p:grpSpPr>
                    <a:xfrm>
                      <a:off x="4579164" y="3203653"/>
                      <a:ext cx="1244833" cy="1020397"/>
                      <a:chOff x="4579164" y="3203653"/>
                      <a:chExt cx="1244833" cy="1020397"/>
                    </a:xfrm>
                  </p:grpSpPr>
                  <p:sp>
                    <p:nvSpPr>
                      <p:cNvPr id="8326" name="Google Shape;8326;p72"/>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2"/>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2"/>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2"/>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2"/>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2"/>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2"/>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2"/>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2"/>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2"/>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2"/>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2"/>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2"/>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2"/>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0" name="Google Shape;8340;p72"/>
                      <p:cNvGrpSpPr/>
                      <p:nvPr/>
                    </p:nvGrpSpPr>
                    <p:grpSpPr>
                      <a:xfrm>
                        <a:off x="4579164" y="3203653"/>
                        <a:ext cx="1244833" cy="1020397"/>
                        <a:chOff x="4579164" y="3203653"/>
                        <a:chExt cx="1244833" cy="1020397"/>
                      </a:xfrm>
                    </p:grpSpPr>
                    <p:sp>
                      <p:nvSpPr>
                        <p:cNvPr id="8341" name="Google Shape;8341;p72"/>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2"/>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2"/>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2"/>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2"/>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2"/>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2"/>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2"/>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2"/>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2"/>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2"/>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2"/>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2"/>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2"/>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2"/>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2"/>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2"/>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2"/>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2"/>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2"/>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2"/>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2"/>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2"/>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2"/>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5" name="Google Shape;8365;p72"/>
                        <p:cNvGrpSpPr/>
                        <p:nvPr/>
                      </p:nvGrpSpPr>
                      <p:grpSpPr>
                        <a:xfrm>
                          <a:off x="4579164" y="3203653"/>
                          <a:ext cx="1244833" cy="1020397"/>
                          <a:chOff x="4579164" y="3203653"/>
                          <a:chExt cx="1244833" cy="1020397"/>
                        </a:xfrm>
                      </p:grpSpPr>
                      <p:sp>
                        <p:nvSpPr>
                          <p:cNvPr id="8366" name="Google Shape;8366;p72"/>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7" name="Google Shape;8367;p72"/>
                          <p:cNvGrpSpPr/>
                          <p:nvPr/>
                        </p:nvGrpSpPr>
                        <p:grpSpPr>
                          <a:xfrm>
                            <a:off x="4579164" y="3203653"/>
                            <a:ext cx="1244833" cy="1020397"/>
                            <a:chOff x="4579164" y="3203653"/>
                            <a:chExt cx="1244833" cy="1020397"/>
                          </a:xfrm>
                        </p:grpSpPr>
                        <p:sp>
                          <p:nvSpPr>
                            <p:cNvPr id="8368" name="Google Shape;8368;p72"/>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2"/>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2"/>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2"/>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2"/>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2"/>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2"/>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5" name="Google Shape;8375;p72"/>
                            <p:cNvGrpSpPr/>
                            <p:nvPr/>
                          </p:nvGrpSpPr>
                          <p:grpSpPr>
                            <a:xfrm>
                              <a:off x="4579164" y="3203653"/>
                              <a:ext cx="1244833" cy="1020397"/>
                              <a:chOff x="4579164" y="3203653"/>
                              <a:chExt cx="1244833" cy="1020397"/>
                            </a:xfrm>
                          </p:grpSpPr>
                          <p:sp>
                            <p:nvSpPr>
                              <p:cNvPr id="8376" name="Google Shape;8376;p72"/>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2"/>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2"/>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2"/>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2"/>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2"/>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2"/>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2"/>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2"/>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2"/>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2"/>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2"/>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2"/>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9" name="Google Shape;8389;p72"/>
                              <p:cNvGrpSpPr/>
                              <p:nvPr/>
                            </p:nvGrpSpPr>
                            <p:grpSpPr>
                              <a:xfrm>
                                <a:off x="4579164" y="3203653"/>
                                <a:ext cx="1244833" cy="1020397"/>
                                <a:chOff x="4579164" y="3203653"/>
                                <a:chExt cx="1244833" cy="1020397"/>
                              </a:xfrm>
                            </p:grpSpPr>
                            <p:sp>
                              <p:nvSpPr>
                                <p:cNvPr id="8390" name="Google Shape;8390;p72"/>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2"/>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2"/>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2"/>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2"/>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2"/>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2"/>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7" name="Google Shape;8397;p72"/>
                                <p:cNvGrpSpPr/>
                                <p:nvPr/>
                              </p:nvGrpSpPr>
                              <p:grpSpPr>
                                <a:xfrm>
                                  <a:off x="4579164" y="3203653"/>
                                  <a:ext cx="1244833" cy="1020397"/>
                                  <a:chOff x="4579164" y="3203653"/>
                                  <a:chExt cx="1244833" cy="1020397"/>
                                </a:xfrm>
                              </p:grpSpPr>
                              <p:sp>
                                <p:nvSpPr>
                                  <p:cNvPr id="8398" name="Google Shape;8398;p72"/>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2"/>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2"/>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2"/>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2"/>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3" name="Google Shape;8403;p72"/>
                                  <p:cNvGrpSpPr/>
                                  <p:nvPr/>
                                </p:nvGrpSpPr>
                                <p:grpSpPr>
                                  <a:xfrm>
                                    <a:off x="4579164" y="3203653"/>
                                    <a:ext cx="1244833" cy="1020397"/>
                                    <a:chOff x="4579164" y="3203653"/>
                                    <a:chExt cx="1244833" cy="1020397"/>
                                  </a:xfrm>
                                </p:grpSpPr>
                                <p:sp>
                                  <p:nvSpPr>
                                    <p:cNvPr id="8404" name="Google Shape;8404;p72"/>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2"/>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2"/>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2"/>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8408" name="Google Shape;8408;p72"/>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2"/>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2"/>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411" name="Google Shape;8411;p72"/>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8412" name="Google Shape;8412;p72"/>
              <p:cNvGrpSpPr/>
              <p:nvPr/>
            </p:nvGrpSpPr>
            <p:grpSpPr>
              <a:xfrm>
                <a:off x="4595437" y="3598775"/>
                <a:ext cx="37776" cy="32451"/>
                <a:chOff x="4595437" y="3598775"/>
                <a:chExt cx="37776" cy="32451"/>
              </a:xfrm>
            </p:grpSpPr>
            <p:sp>
              <p:nvSpPr>
                <p:cNvPr id="8413" name="Google Shape;8413;p72"/>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2"/>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72"/>
              <p:cNvGrpSpPr/>
              <p:nvPr/>
            </p:nvGrpSpPr>
            <p:grpSpPr>
              <a:xfrm>
                <a:off x="4641864" y="3524443"/>
                <a:ext cx="37776" cy="32380"/>
                <a:chOff x="4641864" y="3524443"/>
                <a:chExt cx="37776" cy="32380"/>
              </a:xfrm>
            </p:grpSpPr>
            <p:sp>
              <p:nvSpPr>
                <p:cNvPr id="8416" name="Google Shape;8416;p72"/>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2"/>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8" name="Google Shape;8418;p72"/>
              <p:cNvGrpSpPr/>
              <p:nvPr/>
            </p:nvGrpSpPr>
            <p:grpSpPr>
              <a:xfrm>
                <a:off x="4648431" y="3893901"/>
                <a:ext cx="37776" cy="32357"/>
                <a:chOff x="4648431" y="3893901"/>
                <a:chExt cx="37776" cy="32357"/>
              </a:xfrm>
            </p:grpSpPr>
            <p:sp>
              <p:nvSpPr>
                <p:cNvPr id="8419" name="Google Shape;8419;p72"/>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2"/>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1" name="Google Shape;8421;p72"/>
              <p:cNvGrpSpPr/>
              <p:nvPr/>
            </p:nvGrpSpPr>
            <p:grpSpPr>
              <a:xfrm>
                <a:off x="4567752" y="3722908"/>
                <a:ext cx="37870" cy="32380"/>
                <a:chOff x="4567752" y="3722908"/>
                <a:chExt cx="37870" cy="32380"/>
              </a:xfrm>
            </p:grpSpPr>
            <p:sp>
              <p:nvSpPr>
                <p:cNvPr id="8422" name="Google Shape;8422;p72"/>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2"/>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4" name="Google Shape;8424;p72"/>
              <p:cNvGrpSpPr/>
              <p:nvPr/>
            </p:nvGrpSpPr>
            <p:grpSpPr>
              <a:xfrm>
                <a:off x="4617506" y="3652052"/>
                <a:ext cx="37783" cy="32357"/>
                <a:chOff x="4617506" y="3652052"/>
                <a:chExt cx="37783" cy="32357"/>
              </a:xfrm>
            </p:grpSpPr>
            <p:sp>
              <p:nvSpPr>
                <p:cNvPr id="8425" name="Google Shape;8425;p72"/>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2"/>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7" name="Google Shape;8427;p72"/>
              <p:cNvGrpSpPr/>
              <p:nvPr/>
            </p:nvGrpSpPr>
            <p:grpSpPr>
              <a:xfrm>
                <a:off x="4739005" y="3554149"/>
                <a:ext cx="37870" cy="32357"/>
                <a:chOff x="4739005" y="3554149"/>
                <a:chExt cx="37870" cy="32357"/>
              </a:xfrm>
            </p:grpSpPr>
            <p:sp>
              <p:nvSpPr>
                <p:cNvPr id="8428" name="Google Shape;8428;p72"/>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2"/>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72"/>
              <p:cNvGrpSpPr/>
              <p:nvPr/>
            </p:nvGrpSpPr>
            <p:grpSpPr>
              <a:xfrm>
                <a:off x="4806557" y="3630258"/>
                <a:ext cx="37776" cy="32364"/>
                <a:chOff x="4806557" y="3630258"/>
                <a:chExt cx="37776" cy="32364"/>
              </a:xfrm>
            </p:grpSpPr>
            <p:sp>
              <p:nvSpPr>
                <p:cNvPr id="8431" name="Google Shape;8431;p72"/>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2"/>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72"/>
              <p:cNvGrpSpPr/>
              <p:nvPr/>
            </p:nvGrpSpPr>
            <p:grpSpPr>
              <a:xfrm>
                <a:off x="4737007" y="4004357"/>
                <a:ext cx="37870" cy="32357"/>
                <a:chOff x="4737007" y="4004357"/>
                <a:chExt cx="37870" cy="32357"/>
              </a:xfrm>
            </p:grpSpPr>
            <p:sp>
              <p:nvSpPr>
                <p:cNvPr id="8434" name="Google Shape;8434;p72"/>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2"/>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6" name="Google Shape;8436;p72"/>
              <p:cNvGrpSpPr/>
              <p:nvPr/>
            </p:nvGrpSpPr>
            <p:grpSpPr>
              <a:xfrm>
                <a:off x="4773634" y="4208627"/>
                <a:ext cx="37776" cy="32357"/>
                <a:chOff x="4773634" y="4208627"/>
                <a:chExt cx="37776" cy="32357"/>
              </a:xfrm>
            </p:grpSpPr>
            <p:sp>
              <p:nvSpPr>
                <p:cNvPr id="8437" name="Google Shape;8437;p72"/>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2"/>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72"/>
              <p:cNvGrpSpPr/>
              <p:nvPr/>
            </p:nvGrpSpPr>
            <p:grpSpPr>
              <a:xfrm>
                <a:off x="4888282" y="4074764"/>
                <a:ext cx="37776" cy="32451"/>
                <a:chOff x="4888282" y="4074764"/>
                <a:chExt cx="37776" cy="32451"/>
              </a:xfrm>
            </p:grpSpPr>
            <p:sp>
              <p:nvSpPr>
                <p:cNvPr id="8440" name="Google Shape;8440;p72"/>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2"/>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72"/>
              <p:cNvGrpSpPr/>
              <p:nvPr/>
            </p:nvGrpSpPr>
            <p:grpSpPr>
              <a:xfrm>
                <a:off x="4901315" y="3804271"/>
                <a:ext cx="37776" cy="32364"/>
                <a:chOff x="4901315" y="3804271"/>
                <a:chExt cx="37776" cy="32364"/>
              </a:xfrm>
            </p:grpSpPr>
            <p:sp>
              <p:nvSpPr>
                <p:cNvPr id="8443" name="Google Shape;8443;p72"/>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2"/>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5" name="Google Shape;8445;p72"/>
              <p:cNvGrpSpPr/>
              <p:nvPr/>
            </p:nvGrpSpPr>
            <p:grpSpPr>
              <a:xfrm>
                <a:off x="4866394" y="3715035"/>
                <a:ext cx="37846" cy="32357"/>
                <a:chOff x="4866394" y="3715035"/>
                <a:chExt cx="37846" cy="32357"/>
              </a:xfrm>
            </p:grpSpPr>
            <p:sp>
              <p:nvSpPr>
                <p:cNvPr id="8446" name="Google Shape;8446;p72"/>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2"/>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8" name="Google Shape;8448;p72"/>
              <p:cNvGrpSpPr/>
              <p:nvPr/>
            </p:nvGrpSpPr>
            <p:grpSpPr>
              <a:xfrm>
                <a:off x="4979233" y="3839798"/>
                <a:ext cx="37878" cy="32420"/>
                <a:chOff x="4979233" y="3839798"/>
                <a:chExt cx="37878" cy="32420"/>
              </a:xfrm>
            </p:grpSpPr>
            <p:sp>
              <p:nvSpPr>
                <p:cNvPr id="8449" name="Google Shape;8449;p72"/>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2"/>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72"/>
              <p:cNvGrpSpPr/>
              <p:nvPr/>
            </p:nvGrpSpPr>
            <p:grpSpPr>
              <a:xfrm>
                <a:off x="4790662" y="3679147"/>
                <a:ext cx="37783" cy="32380"/>
                <a:chOff x="4790662" y="3679147"/>
                <a:chExt cx="37783" cy="32380"/>
              </a:xfrm>
            </p:grpSpPr>
            <p:sp>
              <p:nvSpPr>
                <p:cNvPr id="8452" name="Google Shape;8452;p72"/>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2"/>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72"/>
              <p:cNvGrpSpPr/>
              <p:nvPr/>
            </p:nvGrpSpPr>
            <p:grpSpPr>
              <a:xfrm>
                <a:off x="4857263" y="3557861"/>
                <a:ext cx="37776" cy="32357"/>
                <a:chOff x="4857263" y="3557861"/>
                <a:chExt cx="37776" cy="32357"/>
              </a:xfrm>
            </p:grpSpPr>
            <p:sp>
              <p:nvSpPr>
                <p:cNvPr id="8455" name="Google Shape;8455;p72"/>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2"/>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72"/>
              <p:cNvGrpSpPr/>
              <p:nvPr/>
            </p:nvGrpSpPr>
            <p:grpSpPr>
              <a:xfrm>
                <a:off x="4883902" y="3648033"/>
                <a:ext cx="37783" cy="32380"/>
                <a:chOff x="4883902" y="3648033"/>
                <a:chExt cx="37783" cy="32380"/>
              </a:xfrm>
            </p:grpSpPr>
            <p:sp>
              <p:nvSpPr>
                <p:cNvPr id="8458" name="Google Shape;8458;p72"/>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2"/>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72"/>
              <p:cNvGrpSpPr/>
              <p:nvPr/>
            </p:nvGrpSpPr>
            <p:grpSpPr>
              <a:xfrm>
                <a:off x="4907780" y="3347220"/>
                <a:ext cx="37878" cy="32357"/>
                <a:chOff x="4907780" y="3347220"/>
                <a:chExt cx="37878" cy="32357"/>
              </a:xfrm>
            </p:grpSpPr>
            <p:sp>
              <p:nvSpPr>
                <p:cNvPr id="8461" name="Google Shape;8461;p72"/>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2"/>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72"/>
              <p:cNvGrpSpPr/>
              <p:nvPr/>
            </p:nvGrpSpPr>
            <p:grpSpPr>
              <a:xfrm>
                <a:off x="5065048" y="3738150"/>
                <a:ext cx="37783" cy="32364"/>
                <a:chOff x="5065048" y="3738150"/>
                <a:chExt cx="37783" cy="32364"/>
              </a:xfrm>
            </p:grpSpPr>
            <p:sp>
              <p:nvSpPr>
                <p:cNvPr id="8464" name="Google Shape;8464;p72"/>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2"/>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6" name="Google Shape;8466;p72"/>
              <p:cNvGrpSpPr/>
              <p:nvPr/>
            </p:nvGrpSpPr>
            <p:grpSpPr>
              <a:xfrm>
                <a:off x="5071616" y="3284615"/>
                <a:ext cx="37783" cy="32357"/>
                <a:chOff x="5071616" y="3284615"/>
                <a:chExt cx="37783" cy="32357"/>
              </a:xfrm>
            </p:grpSpPr>
            <p:sp>
              <p:nvSpPr>
                <p:cNvPr id="8467" name="Google Shape;8467;p72"/>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2"/>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72"/>
              <p:cNvGrpSpPr/>
              <p:nvPr/>
            </p:nvGrpSpPr>
            <p:grpSpPr>
              <a:xfrm>
                <a:off x="5389291" y="3759921"/>
                <a:ext cx="37783" cy="32380"/>
                <a:chOff x="5389291" y="3759921"/>
                <a:chExt cx="37783" cy="32380"/>
              </a:xfrm>
            </p:grpSpPr>
            <p:sp>
              <p:nvSpPr>
                <p:cNvPr id="8470" name="Google Shape;8470;p72"/>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2"/>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2" name="Google Shape;8472;p72"/>
              <p:cNvGrpSpPr/>
              <p:nvPr/>
            </p:nvGrpSpPr>
            <p:grpSpPr>
              <a:xfrm>
                <a:off x="5431534" y="3632932"/>
                <a:ext cx="37878" cy="32451"/>
                <a:chOff x="5431534" y="3632932"/>
                <a:chExt cx="37878" cy="32451"/>
              </a:xfrm>
            </p:grpSpPr>
            <p:sp>
              <p:nvSpPr>
                <p:cNvPr id="8473" name="Google Shape;8473;p72"/>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2"/>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5" name="Google Shape;8475;p72"/>
              <p:cNvGrpSpPr/>
              <p:nvPr/>
            </p:nvGrpSpPr>
            <p:grpSpPr>
              <a:xfrm>
                <a:off x="5540755" y="3544829"/>
                <a:ext cx="37783" cy="32357"/>
                <a:chOff x="5540755" y="3544829"/>
                <a:chExt cx="37783" cy="32357"/>
              </a:xfrm>
            </p:grpSpPr>
            <p:sp>
              <p:nvSpPr>
                <p:cNvPr id="8476" name="Google Shape;8476;p72"/>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2"/>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8" name="Google Shape;8478;p72"/>
              <p:cNvGrpSpPr/>
              <p:nvPr/>
            </p:nvGrpSpPr>
            <p:grpSpPr>
              <a:xfrm>
                <a:off x="5579293" y="3412107"/>
                <a:ext cx="37776" cy="32357"/>
                <a:chOff x="5579293" y="3412107"/>
                <a:chExt cx="37776" cy="32357"/>
              </a:xfrm>
            </p:grpSpPr>
            <p:sp>
              <p:nvSpPr>
                <p:cNvPr id="8479" name="Google Shape;8479;p72"/>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2"/>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1" name="Google Shape;8481;p72"/>
              <p:cNvGrpSpPr/>
              <p:nvPr/>
            </p:nvGrpSpPr>
            <p:grpSpPr>
              <a:xfrm>
                <a:off x="5801346" y="3284615"/>
                <a:ext cx="37783" cy="32357"/>
                <a:chOff x="5801346" y="3284615"/>
                <a:chExt cx="37783" cy="32357"/>
              </a:xfrm>
            </p:grpSpPr>
            <p:sp>
              <p:nvSpPr>
                <p:cNvPr id="8482" name="Google Shape;8482;p72"/>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2"/>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72"/>
              <p:cNvGrpSpPr/>
              <p:nvPr/>
            </p:nvGrpSpPr>
            <p:grpSpPr>
              <a:xfrm>
                <a:off x="5763578" y="3399067"/>
                <a:ext cx="37776" cy="32364"/>
                <a:chOff x="5763578" y="3399067"/>
                <a:chExt cx="37776" cy="32364"/>
              </a:xfrm>
            </p:grpSpPr>
            <p:sp>
              <p:nvSpPr>
                <p:cNvPr id="8485" name="Google Shape;8485;p72"/>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2"/>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7" name="Google Shape;8487;p72"/>
              <p:cNvGrpSpPr/>
              <p:nvPr/>
            </p:nvGrpSpPr>
            <p:grpSpPr>
              <a:xfrm>
                <a:off x="5395858" y="3230952"/>
                <a:ext cx="37776" cy="32364"/>
                <a:chOff x="5395858" y="3230952"/>
                <a:chExt cx="37776" cy="32364"/>
              </a:xfrm>
            </p:grpSpPr>
            <p:sp>
              <p:nvSpPr>
                <p:cNvPr id="8488" name="Google Shape;8488;p72"/>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2"/>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0" name="Google Shape;8490;p72"/>
              <p:cNvGrpSpPr/>
              <p:nvPr/>
            </p:nvGrpSpPr>
            <p:grpSpPr>
              <a:xfrm>
                <a:off x="5264088" y="3188237"/>
                <a:ext cx="37776" cy="32357"/>
                <a:chOff x="5264088" y="3188237"/>
                <a:chExt cx="37776" cy="32357"/>
              </a:xfrm>
            </p:grpSpPr>
            <p:sp>
              <p:nvSpPr>
                <p:cNvPr id="8491" name="Google Shape;8491;p72"/>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2"/>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3" name="Google Shape;8493;p72"/>
              <p:cNvGrpSpPr/>
              <p:nvPr/>
            </p:nvGrpSpPr>
            <p:grpSpPr>
              <a:xfrm>
                <a:off x="5585758" y="3237425"/>
                <a:ext cx="37878" cy="32357"/>
                <a:chOff x="5585758" y="3237425"/>
                <a:chExt cx="37878" cy="32357"/>
              </a:xfrm>
            </p:grpSpPr>
            <p:sp>
              <p:nvSpPr>
                <p:cNvPr id="8494" name="Google Shape;8494;p72"/>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2"/>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72"/>
              <p:cNvGrpSpPr/>
              <p:nvPr/>
            </p:nvGrpSpPr>
            <p:grpSpPr>
              <a:xfrm>
                <a:off x="4874196" y="3291088"/>
                <a:ext cx="37878" cy="32451"/>
                <a:chOff x="4874196" y="3291088"/>
                <a:chExt cx="37878" cy="32451"/>
              </a:xfrm>
            </p:grpSpPr>
            <p:sp>
              <p:nvSpPr>
                <p:cNvPr id="8497" name="Google Shape;8497;p72"/>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2"/>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72"/>
              <p:cNvGrpSpPr/>
              <p:nvPr/>
            </p:nvGrpSpPr>
            <p:grpSpPr>
              <a:xfrm>
                <a:off x="5197770" y="3785466"/>
                <a:ext cx="37783" cy="32427"/>
                <a:chOff x="5197770" y="3785466"/>
                <a:chExt cx="37783" cy="32427"/>
              </a:xfrm>
            </p:grpSpPr>
            <p:sp>
              <p:nvSpPr>
                <p:cNvPr id="8500" name="Google Shape;8500;p72"/>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2"/>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72"/>
              <p:cNvGrpSpPr/>
              <p:nvPr/>
            </p:nvGrpSpPr>
            <p:grpSpPr>
              <a:xfrm>
                <a:off x="5177699" y="3492117"/>
                <a:ext cx="37776" cy="32357"/>
                <a:chOff x="5177699" y="3492117"/>
                <a:chExt cx="37776" cy="32357"/>
              </a:xfrm>
            </p:grpSpPr>
            <p:sp>
              <p:nvSpPr>
                <p:cNvPr id="8503" name="Google Shape;8503;p72"/>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2"/>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5" name="Google Shape;8505;p72"/>
              <p:cNvGrpSpPr/>
              <p:nvPr/>
            </p:nvGrpSpPr>
            <p:grpSpPr>
              <a:xfrm>
                <a:off x="5349431" y="3622346"/>
                <a:ext cx="37870" cy="32380"/>
                <a:chOff x="5349431" y="3622346"/>
                <a:chExt cx="37870" cy="32380"/>
              </a:xfrm>
            </p:grpSpPr>
            <p:sp>
              <p:nvSpPr>
                <p:cNvPr id="8506" name="Google Shape;8506;p72"/>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2"/>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8" name="Google Shape;8508;p72"/>
              <p:cNvGrpSpPr/>
              <p:nvPr/>
            </p:nvGrpSpPr>
            <p:grpSpPr>
              <a:xfrm>
                <a:off x="5068855" y="3563980"/>
                <a:ext cx="53954" cy="46223"/>
                <a:chOff x="5068855" y="3563980"/>
                <a:chExt cx="53954" cy="46223"/>
              </a:xfrm>
            </p:grpSpPr>
            <p:sp>
              <p:nvSpPr>
                <p:cNvPr id="8509" name="Google Shape;8509;p72"/>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2"/>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1" name="Google Shape;8511;p72"/>
              <p:cNvGrpSpPr/>
              <p:nvPr/>
            </p:nvGrpSpPr>
            <p:grpSpPr>
              <a:xfrm>
                <a:off x="5037654" y="3392507"/>
                <a:ext cx="37870" cy="32451"/>
                <a:chOff x="5037654" y="3392507"/>
                <a:chExt cx="37870" cy="32451"/>
              </a:xfrm>
            </p:grpSpPr>
            <p:sp>
              <p:nvSpPr>
                <p:cNvPr id="8512" name="Google Shape;8512;p72"/>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2"/>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4" name="Google Shape;8514;p72"/>
              <p:cNvGrpSpPr/>
              <p:nvPr/>
            </p:nvGrpSpPr>
            <p:grpSpPr>
              <a:xfrm>
                <a:off x="5456560" y="3368629"/>
                <a:ext cx="37870" cy="32451"/>
                <a:chOff x="5456560" y="3368629"/>
                <a:chExt cx="37870" cy="32451"/>
              </a:xfrm>
            </p:grpSpPr>
            <p:sp>
              <p:nvSpPr>
                <p:cNvPr id="8515" name="Google Shape;8515;p72"/>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2"/>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72"/>
              <p:cNvGrpSpPr/>
              <p:nvPr/>
            </p:nvGrpSpPr>
            <p:grpSpPr>
              <a:xfrm>
                <a:off x="4755749" y="3501516"/>
                <a:ext cx="46246" cy="39608"/>
                <a:chOff x="4755749" y="3501516"/>
                <a:chExt cx="46246" cy="39608"/>
              </a:xfrm>
            </p:grpSpPr>
            <p:sp>
              <p:nvSpPr>
                <p:cNvPr id="8518" name="Google Shape;8518;p72"/>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2"/>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72"/>
              <p:cNvGrpSpPr/>
              <p:nvPr/>
            </p:nvGrpSpPr>
            <p:grpSpPr>
              <a:xfrm>
                <a:off x="4681346" y="3485582"/>
                <a:ext cx="37783" cy="32427"/>
                <a:chOff x="4681346" y="3485582"/>
                <a:chExt cx="37783" cy="32427"/>
              </a:xfrm>
            </p:grpSpPr>
            <p:sp>
              <p:nvSpPr>
                <p:cNvPr id="8521" name="Google Shape;8521;p72"/>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2"/>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3" name="Google Shape;8523;p72"/>
              <p:cNvGrpSpPr/>
              <p:nvPr/>
            </p:nvGrpSpPr>
            <p:grpSpPr>
              <a:xfrm>
                <a:off x="4767067" y="3291088"/>
                <a:ext cx="37878" cy="32451"/>
                <a:chOff x="4767067" y="3291088"/>
                <a:chExt cx="37878" cy="32451"/>
              </a:xfrm>
            </p:grpSpPr>
            <p:sp>
              <p:nvSpPr>
                <p:cNvPr id="8524" name="Google Shape;8524;p72"/>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2"/>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72"/>
              <p:cNvGrpSpPr/>
              <p:nvPr/>
            </p:nvGrpSpPr>
            <p:grpSpPr>
              <a:xfrm>
                <a:off x="4687819" y="3405539"/>
                <a:ext cx="37776" cy="32451"/>
                <a:chOff x="4687819" y="3405539"/>
                <a:chExt cx="37776" cy="32451"/>
              </a:xfrm>
            </p:grpSpPr>
            <p:sp>
              <p:nvSpPr>
                <p:cNvPr id="8527" name="Google Shape;8527;p72"/>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2"/>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72"/>
              <p:cNvGrpSpPr/>
              <p:nvPr/>
            </p:nvGrpSpPr>
            <p:grpSpPr>
              <a:xfrm>
                <a:off x="4923101" y="3444809"/>
                <a:ext cx="52813" cy="45318"/>
                <a:chOff x="4923101" y="3444809"/>
                <a:chExt cx="52813" cy="45318"/>
              </a:xfrm>
            </p:grpSpPr>
            <p:sp>
              <p:nvSpPr>
                <p:cNvPr id="8530" name="Google Shape;8530;p72"/>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2"/>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2" name="Google Shape;8532;p72"/>
              <p:cNvGrpSpPr/>
              <p:nvPr/>
            </p:nvGrpSpPr>
            <p:grpSpPr>
              <a:xfrm>
                <a:off x="4846040" y="3654750"/>
                <a:ext cx="31405" cy="26993"/>
                <a:chOff x="4846040" y="3654750"/>
                <a:chExt cx="31405" cy="26993"/>
              </a:xfrm>
            </p:grpSpPr>
            <p:sp>
              <p:nvSpPr>
                <p:cNvPr id="8533" name="Google Shape;8533;p72"/>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2"/>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72"/>
              <p:cNvGrpSpPr/>
              <p:nvPr/>
            </p:nvGrpSpPr>
            <p:grpSpPr>
              <a:xfrm>
                <a:off x="4925673" y="3691700"/>
                <a:ext cx="40253" cy="34472"/>
                <a:chOff x="4925673" y="3691700"/>
                <a:chExt cx="40253" cy="34472"/>
              </a:xfrm>
            </p:grpSpPr>
            <p:sp>
              <p:nvSpPr>
                <p:cNvPr id="8536" name="Google Shape;8536;p72"/>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2"/>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8" name="Google Shape;8538;p72"/>
              <p:cNvGrpSpPr/>
              <p:nvPr/>
            </p:nvGrpSpPr>
            <p:grpSpPr>
              <a:xfrm>
                <a:off x="4894653" y="3740848"/>
                <a:ext cx="31405" cy="26906"/>
                <a:chOff x="4894653" y="3740848"/>
                <a:chExt cx="31405" cy="26906"/>
              </a:xfrm>
            </p:grpSpPr>
            <p:sp>
              <p:nvSpPr>
                <p:cNvPr id="8539" name="Google Shape;8539;p72"/>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2"/>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72"/>
              <p:cNvGrpSpPr/>
              <p:nvPr/>
            </p:nvGrpSpPr>
            <p:grpSpPr>
              <a:xfrm>
                <a:off x="4962300" y="3696348"/>
                <a:ext cx="38255" cy="32773"/>
                <a:chOff x="4962300" y="3696348"/>
                <a:chExt cx="38255" cy="32773"/>
              </a:xfrm>
            </p:grpSpPr>
            <p:sp>
              <p:nvSpPr>
                <p:cNvPr id="8542" name="Google Shape;8542;p72"/>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2"/>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4" name="Google Shape;8544;p72"/>
              <p:cNvGrpSpPr/>
              <p:nvPr/>
            </p:nvGrpSpPr>
            <p:grpSpPr>
              <a:xfrm>
                <a:off x="4980185" y="3743349"/>
                <a:ext cx="31499" cy="26969"/>
                <a:chOff x="4980185" y="3743349"/>
                <a:chExt cx="31499" cy="26969"/>
              </a:xfrm>
            </p:grpSpPr>
            <p:sp>
              <p:nvSpPr>
                <p:cNvPr id="8545" name="Google Shape;8545;p72"/>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2"/>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7" name="Google Shape;8547;p72"/>
              <p:cNvGrpSpPr/>
              <p:nvPr/>
            </p:nvGrpSpPr>
            <p:grpSpPr>
              <a:xfrm>
                <a:off x="5013768" y="3734312"/>
                <a:ext cx="31499" cy="26969"/>
                <a:chOff x="5013768" y="3734312"/>
                <a:chExt cx="31499" cy="26969"/>
              </a:xfrm>
            </p:grpSpPr>
            <p:sp>
              <p:nvSpPr>
                <p:cNvPr id="8548" name="Google Shape;8548;p72"/>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2"/>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0" name="Google Shape;8550;p72"/>
              <p:cNvGrpSpPr/>
              <p:nvPr/>
            </p:nvGrpSpPr>
            <p:grpSpPr>
              <a:xfrm>
                <a:off x="5036703" y="3764545"/>
                <a:ext cx="31499" cy="26898"/>
                <a:chOff x="5036703" y="3764545"/>
                <a:chExt cx="31499" cy="26898"/>
              </a:xfrm>
            </p:grpSpPr>
            <p:sp>
              <p:nvSpPr>
                <p:cNvPr id="8551" name="Google Shape;8551;p72"/>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2"/>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72"/>
              <p:cNvGrpSpPr/>
              <p:nvPr/>
            </p:nvGrpSpPr>
            <p:grpSpPr>
              <a:xfrm>
                <a:off x="4953546" y="3768352"/>
                <a:ext cx="31405" cy="26898"/>
                <a:chOff x="4953546" y="3768352"/>
                <a:chExt cx="31405" cy="26898"/>
              </a:xfrm>
            </p:grpSpPr>
            <p:sp>
              <p:nvSpPr>
                <p:cNvPr id="8554" name="Google Shape;8554;p72"/>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2"/>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6" name="Google Shape;8556;p72"/>
              <p:cNvGrpSpPr/>
              <p:nvPr/>
            </p:nvGrpSpPr>
            <p:grpSpPr>
              <a:xfrm>
                <a:off x="4964770" y="3814016"/>
                <a:ext cx="31499" cy="26993"/>
                <a:chOff x="4964770" y="3814016"/>
                <a:chExt cx="31499" cy="26993"/>
              </a:xfrm>
            </p:grpSpPr>
            <p:sp>
              <p:nvSpPr>
                <p:cNvPr id="8557" name="Google Shape;8557;p72"/>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2"/>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9" name="Google Shape;8559;p72"/>
              <p:cNvGrpSpPr/>
              <p:nvPr/>
            </p:nvGrpSpPr>
            <p:grpSpPr>
              <a:xfrm>
                <a:off x="4923290" y="3800504"/>
                <a:ext cx="31468" cy="26898"/>
                <a:chOff x="4923290" y="3800504"/>
                <a:chExt cx="31468" cy="26898"/>
              </a:xfrm>
            </p:grpSpPr>
            <p:sp>
              <p:nvSpPr>
                <p:cNvPr id="8560" name="Google Shape;8560;p72"/>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2"/>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2" name="Google Shape;8562;p72"/>
              <p:cNvGrpSpPr/>
              <p:nvPr/>
            </p:nvGrpSpPr>
            <p:grpSpPr>
              <a:xfrm>
                <a:off x="5108534" y="3650943"/>
                <a:ext cx="31405" cy="26993"/>
                <a:chOff x="5108534" y="3650943"/>
                <a:chExt cx="31405" cy="26993"/>
              </a:xfrm>
            </p:grpSpPr>
            <p:sp>
              <p:nvSpPr>
                <p:cNvPr id="8563" name="Google Shape;8563;p72"/>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2"/>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72"/>
              <p:cNvGrpSpPr/>
              <p:nvPr/>
            </p:nvGrpSpPr>
            <p:grpSpPr>
              <a:xfrm>
                <a:off x="5119380" y="3760739"/>
                <a:ext cx="31499" cy="26993"/>
                <a:chOff x="5119380" y="3760739"/>
                <a:chExt cx="31499" cy="26993"/>
              </a:xfrm>
            </p:grpSpPr>
            <p:sp>
              <p:nvSpPr>
                <p:cNvPr id="8566" name="Google Shape;8566;p72"/>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2"/>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72"/>
              <p:cNvGrpSpPr/>
              <p:nvPr/>
            </p:nvGrpSpPr>
            <p:grpSpPr>
              <a:xfrm>
                <a:off x="5119380" y="3788235"/>
                <a:ext cx="31499" cy="26993"/>
                <a:chOff x="5119380" y="3788235"/>
                <a:chExt cx="31499" cy="26993"/>
              </a:xfrm>
            </p:grpSpPr>
            <p:sp>
              <p:nvSpPr>
                <p:cNvPr id="8569" name="Google Shape;8569;p72"/>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2"/>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72"/>
              <p:cNvGrpSpPr/>
              <p:nvPr/>
            </p:nvGrpSpPr>
            <p:grpSpPr>
              <a:xfrm>
                <a:off x="5158005" y="3875284"/>
                <a:ext cx="31405" cy="27001"/>
                <a:chOff x="5158005" y="3875284"/>
                <a:chExt cx="31405" cy="27001"/>
              </a:xfrm>
            </p:grpSpPr>
            <p:sp>
              <p:nvSpPr>
                <p:cNvPr id="8572" name="Google Shape;8572;p72"/>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2"/>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72"/>
              <p:cNvGrpSpPr/>
              <p:nvPr/>
            </p:nvGrpSpPr>
            <p:grpSpPr>
              <a:xfrm>
                <a:off x="5233163" y="3764545"/>
                <a:ext cx="31499" cy="26898"/>
                <a:chOff x="5233163" y="3764545"/>
                <a:chExt cx="31499" cy="26898"/>
              </a:xfrm>
            </p:grpSpPr>
            <p:sp>
              <p:nvSpPr>
                <p:cNvPr id="8575" name="Google Shape;8575;p72"/>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2"/>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7" name="Google Shape;8577;p72"/>
              <p:cNvGrpSpPr/>
              <p:nvPr/>
            </p:nvGrpSpPr>
            <p:grpSpPr>
              <a:xfrm>
                <a:off x="5276168" y="3805545"/>
                <a:ext cx="31499" cy="26906"/>
                <a:chOff x="5276168" y="3805545"/>
                <a:chExt cx="31499" cy="26906"/>
              </a:xfrm>
            </p:grpSpPr>
            <p:sp>
              <p:nvSpPr>
                <p:cNvPr id="8578" name="Google Shape;8578;p72"/>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2"/>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72"/>
              <p:cNvGrpSpPr/>
              <p:nvPr/>
            </p:nvGrpSpPr>
            <p:grpSpPr>
              <a:xfrm>
                <a:off x="5294053" y="3851933"/>
                <a:ext cx="31405" cy="26945"/>
                <a:chOff x="5294053" y="3851933"/>
                <a:chExt cx="31405" cy="26945"/>
              </a:xfrm>
            </p:grpSpPr>
            <p:sp>
              <p:nvSpPr>
                <p:cNvPr id="8581" name="Google Shape;8581;p72"/>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2"/>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3" name="Google Shape;8583;p72"/>
              <p:cNvGrpSpPr/>
              <p:nvPr/>
            </p:nvGrpSpPr>
            <p:grpSpPr>
              <a:xfrm>
                <a:off x="5341723" y="3851902"/>
                <a:ext cx="31405" cy="26977"/>
                <a:chOff x="5341723" y="3851902"/>
                <a:chExt cx="31405" cy="26977"/>
              </a:xfrm>
            </p:grpSpPr>
            <p:sp>
              <p:nvSpPr>
                <p:cNvPr id="8584" name="Google Shape;8584;p72"/>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2"/>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72"/>
              <p:cNvGrpSpPr/>
              <p:nvPr/>
            </p:nvGrpSpPr>
            <p:grpSpPr>
              <a:xfrm>
                <a:off x="5054871" y="3507855"/>
                <a:ext cx="31405" cy="26993"/>
                <a:chOff x="5054871" y="3507855"/>
                <a:chExt cx="31405" cy="26993"/>
              </a:xfrm>
            </p:grpSpPr>
            <p:sp>
              <p:nvSpPr>
                <p:cNvPr id="8587" name="Google Shape;8587;p72"/>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2"/>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72"/>
              <p:cNvGrpSpPr/>
              <p:nvPr/>
            </p:nvGrpSpPr>
            <p:grpSpPr>
              <a:xfrm>
                <a:off x="4876579" y="3675325"/>
                <a:ext cx="31405" cy="26969"/>
                <a:chOff x="4876579" y="3675325"/>
                <a:chExt cx="31405" cy="26969"/>
              </a:xfrm>
            </p:grpSpPr>
            <p:sp>
              <p:nvSpPr>
                <p:cNvPr id="8590" name="Google Shape;8590;p72"/>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2"/>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2" name="Google Shape;8592;p72"/>
              <p:cNvGrpSpPr/>
              <p:nvPr/>
            </p:nvGrpSpPr>
            <p:grpSpPr>
              <a:xfrm>
                <a:off x="4842233" y="3688333"/>
                <a:ext cx="31405" cy="26993"/>
                <a:chOff x="4842233" y="3688333"/>
                <a:chExt cx="31405" cy="26993"/>
              </a:xfrm>
            </p:grpSpPr>
            <p:sp>
              <p:nvSpPr>
                <p:cNvPr id="8593" name="Google Shape;8593;p72"/>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2"/>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72"/>
              <p:cNvGrpSpPr/>
              <p:nvPr/>
            </p:nvGrpSpPr>
            <p:grpSpPr>
              <a:xfrm>
                <a:off x="5187876" y="3608032"/>
                <a:ext cx="31405" cy="27001"/>
                <a:chOff x="5187876" y="3608032"/>
                <a:chExt cx="31405" cy="27001"/>
              </a:xfrm>
            </p:grpSpPr>
            <p:sp>
              <p:nvSpPr>
                <p:cNvPr id="8596" name="Google Shape;8596;p72"/>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2"/>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8" name="Google Shape;8598;p72"/>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2"/>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0" name="Google Shape;8600;p72"/>
              <p:cNvGrpSpPr/>
              <p:nvPr/>
            </p:nvGrpSpPr>
            <p:grpSpPr>
              <a:xfrm>
                <a:off x="5269224" y="3304167"/>
                <a:ext cx="40253" cy="34402"/>
                <a:chOff x="5269224" y="3304167"/>
                <a:chExt cx="40253" cy="34402"/>
              </a:xfrm>
            </p:grpSpPr>
            <p:sp>
              <p:nvSpPr>
                <p:cNvPr id="8601" name="Google Shape;8601;p72"/>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2"/>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3" name="Google Shape;8603;p72"/>
              <p:cNvGrpSpPr/>
              <p:nvPr/>
            </p:nvGrpSpPr>
            <p:grpSpPr>
              <a:xfrm>
                <a:off x="5327354" y="3476615"/>
                <a:ext cx="49864" cy="42723"/>
                <a:chOff x="5327354" y="3476615"/>
                <a:chExt cx="49864" cy="42723"/>
              </a:xfrm>
            </p:grpSpPr>
            <p:sp>
              <p:nvSpPr>
                <p:cNvPr id="8604" name="Google Shape;8604;p72"/>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2"/>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6" name="Google Shape;8606;p72"/>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2"/>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8" name="Google Shape;8608;p72"/>
              <p:cNvGrpSpPr/>
              <p:nvPr/>
            </p:nvGrpSpPr>
            <p:grpSpPr>
              <a:xfrm>
                <a:off x="5341723" y="3775957"/>
                <a:ext cx="31405" cy="26898"/>
                <a:chOff x="5341723" y="3775957"/>
                <a:chExt cx="31405" cy="26898"/>
              </a:xfrm>
            </p:grpSpPr>
            <p:sp>
              <p:nvSpPr>
                <p:cNvPr id="8609" name="Google Shape;8609;p72"/>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2"/>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72"/>
              <p:cNvGrpSpPr/>
              <p:nvPr/>
            </p:nvGrpSpPr>
            <p:grpSpPr>
              <a:xfrm>
                <a:off x="5439053" y="3699274"/>
                <a:ext cx="31405" cy="26898"/>
                <a:chOff x="5439053" y="3699274"/>
                <a:chExt cx="31405" cy="26898"/>
              </a:xfrm>
            </p:grpSpPr>
            <p:sp>
              <p:nvSpPr>
                <p:cNvPr id="8612" name="Google Shape;8612;p72"/>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2"/>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4" name="Google Shape;8614;p72"/>
              <p:cNvGrpSpPr/>
              <p:nvPr/>
            </p:nvGrpSpPr>
            <p:grpSpPr>
              <a:xfrm>
                <a:off x="5412414" y="3622307"/>
                <a:ext cx="31499" cy="26993"/>
                <a:chOff x="5412414" y="3622307"/>
                <a:chExt cx="31499" cy="26993"/>
              </a:xfrm>
            </p:grpSpPr>
            <p:sp>
              <p:nvSpPr>
                <p:cNvPr id="8615" name="Google Shape;8615;p72"/>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2"/>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7" name="Google Shape;8617;p72"/>
              <p:cNvGrpSpPr/>
              <p:nvPr/>
            </p:nvGrpSpPr>
            <p:grpSpPr>
              <a:xfrm>
                <a:off x="5476254" y="3473949"/>
                <a:ext cx="26835" cy="26930"/>
                <a:chOff x="5476254" y="3473949"/>
                <a:chExt cx="26835" cy="26930"/>
              </a:xfrm>
            </p:grpSpPr>
            <p:sp>
              <p:nvSpPr>
                <p:cNvPr id="8618" name="Google Shape;8618;p72"/>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2"/>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0" name="Google Shape;8620;p72"/>
              <p:cNvGrpSpPr/>
              <p:nvPr/>
            </p:nvGrpSpPr>
            <p:grpSpPr>
              <a:xfrm>
                <a:off x="5564547" y="3481594"/>
                <a:ext cx="31397" cy="26898"/>
                <a:chOff x="5564547" y="3481594"/>
                <a:chExt cx="31397" cy="26898"/>
              </a:xfrm>
            </p:grpSpPr>
            <p:sp>
              <p:nvSpPr>
                <p:cNvPr id="8621" name="Google Shape;8621;p72"/>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2"/>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72"/>
              <p:cNvGrpSpPr/>
              <p:nvPr/>
            </p:nvGrpSpPr>
            <p:grpSpPr>
              <a:xfrm>
                <a:off x="5534101" y="3470174"/>
                <a:ext cx="31397" cy="26906"/>
                <a:chOff x="5534101" y="3470174"/>
                <a:chExt cx="31397" cy="26906"/>
              </a:xfrm>
            </p:grpSpPr>
            <p:sp>
              <p:nvSpPr>
                <p:cNvPr id="8624" name="Google Shape;8624;p72"/>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2"/>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6" name="Google Shape;8626;p72"/>
              <p:cNvGrpSpPr/>
              <p:nvPr/>
            </p:nvGrpSpPr>
            <p:grpSpPr>
              <a:xfrm>
                <a:off x="5610879" y="3314486"/>
                <a:ext cx="31499" cy="26938"/>
                <a:chOff x="5610879" y="3314486"/>
                <a:chExt cx="31499" cy="26938"/>
              </a:xfrm>
            </p:grpSpPr>
            <p:sp>
              <p:nvSpPr>
                <p:cNvPr id="8627" name="Google Shape;8627;p72"/>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2"/>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9" name="Google Shape;8629;p72"/>
              <p:cNvGrpSpPr/>
              <p:nvPr/>
            </p:nvGrpSpPr>
            <p:grpSpPr>
              <a:xfrm>
                <a:off x="4834525" y="3501382"/>
                <a:ext cx="31499" cy="26898"/>
                <a:chOff x="4834525" y="3501382"/>
                <a:chExt cx="31499" cy="26898"/>
              </a:xfrm>
            </p:grpSpPr>
            <p:sp>
              <p:nvSpPr>
                <p:cNvPr id="8630" name="Google Shape;8630;p72"/>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2"/>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72"/>
              <p:cNvGrpSpPr/>
              <p:nvPr/>
            </p:nvGrpSpPr>
            <p:grpSpPr>
              <a:xfrm>
                <a:off x="4898460" y="3580158"/>
                <a:ext cx="31405" cy="26898"/>
                <a:chOff x="4898460" y="3580158"/>
                <a:chExt cx="31405" cy="26898"/>
              </a:xfrm>
            </p:grpSpPr>
            <p:sp>
              <p:nvSpPr>
                <p:cNvPr id="8633" name="Google Shape;8633;p72"/>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2"/>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5" name="Google Shape;8635;p72"/>
              <p:cNvGrpSpPr/>
              <p:nvPr/>
            </p:nvGrpSpPr>
            <p:grpSpPr>
              <a:xfrm>
                <a:off x="4882667" y="3608032"/>
                <a:ext cx="31499" cy="27001"/>
                <a:chOff x="4882667" y="3608032"/>
                <a:chExt cx="31499" cy="27001"/>
              </a:xfrm>
            </p:grpSpPr>
            <p:sp>
              <p:nvSpPr>
                <p:cNvPr id="8636" name="Google Shape;8636;p72"/>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2"/>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8" name="Google Shape;8638;p72"/>
              <p:cNvGrpSpPr/>
              <p:nvPr/>
            </p:nvGrpSpPr>
            <p:grpSpPr>
              <a:xfrm>
                <a:off x="4843373" y="3631407"/>
                <a:ext cx="16273" cy="16186"/>
                <a:chOff x="4843373" y="3631407"/>
                <a:chExt cx="16273" cy="16186"/>
              </a:xfrm>
            </p:grpSpPr>
            <p:sp>
              <p:nvSpPr>
                <p:cNvPr id="8639" name="Google Shape;8639;p72"/>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2"/>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72"/>
              <p:cNvGrpSpPr/>
              <p:nvPr/>
            </p:nvGrpSpPr>
            <p:grpSpPr>
              <a:xfrm>
                <a:off x="4727773" y="3591578"/>
                <a:ext cx="31499" cy="26898"/>
                <a:chOff x="4727773" y="3591578"/>
                <a:chExt cx="31499" cy="26898"/>
              </a:xfrm>
            </p:grpSpPr>
            <p:sp>
              <p:nvSpPr>
                <p:cNvPr id="8642" name="Google Shape;8642;p72"/>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2"/>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4" name="Google Shape;8644;p72"/>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2"/>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6" name="Google Shape;8646;p72"/>
              <p:cNvGrpSpPr/>
              <p:nvPr/>
            </p:nvGrpSpPr>
            <p:grpSpPr>
              <a:xfrm>
                <a:off x="4609421" y="3577398"/>
                <a:ext cx="31499" cy="27001"/>
                <a:chOff x="4609421" y="3577398"/>
                <a:chExt cx="31499" cy="27001"/>
              </a:xfrm>
            </p:grpSpPr>
            <p:sp>
              <p:nvSpPr>
                <p:cNvPr id="8647" name="Google Shape;8647;p72"/>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2"/>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9" name="Google Shape;8649;p72"/>
              <p:cNvGrpSpPr/>
              <p:nvPr/>
            </p:nvGrpSpPr>
            <p:grpSpPr>
              <a:xfrm>
                <a:off x="4649289" y="3577398"/>
                <a:ext cx="31499" cy="27001"/>
                <a:chOff x="4649289" y="3577398"/>
                <a:chExt cx="31499" cy="27001"/>
              </a:xfrm>
            </p:grpSpPr>
            <p:sp>
              <p:nvSpPr>
                <p:cNvPr id="8650" name="Google Shape;8650;p72"/>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2"/>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2" name="Google Shape;8652;p72"/>
              <p:cNvGrpSpPr/>
              <p:nvPr/>
            </p:nvGrpSpPr>
            <p:grpSpPr>
              <a:xfrm>
                <a:off x="4605614" y="3639523"/>
                <a:ext cx="31499" cy="26906"/>
                <a:chOff x="4605614" y="3639523"/>
                <a:chExt cx="31499" cy="26906"/>
              </a:xfrm>
            </p:grpSpPr>
            <p:sp>
              <p:nvSpPr>
                <p:cNvPr id="8653" name="Google Shape;8653;p72"/>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2"/>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5" name="Google Shape;8655;p72"/>
              <p:cNvGrpSpPr/>
              <p:nvPr/>
            </p:nvGrpSpPr>
            <p:grpSpPr>
              <a:xfrm>
                <a:off x="4785149" y="3618846"/>
                <a:ext cx="26930" cy="26843"/>
                <a:chOff x="4785149" y="3618846"/>
                <a:chExt cx="26930" cy="26843"/>
              </a:xfrm>
            </p:grpSpPr>
            <p:sp>
              <p:nvSpPr>
                <p:cNvPr id="8656" name="Google Shape;8656;p72"/>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2"/>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8" name="Google Shape;8658;p72"/>
              <p:cNvGrpSpPr/>
              <p:nvPr/>
            </p:nvGrpSpPr>
            <p:grpSpPr>
              <a:xfrm>
                <a:off x="4810167" y="3601567"/>
                <a:ext cx="31405" cy="26898"/>
                <a:chOff x="4810167" y="3601567"/>
                <a:chExt cx="31405" cy="26898"/>
              </a:xfrm>
            </p:grpSpPr>
            <p:sp>
              <p:nvSpPr>
                <p:cNvPr id="8659" name="Google Shape;8659;p72"/>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2"/>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1" name="Google Shape;8661;p72"/>
              <p:cNvGrpSpPr/>
              <p:nvPr/>
            </p:nvGrpSpPr>
            <p:grpSpPr>
              <a:xfrm>
                <a:off x="4831002" y="3373230"/>
                <a:ext cx="31405" cy="26898"/>
                <a:chOff x="4831002" y="3373230"/>
                <a:chExt cx="31405" cy="26898"/>
              </a:xfrm>
            </p:grpSpPr>
            <p:sp>
              <p:nvSpPr>
                <p:cNvPr id="8662" name="Google Shape;8662;p72"/>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2"/>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4" name="Google Shape;8664;p72"/>
              <p:cNvGrpSpPr/>
              <p:nvPr/>
            </p:nvGrpSpPr>
            <p:grpSpPr>
              <a:xfrm>
                <a:off x="4719311" y="3355054"/>
                <a:ext cx="31499" cy="27001"/>
                <a:chOff x="4719311" y="3355054"/>
                <a:chExt cx="31499" cy="27001"/>
              </a:xfrm>
            </p:grpSpPr>
            <p:sp>
              <p:nvSpPr>
                <p:cNvPr id="8665" name="Google Shape;8665;p72"/>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2"/>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7" name="Google Shape;8667;p72"/>
              <p:cNvGrpSpPr/>
              <p:nvPr/>
            </p:nvGrpSpPr>
            <p:grpSpPr>
              <a:xfrm>
                <a:off x="4798755" y="3450260"/>
                <a:ext cx="26930" cy="26930"/>
                <a:chOff x="4798755" y="3450260"/>
                <a:chExt cx="26930" cy="26930"/>
              </a:xfrm>
            </p:grpSpPr>
            <p:sp>
              <p:nvSpPr>
                <p:cNvPr id="8668" name="Google Shape;8668;p72"/>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2"/>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0" name="Google Shape;8670;p72"/>
              <p:cNvGrpSpPr/>
              <p:nvPr/>
            </p:nvGrpSpPr>
            <p:grpSpPr>
              <a:xfrm>
                <a:off x="4645576" y="3467555"/>
                <a:ext cx="31405" cy="26953"/>
                <a:chOff x="4645576" y="3467555"/>
                <a:chExt cx="31405" cy="26953"/>
              </a:xfrm>
            </p:grpSpPr>
            <p:sp>
              <p:nvSpPr>
                <p:cNvPr id="8671" name="Google Shape;8671;p72"/>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2"/>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3" name="Google Shape;8673;p72"/>
              <p:cNvGrpSpPr/>
              <p:nvPr/>
            </p:nvGrpSpPr>
            <p:grpSpPr>
              <a:xfrm>
                <a:off x="4687631" y="3583965"/>
                <a:ext cx="31499" cy="26898"/>
                <a:chOff x="4687631" y="3583965"/>
                <a:chExt cx="31499" cy="26898"/>
              </a:xfrm>
            </p:grpSpPr>
            <p:sp>
              <p:nvSpPr>
                <p:cNvPr id="8674" name="Google Shape;8674;p72"/>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2"/>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6" name="Google Shape;8676;p72"/>
              <p:cNvGrpSpPr/>
              <p:nvPr/>
            </p:nvGrpSpPr>
            <p:grpSpPr>
              <a:xfrm>
                <a:off x="4719311" y="3471314"/>
                <a:ext cx="31499" cy="27001"/>
                <a:chOff x="4719311" y="3471314"/>
                <a:chExt cx="31499" cy="27001"/>
              </a:xfrm>
            </p:grpSpPr>
            <p:sp>
              <p:nvSpPr>
                <p:cNvPr id="8677" name="Google Shape;8677;p72"/>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2"/>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72"/>
              <p:cNvGrpSpPr/>
              <p:nvPr/>
            </p:nvGrpSpPr>
            <p:grpSpPr>
              <a:xfrm>
                <a:off x="4719311" y="3434404"/>
                <a:ext cx="31499" cy="26898"/>
                <a:chOff x="4719311" y="3434404"/>
                <a:chExt cx="31499" cy="26898"/>
              </a:xfrm>
            </p:grpSpPr>
            <p:sp>
              <p:nvSpPr>
                <p:cNvPr id="8680" name="Google Shape;8680;p72"/>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2"/>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72"/>
              <p:cNvGrpSpPr/>
              <p:nvPr/>
            </p:nvGrpSpPr>
            <p:grpSpPr>
              <a:xfrm>
                <a:off x="4768876" y="3401772"/>
                <a:ext cx="31499" cy="26898"/>
                <a:chOff x="4768876" y="3401772"/>
                <a:chExt cx="31499" cy="26898"/>
              </a:xfrm>
            </p:grpSpPr>
            <p:sp>
              <p:nvSpPr>
                <p:cNvPr id="8683" name="Google Shape;8683;p72"/>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2"/>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72"/>
              <p:cNvGrpSpPr/>
              <p:nvPr/>
            </p:nvGrpSpPr>
            <p:grpSpPr>
              <a:xfrm>
                <a:off x="4762214" y="3471377"/>
                <a:ext cx="26938" cy="26938"/>
                <a:chOff x="4762214" y="3471377"/>
                <a:chExt cx="26938" cy="26938"/>
              </a:xfrm>
            </p:grpSpPr>
            <p:sp>
              <p:nvSpPr>
                <p:cNvPr id="8686" name="Google Shape;8686;p72"/>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2"/>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8" name="Google Shape;8688;p72"/>
              <p:cNvGrpSpPr/>
              <p:nvPr/>
            </p:nvGrpSpPr>
            <p:grpSpPr>
              <a:xfrm>
                <a:off x="4790473" y="3344782"/>
                <a:ext cx="31405" cy="26898"/>
                <a:chOff x="4790473" y="3344782"/>
                <a:chExt cx="31405" cy="26898"/>
              </a:xfrm>
            </p:grpSpPr>
            <p:sp>
              <p:nvSpPr>
                <p:cNvPr id="8689" name="Google Shape;8689;p72"/>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2"/>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1" name="Google Shape;8691;p72"/>
              <p:cNvGrpSpPr/>
              <p:nvPr/>
            </p:nvGrpSpPr>
            <p:grpSpPr>
              <a:xfrm>
                <a:off x="4823774" y="3950733"/>
                <a:ext cx="37398" cy="32034"/>
                <a:chOff x="4823774" y="3950733"/>
                <a:chExt cx="37398" cy="32034"/>
              </a:xfrm>
            </p:grpSpPr>
            <p:sp>
              <p:nvSpPr>
                <p:cNvPr id="8692" name="Google Shape;8692;p72"/>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2"/>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4" name="Google Shape;8694;p72"/>
              <p:cNvGrpSpPr/>
              <p:nvPr/>
            </p:nvGrpSpPr>
            <p:grpSpPr>
              <a:xfrm>
                <a:off x="4823396" y="4110566"/>
                <a:ext cx="31405" cy="26906"/>
                <a:chOff x="4823396" y="4110566"/>
                <a:chExt cx="31405" cy="26906"/>
              </a:xfrm>
            </p:grpSpPr>
            <p:sp>
              <p:nvSpPr>
                <p:cNvPr id="8695" name="Google Shape;8695;p72"/>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2"/>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7" name="Google Shape;8697;p72"/>
              <p:cNvGrpSpPr/>
              <p:nvPr/>
            </p:nvGrpSpPr>
            <p:grpSpPr>
              <a:xfrm>
                <a:off x="4838332" y="3821150"/>
                <a:ext cx="31499" cy="26898"/>
                <a:chOff x="4838332" y="3821150"/>
                <a:chExt cx="31499" cy="26898"/>
              </a:xfrm>
            </p:grpSpPr>
            <p:sp>
              <p:nvSpPr>
                <p:cNvPr id="8698" name="Google Shape;8698;p72"/>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2"/>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0" name="Google Shape;8700;p72"/>
              <p:cNvGrpSpPr/>
              <p:nvPr/>
            </p:nvGrpSpPr>
            <p:grpSpPr>
              <a:xfrm>
                <a:off x="4661275" y="3815007"/>
                <a:ext cx="36824" cy="31523"/>
                <a:chOff x="4661275" y="3815007"/>
                <a:chExt cx="36824" cy="31523"/>
              </a:xfrm>
            </p:grpSpPr>
            <p:sp>
              <p:nvSpPr>
                <p:cNvPr id="8701" name="Google Shape;8701;p72"/>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2"/>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3" name="Google Shape;8703;p72"/>
              <p:cNvGrpSpPr/>
              <p:nvPr/>
            </p:nvGrpSpPr>
            <p:grpSpPr>
              <a:xfrm>
                <a:off x="4558998" y="3851037"/>
                <a:ext cx="33591" cy="28699"/>
                <a:chOff x="4558998" y="3851037"/>
                <a:chExt cx="33591" cy="28699"/>
              </a:xfrm>
            </p:grpSpPr>
            <p:sp>
              <p:nvSpPr>
                <p:cNvPr id="8704" name="Google Shape;8704;p72"/>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2"/>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6" name="Google Shape;8706;p72"/>
              <p:cNvGrpSpPr/>
              <p:nvPr/>
            </p:nvGrpSpPr>
            <p:grpSpPr>
              <a:xfrm>
                <a:off x="4696762" y="3638587"/>
                <a:ext cx="33591" cy="28794"/>
                <a:chOff x="4696762" y="3638587"/>
                <a:chExt cx="33591" cy="28794"/>
              </a:xfrm>
            </p:grpSpPr>
            <p:sp>
              <p:nvSpPr>
                <p:cNvPr id="8707" name="Google Shape;8707;p72"/>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2"/>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72"/>
              <p:cNvGrpSpPr/>
              <p:nvPr/>
            </p:nvGrpSpPr>
            <p:grpSpPr>
              <a:xfrm>
                <a:off x="4929479" y="3939140"/>
                <a:ext cx="33497" cy="28692"/>
                <a:chOff x="4929479" y="3939140"/>
                <a:chExt cx="33497" cy="28692"/>
              </a:xfrm>
            </p:grpSpPr>
            <p:sp>
              <p:nvSpPr>
                <p:cNvPr id="8710" name="Google Shape;8710;p72"/>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2"/>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2" name="Google Shape;8712;p72"/>
              <p:cNvGrpSpPr/>
              <p:nvPr/>
            </p:nvGrpSpPr>
            <p:grpSpPr>
              <a:xfrm>
                <a:off x="4907119" y="3986039"/>
                <a:ext cx="33497" cy="28699"/>
                <a:chOff x="4907119" y="3986039"/>
                <a:chExt cx="33497" cy="28699"/>
              </a:xfrm>
            </p:grpSpPr>
            <p:sp>
              <p:nvSpPr>
                <p:cNvPr id="8713" name="Google Shape;8713;p72"/>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2"/>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5" name="Google Shape;8715;p72"/>
              <p:cNvGrpSpPr/>
              <p:nvPr/>
            </p:nvGrpSpPr>
            <p:grpSpPr>
              <a:xfrm>
                <a:off x="4911783" y="4048102"/>
                <a:ext cx="33591" cy="28762"/>
                <a:chOff x="4911783" y="4048102"/>
                <a:chExt cx="33591" cy="28762"/>
              </a:xfrm>
            </p:grpSpPr>
            <p:sp>
              <p:nvSpPr>
                <p:cNvPr id="8716" name="Google Shape;8716;p72"/>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2"/>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8" name="Google Shape;8718;p72"/>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2"/>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0" name="Google Shape;8720;p72"/>
              <p:cNvGrpSpPr/>
              <p:nvPr/>
            </p:nvGrpSpPr>
            <p:grpSpPr>
              <a:xfrm>
                <a:off x="4762623" y="3837847"/>
                <a:ext cx="42416" cy="36273"/>
                <a:chOff x="4762623" y="3837847"/>
                <a:chExt cx="42416" cy="36273"/>
              </a:xfrm>
            </p:grpSpPr>
            <p:sp>
              <p:nvSpPr>
                <p:cNvPr id="8721" name="Google Shape;8721;p72"/>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2"/>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3" name="Google Shape;8723;p72"/>
              <p:cNvGrpSpPr/>
              <p:nvPr/>
            </p:nvGrpSpPr>
            <p:grpSpPr>
              <a:xfrm>
                <a:off x="4746044" y="4104966"/>
                <a:ext cx="33497" cy="28699"/>
                <a:chOff x="4746044" y="4104966"/>
                <a:chExt cx="33497" cy="28699"/>
              </a:xfrm>
            </p:grpSpPr>
            <p:sp>
              <p:nvSpPr>
                <p:cNvPr id="8724" name="Google Shape;8724;p72"/>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2"/>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72"/>
              <p:cNvGrpSpPr/>
              <p:nvPr/>
            </p:nvGrpSpPr>
            <p:grpSpPr>
              <a:xfrm>
                <a:off x="4859646" y="4162554"/>
                <a:ext cx="33591" cy="28762"/>
                <a:chOff x="4859646" y="4162554"/>
                <a:chExt cx="33591" cy="28762"/>
              </a:xfrm>
            </p:grpSpPr>
            <p:sp>
              <p:nvSpPr>
                <p:cNvPr id="8727" name="Google Shape;8727;p72"/>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2"/>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29" name="Google Shape;8729;p72"/>
            <p:cNvGrpSpPr/>
            <p:nvPr/>
          </p:nvGrpSpPr>
          <p:grpSpPr>
            <a:xfrm>
              <a:off x="3597785" y="3274438"/>
              <a:ext cx="855610" cy="1122100"/>
              <a:chOff x="3597785" y="3274438"/>
              <a:chExt cx="855610" cy="1122100"/>
            </a:xfrm>
          </p:grpSpPr>
          <p:grpSp>
            <p:nvGrpSpPr>
              <p:cNvPr id="8730" name="Google Shape;8730;p72"/>
              <p:cNvGrpSpPr/>
              <p:nvPr/>
            </p:nvGrpSpPr>
            <p:grpSpPr>
              <a:xfrm>
                <a:off x="3617857" y="3284717"/>
                <a:ext cx="826785" cy="1099165"/>
                <a:chOff x="3617857" y="3284717"/>
                <a:chExt cx="826785" cy="1099165"/>
              </a:xfrm>
            </p:grpSpPr>
            <p:sp>
              <p:nvSpPr>
                <p:cNvPr id="8731" name="Google Shape;8731;p72"/>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2"/>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2"/>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2"/>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2"/>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2"/>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2"/>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2"/>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2"/>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2"/>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2"/>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2"/>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2"/>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2"/>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2"/>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2"/>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2"/>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2"/>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2"/>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2"/>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2"/>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2"/>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2"/>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2"/>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2"/>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2"/>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2"/>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2"/>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2"/>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2"/>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2"/>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2"/>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2"/>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2"/>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2"/>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2"/>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2"/>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2"/>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2"/>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2"/>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2"/>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2"/>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2"/>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2"/>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2"/>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2"/>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2"/>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2"/>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2"/>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2"/>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2"/>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2"/>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2"/>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2"/>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2"/>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2"/>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7" name="Google Shape;8787;p72"/>
              <p:cNvGrpSpPr/>
              <p:nvPr/>
            </p:nvGrpSpPr>
            <p:grpSpPr>
              <a:xfrm>
                <a:off x="4180904" y="4251758"/>
                <a:ext cx="37783" cy="32420"/>
                <a:chOff x="4180904" y="4251758"/>
                <a:chExt cx="37783" cy="32420"/>
              </a:xfrm>
            </p:grpSpPr>
            <p:sp>
              <p:nvSpPr>
                <p:cNvPr id="8788" name="Google Shape;8788;p72"/>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2"/>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0" name="Google Shape;8790;p72"/>
              <p:cNvGrpSpPr/>
              <p:nvPr/>
            </p:nvGrpSpPr>
            <p:grpSpPr>
              <a:xfrm>
                <a:off x="4201644" y="4081324"/>
                <a:ext cx="37783" cy="32364"/>
                <a:chOff x="4201644" y="4081324"/>
                <a:chExt cx="37783" cy="32364"/>
              </a:xfrm>
            </p:grpSpPr>
            <p:sp>
              <p:nvSpPr>
                <p:cNvPr id="8791" name="Google Shape;8791;p72"/>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2"/>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3" name="Google Shape;8793;p72"/>
              <p:cNvGrpSpPr/>
              <p:nvPr/>
            </p:nvGrpSpPr>
            <p:grpSpPr>
              <a:xfrm>
                <a:off x="4284416" y="3887428"/>
                <a:ext cx="37783" cy="32451"/>
                <a:chOff x="4284416" y="3887428"/>
                <a:chExt cx="37783" cy="32451"/>
              </a:xfrm>
            </p:grpSpPr>
            <p:sp>
              <p:nvSpPr>
                <p:cNvPr id="8794" name="Google Shape;8794;p72"/>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2"/>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6" name="Google Shape;8796;p72"/>
              <p:cNvGrpSpPr/>
              <p:nvPr/>
            </p:nvGrpSpPr>
            <p:grpSpPr>
              <a:xfrm>
                <a:off x="4223721" y="3860404"/>
                <a:ext cx="37870" cy="32364"/>
                <a:chOff x="4223721" y="3860404"/>
                <a:chExt cx="37870" cy="32364"/>
              </a:xfrm>
            </p:grpSpPr>
            <p:sp>
              <p:nvSpPr>
                <p:cNvPr id="8797" name="Google Shape;8797;p72"/>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2"/>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9" name="Google Shape;8799;p72"/>
              <p:cNvGrpSpPr/>
              <p:nvPr/>
            </p:nvGrpSpPr>
            <p:grpSpPr>
              <a:xfrm>
                <a:off x="4104889" y="3699242"/>
                <a:ext cx="37776" cy="32357"/>
                <a:chOff x="4104889" y="3699242"/>
                <a:chExt cx="37776" cy="32357"/>
              </a:xfrm>
            </p:grpSpPr>
            <p:sp>
              <p:nvSpPr>
                <p:cNvPr id="8800" name="Google Shape;8800;p72"/>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2"/>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72"/>
              <p:cNvGrpSpPr/>
              <p:nvPr/>
            </p:nvGrpSpPr>
            <p:grpSpPr>
              <a:xfrm>
                <a:off x="4143608" y="3475121"/>
                <a:ext cx="37878" cy="32420"/>
                <a:chOff x="4143608" y="3475121"/>
                <a:chExt cx="37878" cy="32420"/>
              </a:xfrm>
            </p:grpSpPr>
            <p:sp>
              <p:nvSpPr>
                <p:cNvPr id="8803" name="Google Shape;8803;p72"/>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2"/>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72"/>
              <p:cNvGrpSpPr/>
              <p:nvPr/>
            </p:nvGrpSpPr>
            <p:grpSpPr>
              <a:xfrm>
                <a:off x="4217248" y="3570893"/>
                <a:ext cx="37776" cy="32364"/>
                <a:chOff x="4217248" y="3570893"/>
                <a:chExt cx="37776" cy="32364"/>
              </a:xfrm>
            </p:grpSpPr>
            <p:sp>
              <p:nvSpPr>
                <p:cNvPr id="8806" name="Google Shape;8806;p72"/>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2"/>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8" name="Google Shape;8808;p72"/>
              <p:cNvGrpSpPr/>
              <p:nvPr/>
            </p:nvGrpSpPr>
            <p:grpSpPr>
              <a:xfrm>
                <a:off x="4255307" y="3431612"/>
                <a:ext cx="37776" cy="32451"/>
                <a:chOff x="4255307" y="3431612"/>
                <a:chExt cx="37776" cy="32451"/>
              </a:xfrm>
            </p:grpSpPr>
            <p:sp>
              <p:nvSpPr>
                <p:cNvPr id="8809" name="Google Shape;8809;p72"/>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2"/>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1" name="Google Shape;8811;p72"/>
              <p:cNvGrpSpPr/>
              <p:nvPr/>
            </p:nvGrpSpPr>
            <p:grpSpPr>
              <a:xfrm>
                <a:off x="3853052" y="3577398"/>
                <a:ext cx="37776" cy="32420"/>
                <a:chOff x="3853052" y="3577398"/>
                <a:chExt cx="37776" cy="32420"/>
              </a:xfrm>
            </p:grpSpPr>
            <p:sp>
              <p:nvSpPr>
                <p:cNvPr id="8812" name="Google Shape;8812;p72"/>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2"/>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72"/>
              <p:cNvGrpSpPr/>
              <p:nvPr/>
            </p:nvGrpSpPr>
            <p:grpSpPr>
              <a:xfrm>
                <a:off x="4039908" y="3412107"/>
                <a:ext cx="37776" cy="32357"/>
                <a:chOff x="4039908" y="3412107"/>
                <a:chExt cx="37776" cy="32357"/>
              </a:xfrm>
            </p:grpSpPr>
            <p:sp>
              <p:nvSpPr>
                <p:cNvPr id="8815" name="Google Shape;8815;p72"/>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2"/>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7" name="Google Shape;8817;p72"/>
              <p:cNvGrpSpPr/>
              <p:nvPr/>
            </p:nvGrpSpPr>
            <p:grpSpPr>
              <a:xfrm>
                <a:off x="4017360" y="3342061"/>
                <a:ext cx="37870" cy="32380"/>
                <a:chOff x="4017360" y="3342061"/>
                <a:chExt cx="37870" cy="32380"/>
              </a:xfrm>
            </p:grpSpPr>
            <p:sp>
              <p:nvSpPr>
                <p:cNvPr id="8818" name="Google Shape;8818;p72"/>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2"/>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0" name="Google Shape;8820;p72"/>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2"/>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2" name="Google Shape;8822;p72"/>
              <p:cNvGrpSpPr/>
              <p:nvPr/>
            </p:nvGrpSpPr>
            <p:grpSpPr>
              <a:xfrm>
                <a:off x="3750870" y="3418650"/>
                <a:ext cx="37776" cy="32380"/>
                <a:chOff x="3750870" y="3418650"/>
                <a:chExt cx="37776" cy="32380"/>
              </a:xfrm>
            </p:grpSpPr>
            <p:sp>
              <p:nvSpPr>
                <p:cNvPr id="8823" name="Google Shape;8823;p72"/>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2"/>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5" name="Google Shape;8825;p72"/>
              <p:cNvGrpSpPr/>
              <p:nvPr/>
            </p:nvGrpSpPr>
            <p:grpSpPr>
              <a:xfrm>
                <a:off x="3632509" y="3274438"/>
                <a:ext cx="37783" cy="32357"/>
                <a:chOff x="3632509" y="3274438"/>
                <a:chExt cx="37783" cy="32357"/>
              </a:xfrm>
            </p:grpSpPr>
            <p:sp>
              <p:nvSpPr>
                <p:cNvPr id="8826" name="Google Shape;8826;p72"/>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2"/>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72"/>
              <p:cNvGrpSpPr/>
              <p:nvPr/>
            </p:nvGrpSpPr>
            <p:grpSpPr>
              <a:xfrm>
                <a:off x="3906424" y="3297561"/>
                <a:ext cx="37776" cy="32451"/>
                <a:chOff x="3906424" y="3297561"/>
                <a:chExt cx="37776" cy="32451"/>
              </a:xfrm>
            </p:grpSpPr>
            <p:sp>
              <p:nvSpPr>
                <p:cNvPr id="8829" name="Google Shape;8829;p72"/>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2"/>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1" name="Google Shape;8831;p72"/>
              <p:cNvGrpSpPr/>
              <p:nvPr/>
            </p:nvGrpSpPr>
            <p:grpSpPr>
              <a:xfrm>
                <a:off x="3866084" y="3412107"/>
                <a:ext cx="37776" cy="32357"/>
                <a:chOff x="3866084" y="3412107"/>
                <a:chExt cx="37776" cy="32357"/>
              </a:xfrm>
            </p:grpSpPr>
            <p:sp>
              <p:nvSpPr>
                <p:cNvPr id="8832" name="Google Shape;8832;p72"/>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2"/>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72"/>
              <p:cNvGrpSpPr/>
              <p:nvPr/>
            </p:nvGrpSpPr>
            <p:grpSpPr>
              <a:xfrm>
                <a:off x="4023919" y="3766409"/>
                <a:ext cx="37783" cy="32357"/>
                <a:chOff x="4023919" y="3766409"/>
                <a:chExt cx="37783" cy="32357"/>
              </a:xfrm>
            </p:grpSpPr>
            <p:sp>
              <p:nvSpPr>
                <p:cNvPr id="8835" name="Google Shape;8835;p72"/>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2"/>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72"/>
              <p:cNvGrpSpPr/>
              <p:nvPr/>
            </p:nvGrpSpPr>
            <p:grpSpPr>
              <a:xfrm>
                <a:off x="3973882" y="3779449"/>
                <a:ext cx="37776" cy="32357"/>
                <a:chOff x="3973882" y="3779449"/>
                <a:chExt cx="37776" cy="32357"/>
              </a:xfrm>
            </p:grpSpPr>
            <p:sp>
              <p:nvSpPr>
                <p:cNvPr id="8838" name="Google Shape;8838;p72"/>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2"/>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72"/>
              <p:cNvGrpSpPr/>
              <p:nvPr/>
            </p:nvGrpSpPr>
            <p:grpSpPr>
              <a:xfrm>
                <a:off x="4073398" y="3838028"/>
                <a:ext cx="37776" cy="32380"/>
                <a:chOff x="4073398" y="3838028"/>
                <a:chExt cx="37776" cy="32380"/>
              </a:xfrm>
            </p:grpSpPr>
            <p:sp>
              <p:nvSpPr>
                <p:cNvPr id="8841" name="Google Shape;8841;p72"/>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2"/>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3" name="Google Shape;8843;p72"/>
              <p:cNvGrpSpPr/>
              <p:nvPr/>
            </p:nvGrpSpPr>
            <p:grpSpPr>
              <a:xfrm>
                <a:off x="4342672" y="4144496"/>
                <a:ext cx="37752" cy="32364"/>
                <a:chOff x="4342672" y="4144496"/>
                <a:chExt cx="37752" cy="32364"/>
              </a:xfrm>
            </p:grpSpPr>
            <p:sp>
              <p:nvSpPr>
                <p:cNvPr id="8844" name="Google Shape;8844;p72"/>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2"/>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72"/>
              <p:cNvGrpSpPr/>
              <p:nvPr/>
            </p:nvGrpSpPr>
            <p:grpSpPr>
              <a:xfrm>
                <a:off x="4406386" y="4056872"/>
                <a:ext cx="37783" cy="32364"/>
                <a:chOff x="4406386" y="4056872"/>
                <a:chExt cx="37783" cy="32364"/>
              </a:xfrm>
            </p:grpSpPr>
            <p:sp>
              <p:nvSpPr>
                <p:cNvPr id="8847" name="Google Shape;8847;p72"/>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2"/>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72"/>
              <p:cNvGrpSpPr/>
              <p:nvPr/>
            </p:nvGrpSpPr>
            <p:grpSpPr>
              <a:xfrm>
                <a:off x="4284416" y="4245254"/>
                <a:ext cx="37783" cy="32357"/>
                <a:chOff x="4284416" y="4245254"/>
                <a:chExt cx="37783" cy="32357"/>
              </a:xfrm>
            </p:grpSpPr>
            <p:sp>
              <p:nvSpPr>
                <p:cNvPr id="8850" name="Google Shape;8850;p72"/>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2"/>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72"/>
              <p:cNvGrpSpPr/>
              <p:nvPr/>
            </p:nvGrpSpPr>
            <p:grpSpPr>
              <a:xfrm>
                <a:off x="4219057" y="4331258"/>
                <a:ext cx="37776" cy="32364"/>
                <a:chOff x="4219057" y="4331258"/>
                <a:chExt cx="37776" cy="32364"/>
              </a:xfrm>
            </p:grpSpPr>
            <p:sp>
              <p:nvSpPr>
                <p:cNvPr id="8853" name="Google Shape;8853;p72"/>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2"/>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72"/>
              <p:cNvGrpSpPr/>
              <p:nvPr/>
            </p:nvGrpSpPr>
            <p:grpSpPr>
              <a:xfrm>
                <a:off x="4204122" y="4141688"/>
                <a:ext cx="33497" cy="28699"/>
                <a:chOff x="4204122" y="4141688"/>
                <a:chExt cx="33497" cy="28699"/>
              </a:xfrm>
            </p:grpSpPr>
            <p:sp>
              <p:nvSpPr>
                <p:cNvPr id="8856" name="Google Shape;8856;p72"/>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2"/>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8" name="Google Shape;8858;p72"/>
              <p:cNvGrpSpPr/>
              <p:nvPr/>
            </p:nvGrpSpPr>
            <p:grpSpPr>
              <a:xfrm>
                <a:off x="4301546" y="4003869"/>
                <a:ext cx="38916" cy="33324"/>
                <a:chOff x="4301546" y="4003869"/>
                <a:chExt cx="38916" cy="33324"/>
              </a:xfrm>
            </p:grpSpPr>
            <p:sp>
              <p:nvSpPr>
                <p:cNvPr id="8859" name="Google Shape;8859;p72"/>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2"/>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72"/>
              <p:cNvGrpSpPr/>
              <p:nvPr/>
            </p:nvGrpSpPr>
            <p:grpSpPr>
              <a:xfrm>
                <a:off x="4210681" y="3924669"/>
                <a:ext cx="36549" cy="31366"/>
                <a:chOff x="4210681" y="3924669"/>
                <a:chExt cx="36549" cy="31366"/>
              </a:xfrm>
            </p:grpSpPr>
            <p:sp>
              <p:nvSpPr>
                <p:cNvPr id="8862" name="Google Shape;8862;p72"/>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2"/>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4" name="Google Shape;8864;p72"/>
              <p:cNvGrpSpPr/>
              <p:nvPr/>
            </p:nvGrpSpPr>
            <p:grpSpPr>
              <a:xfrm>
                <a:off x="3987771" y="3628874"/>
                <a:ext cx="31499" cy="26993"/>
                <a:chOff x="3987771" y="3628874"/>
                <a:chExt cx="31499" cy="26993"/>
              </a:xfrm>
            </p:grpSpPr>
            <p:sp>
              <p:nvSpPr>
                <p:cNvPr id="8865" name="Google Shape;8865;p72"/>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2"/>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7" name="Google Shape;8867;p72"/>
              <p:cNvGrpSpPr/>
              <p:nvPr/>
            </p:nvGrpSpPr>
            <p:grpSpPr>
              <a:xfrm>
                <a:off x="4087382" y="3775674"/>
                <a:ext cx="31405" cy="26898"/>
                <a:chOff x="4087382" y="3775674"/>
                <a:chExt cx="31405" cy="26898"/>
              </a:xfrm>
            </p:grpSpPr>
            <p:sp>
              <p:nvSpPr>
                <p:cNvPr id="8868" name="Google Shape;8868;p72"/>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2"/>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72"/>
              <p:cNvGrpSpPr/>
              <p:nvPr/>
            </p:nvGrpSpPr>
            <p:grpSpPr>
              <a:xfrm>
                <a:off x="4118873" y="3856637"/>
                <a:ext cx="31405" cy="26906"/>
                <a:chOff x="4118873" y="3856637"/>
                <a:chExt cx="31405" cy="26906"/>
              </a:xfrm>
            </p:grpSpPr>
            <p:sp>
              <p:nvSpPr>
                <p:cNvPr id="8871" name="Google Shape;8871;p72"/>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2"/>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72"/>
              <p:cNvGrpSpPr/>
              <p:nvPr/>
            </p:nvGrpSpPr>
            <p:grpSpPr>
              <a:xfrm>
                <a:off x="4168541" y="3639523"/>
                <a:ext cx="31499" cy="26906"/>
                <a:chOff x="4168541" y="3639523"/>
                <a:chExt cx="31499" cy="26906"/>
              </a:xfrm>
            </p:grpSpPr>
            <p:sp>
              <p:nvSpPr>
                <p:cNvPr id="8874" name="Google Shape;8874;p72"/>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2"/>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6" name="Google Shape;8876;p72"/>
              <p:cNvGrpSpPr/>
              <p:nvPr/>
            </p:nvGrpSpPr>
            <p:grpSpPr>
              <a:xfrm>
                <a:off x="3965789" y="3393545"/>
                <a:ext cx="31405" cy="26945"/>
                <a:chOff x="3965789" y="3393545"/>
                <a:chExt cx="31405" cy="26945"/>
              </a:xfrm>
            </p:grpSpPr>
            <p:sp>
              <p:nvSpPr>
                <p:cNvPr id="8877" name="Google Shape;8877;p72"/>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2"/>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72"/>
              <p:cNvGrpSpPr/>
              <p:nvPr/>
            </p:nvGrpSpPr>
            <p:grpSpPr>
              <a:xfrm>
                <a:off x="3925166" y="3491008"/>
                <a:ext cx="31405" cy="27001"/>
                <a:chOff x="3925166" y="3491008"/>
                <a:chExt cx="31405" cy="27001"/>
              </a:xfrm>
            </p:grpSpPr>
            <p:sp>
              <p:nvSpPr>
                <p:cNvPr id="8880" name="Google Shape;8880;p72"/>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2"/>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72"/>
              <p:cNvGrpSpPr/>
              <p:nvPr/>
            </p:nvGrpSpPr>
            <p:grpSpPr>
              <a:xfrm>
                <a:off x="3682845" y="3340976"/>
                <a:ext cx="31397" cy="26898"/>
                <a:chOff x="3682845" y="3340976"/>
                <a:chExt cx="31397" cy="26898"/>
              </a:xfrm>
            </p:grpSpPr>
            <p:sp>
              <p:nvSpPr>
                <p:cNvPr id="8883" name="Google Shape;8883;p72"/>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2"/>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72"/>
              <p:cNvGrpSpPr/>
              <p:nvPr/>
            </p:nvGrpSpPr>
            <p:grpSpPr>
              <a:xfrm>
                <a:off x="3795393" y="3353725"/>
                <a:ext cx="31499" cy="26993"/>
                <a:chOff x="3795393" y="3353725"/>
                <a:chExt cx="31499" cy="26993"/>
              </a:xfrm>
            </p:grpSpPr>
            <p:sp>
              <p:nvSpPr>
                <p:cNvPr id="8886" name="Google Shape;8886;p72"/>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2"/>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8" name="Google Shape;8888;p72"/>
              <p:cNvGrpSpPr/>
              <p:nvPr/>
            </p:nvGrpSpPr>
            <p:grpSpPr>
              <a:xfrm>
                <a:off x="4176909" y="4363221"/>
                <a:ext cx="38924" cy="33316"/>
                <a:chOff x="4176909" y="4363221"/>
                <a:chExt cx="38924" cy="33316"/>
              </a:xfrm>
            </p:grpSpPr>
            <p:sp>
              <p:nvSpPr>
                <p:cNvPr id="8889" name="Google Shape;8889;p72"/>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2"/>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1" name="Google Shape;8891;p72"/>
              <p:cNvGrpSpPr/>
              <p:nvPr/>
            </p:nvGrpSpPr>
            <p:grpSpPr>
              <a:xfrm>
                <a:off x="4226191" y="4007660"/>
                <a:ext cx="33560" cy="28770"/>
                <a:chOff x="4226191" y="4007660"/>
                <a:chExt cx="33560" cy="28770"/>
              </a:xfrm>
            </p:grpSpPr>
            <p:sp>
              <p:nvSpPr>
                <p:cNvPr id="8892" name="Google Shape;8892;p72"/>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2"/>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4" name="Google Shape;8894;p72"/>
              <p:cNvGrpSpPr/>
              <p:nvPr/>
            </p:nvGrpSpPr>
            <p:grpSpPr>
              <a:xfrm>
                <a:off x="3597785" y="3377045"/>
                <a:ext cx="33591" cy="28699"/>
                <a:chOff x="3597785" y="3377045"/>
                <a:chExt cx="33591" cy="28699"/>
              </a:xfrm>
            </p:grpSpPr>
            <p:sp>
              <p:nvSpPr>
                <p:cNvPr id="8895" name="Google Shape;8895;p72"/>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2"/>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7" name="Google Shape;8897;p72"/>
              <p:cNvGrpSpPr/>
              <p:nvPr/>
            </p:nvGrpSpPr>
            <p:grpSpPr>
              <a:xfrm>
                <a:off x="3887870" y="3669796"/>
                <a:ext cx="33591" cy="28692"/>
                <a:chOff x="3887870" y="3669796"/>
                <a:chExt cx="33591" cy="28692"/>
              </a:xfrm>
            </p:grpSpPr>
            <p:sp>
              <p:nvSpPr>
                <p:cNvPr id="8898" name="Google Shape;8898;p72"/>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2"/>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72"/>
              <p:cNvGrpSpPr/>
              <p:nvPr/>
            </p:nvGrpSpPr>
            <p:grpSpPr>
              <a:xfrm>
                <a:off x="3818320" y="3481625"/>
                <a:ext cx="33497" cy="28770"/>
                <a:chOff x="3818320" y="3481625"/>
                <a:chExt cx="33497" cy="28770"/>
              </a:xfrm>
            </p:grpSpPr>
            <p:sp>
              <p:nvSpPr>
                <p:cNvPr id="8901" name="Google Shape;8901;p72"/>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2"/>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72"/>
              <p:cNvGrpSpPr/>
              <p:nvPr/>
            </p:nvGrpSpPr>
            <p:grpSpPr>
              <a:xfrm>
                <a:off x="4278139" y="4120948"/>
                <a:ext cx="37492" cy="32129"/>
                <a:chOff x="4278139" y="4120948"/>
                <a:chExt cx="37492" cy="32129"/>
              </a:xfrm>
            </p:grpSpPr>
            <p:sp>
              <p:nvSpPr>
                <p:cNvPr id="8904" name="Google Shape;8904;p72"/>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2"/>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6" name="Google Shape;8906;p72"/>
              <p:cNvGrpSpPr/>
              <p:nvPr/>
            </p:nvGrpSpPr>
            <p:grpSpPr>
              <a:xfrm>
                <a:off x="4419898" y="3977388"/>
                <a:ext cx="33497" cy="28692"/>
                <a:chOff x="4419898" y="3977388"/>
                <a:chExt cx="33497" cy="28692"/>
              </a:xfrm>
            </p:grpSpPr>
            <p:sp>
              <p:nvSpPr>
                <p:cNvPr id="8907" name="Google Shape;8907;p72"/>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2"/>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72"/>
              <p:cNvGrpSpPr/>
              <p:nvPr/>
            </p:nvGrpSpPr>
            <p:grpSpPr>
              <a:xfrm>
                <a:off x="4158930" y="4034684"/>
                <a:ext cx="33497" cy="28762"/>
                <a:chOff x="4158930" y="4034684"/>
                <a:chExt cx="33497" cy="28762"/>
              </a:xfrm>
            </p:grpSpPr>
            <p:sp>
              <p:nvSpPr>
                <p:cNvPr id="8910" name="Google Shape;8910;p72"/>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2"/>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72"/>
              <p:cNvGrpSpPr/>
              <p:nvPr/>
            </p:nvGrpSpPr>
            <p:grpSpPr>
              <a:xfrm>
                <a:off x="4134949" y="3957049"/>
                <a:ext cx="33497" cy="28770"/>
                <a:chOff x="4134949" y="3957049"/>
                <a:chExt cx="33497" cy="28770"/>
              </a:xfrm>
            </p:grpSpPr>
            <p:sp>
              <p:nvSpPr>
                <p:cNvPr id="8913" name="Google Shape;8913;p72"/>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2"/>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72"/>
              <p:cNvGrpSpPr/>
              <p:nvPr/>
            </p:nvGrpSpPr>
            <p:grpSpPr>
              <a:xfrm>
                <a:off x="4193653" y="4184403"/>
                <a:ext cx="43580" cy="37264"/>
                <a:chOff x="4193653" y="4184403"/>
                <a:chExt cx="43580" cy="37264"/>
              </a:xfrm>
            </p:grpSpPr>
            <p:sp>
              <p:nvSpPr>
                <p:cNvPr id="8916" name="Google Shape;8916;p72"/>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2"/>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72"/>
              <p:cNvGrpSpPr/>
              <p:nvPr/>
            </p:nvGrpSpPr>
            <p:grpSpPr>
              <a:xfrm>
                <a:off x="4343600" y="3943844"/>
                <a:ext cx="43580" cy="37312"/>
                <a:chOff x="4343600" y="3943844"/>
                <a:chExt cx="43580" cy="37312"/>
              </a:xfrm>
            </p:grpSpPr>
            <p:sp>
              <p:nvSpPr>
                <p:cNvPr id="8919" name="Google Shape;8919;p72"/>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2"/>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72"/>
              <p:cNvGrpSpPr/>
              <p:nvPr/>
            </p:nvGrpSpPr>
            <p:grpSpPr>
              <a:xfrm>
                <a:off x="4172339" y="3381693"/>
                <a:ext cx="31499" cy="27001"/>
                <a:chOff x="4172339" y="3381693"/>
                <a:chExt cx="31499" cy="27001"/>
              </a:xfrm>
            </p:grpSpPr>
            <p:sp>
              <p:nvSpPr>
                <p:cNvPr id="8922" name="Google Shape;8922;p72"/>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2"/>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27" name="Shape 8927"/>
        <p:cNvGrpSpPr/>
        <p:nvPr/>
      </p:nvGrpSpPr>
      <p:grpSpPr>
        <a:xfrm>
          <a:off x="0" y="0"/>
          <a:ext cx="0" cy="0"/>
          <a:chOff x="0" y="0"/>
          <a:chExt cx="0" cy="0"/>
        </a:xfrm>
      </p:grpSpPr>
      <p:grpSp>
        <p:nvGrpSpPr>
          <p:cNvPr id="8928" name="Google Shape;8928;p73"/>
          <p:cNvGrpSpPr/>
          <p:nvPr/>
        </p:nvGrpSpPr>
        <p:grpSpPr>
          <a:xfrm>
            <a:off x="2126623" y="3607908"/>
            <a:ext cx="1102891" cy="760337"/>
            <a:chOff x="4967783" y="2151471"/>
            <a:chExt cx="3920692" cy="2702940"/>
          </a:xfrm>
        </p:grpSpPr>
        <p:grpSp>
          <p:nvGrpSpPr>
            <p:cNvPr id="8929" name="Google Shape;8929;p73"/>
            <p:cNvGrpSpPr/>
            <p:nvPr/>
          </p:nvGrpSpPr>
          <p:grpSpPr>
            <a:xfrm>
              <a:off x="5045709" y="2252109"/>
              <a:ext cx="3761071" cy="2501708"/>
              <a:chOff x="2691784" y="1805334"/>
              <a:chExt cx="3761071" cy="2501708"/>
            </a:xfrm>
          </p:grpSpPr>
          <p:sp>
            <p:nvSpPr>
              <p:cNvPr id="8930" name="Google Shape;8930;p73"/>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3"/>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3"/>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3"/>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3"/>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3"/>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3"/>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7" name="Google Shape;8937;p73"/>
            <p:cNvGrpSpPr/>
            <p:nvPr/>
          </p:nvGrpSpPr>
          <p:grpSpPr>
            <a:xfrm>
              <a:off x="4967783" y="2151471"/>
              <a:ext cx="3920692" cy="2702940"/>
              <a:chOff x="2613858" y="1704696"/>
              <a:chExt cx="3920692" cy="2702940"/>
            </a:xfrm>
          </p:grpSpPr>
          <p:sp>
            <p:nvSpPr>
              <p:cNvPr id="8938" name="Google Shape;8938;p73"/>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3"/>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3"/>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3"/>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3"/>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43" name="Google Shape;8943;p73"/>
          <p:cNvGrpSpPr/>
          <p:nvPr/>
        </p:nvGrpSpPr>
        <p:grpSpPr>
          <a:xfrm>
            <a:off x="3530532" y="1496185"/>
            <a:ext cx="1561911" cy="708580"/>
            <a:chOff x="3530532" y="1496185"/>
            <a:chExt cx="1561911" cy="708580"/>
          </a:xfrm>
        </p:grpSpPr>
        <p:grpSp>
          <p:nvGrpSpPr>
            <p:cNvPr id="8944" name="Google Shape;8944;p73"/>
            <p:cNvGrpSpPr/>
            <p:nvPr/>
          </p:nvGrpSpPr>
          <p:grpSpPr>
            <a:xfrm>
              <a:off x="3720318" y="1857562"/>
              <a:ext cx="1372125" cy="54"/>
              <a:chOff x="3720318" y="1857562"/>
              <a:chExt cx="1372125" cy="54"/>
            </a:xfrm>
          </p:grpSpPr>
          <p:cxnSp>
            <p:nvCxnSpPr>
              <p:cNvPr id="8945" name="Google Shape;8945;p73"/>
              <p:cNvCxnSpPr>
                <a:endCxn id="8946"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947" name="Google Shape;8947;p73"/>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948" name="Google Shape;8948;p73"/>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949" name="Google Shape;8949;p73"/>
              <p:cNvCxnSpPr>
                <a:stCxn id="8946"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950" name="Google Shape;8950;p73"/>
            <p:cNvGrpSpPr/>
            <p:nvPr/>
          </p:nvGrpSpPr>
          <p:grpSpPr>
            <a:xfrm>
              <a:off x="3567462" y="1496185"/>
              <a:ext cx="286500" cy="272914"/>
              <a:chOff x="3567462" y="1496185"/>
              <a:chExt cx="286500" cy="272914"/>
            </a:xfrm>
          </p:grpSpPr>
          <p:cxnSp>
            <p:nvCxnSpPr>
              <p:cNvPr id="8951" name="Google Shape;8951;p73"/>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952" name="Google Shape;8952;p73"/>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3" name="Google Shape;8953;p73"/>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3"/>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5" name="Google Shape;8955;p73"/>
            <p:cNvGrpSpPr/>
            <p:nvPr/>
          </p:nvGrpSpPr>
          <p:grpSpPr>
            <a:xfrm>
              <a:off x="3929014" y="1960574"/>
              <a:ext cx="286500" cy="242342"/>
              <a:chOff x="3929014" y="1960574"/>
              <a:chExt cx="286500" cy="242342"/>
            </a:xfrm>
          </p:grpSpPr>
          <p:cxnSp>
            <p:nvCxnSpPr>
              <p:cNvPr id="8956" name="Google Shape;8956;p73"/>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957" name="Google Shape;8957;p73"/>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8" name="Google Shape;8958;p73"/>
            <p:cNvGrpSpPr/>
            <p:nvPr/>
          </p:nvGrpSpPr>
          <p:grpSpPr>
            <a:xfrm>
              <a:off x="4290828" y="1496185"/>
              <a:ext cx="286500" cy="272914"/>
              <a:chOff x="4290828" y="1496185"/>
              <a:chExt cx="286500" cy="272914"/>
            </a:xfrm>
          </p:grpSpPr>
          <p:cxnSp>
            <p:nvCxnSpPr>
              <p:cNvPr id="8959" name="Google Shape;8959;p73"/>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960" name="Google Shape;8960;p73"/>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1" name="Google Shape;8961;p73"/>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3"/>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2" name="Google Shape;8962;p73"/>
            <p:cNvGrpSpPr/>
            <p:nvPr/>
          </p:nvGrpSpPr>
          <p:grpSpPr>
            <a:xfrm>
              <a:off x="4657726" y="1959674"/>
              <a:ext cx="286500" cy="245092"/>
              <a:chOff x="4657726" y="1959674"/>
              <a:chExt cx="286500" cy="245092"/>
            </a:xfrm>
          </p:grpSpPr>
          <p:cxnSp>
            <p:nvCxnSpPr>
              <p:cNvPr id="8963" name="Google Shape;8963;p73"/>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964" name="Google Shape;8964;p73"/>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65" name="Google Shape;8965;p73"/>
          <p:cNvGrpSpPr/>
          <p:nvPr/>
        </p:nvGrpSpPr>
        <p:grpSpPr>
          <a:xfrm>
            <a:off x="3512551" y="2358282"/>
            <a:ext cx="1597032" cy="378649"/>
            <a:chOff x="3512551" y="2358282"/>
            <a:chExt cx="1597032" cy="378649"/>
          </a:xfrm>
        </p:grpSpPr>
        <p:grpSp>
          <p:nvGrpSpPr>
            <p:cNvPr id="8966" name="Google Shape;8966;p73"/>
            <p:cNvGrpSpPr/>
            <p:nvPr/>
          </p:nvGrpSpPr>
          <p:grpSpPr>
            <a:xfrm>
              <a:off x="3738198" y="2553002"/>
              <a:ext cx="1145834" cy="117"/>
              <a:chOff x="3738198" y="2553002"/>
              <a:chExt cx="1145834" cy="117"/>
            </a:xfrm>
          </p:grpSpPr>
          <p:cxnSp>
            <p:nvCxnSpPr>
              <p:cNvPr id="8967" name="Google Shape;8967;p73"/>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968" name="Google Shape;8968;p73"/>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969" name="Google Shape;8969;p73"/>
              <p:cNvCxnSpPr>
                <a:stCxn id="8970" idx="6"/>
                <a:endCxn id="8971"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972" name="Google Shape;8972;p73"/>
            <p:cNvGrpSpPr/>
            <p:nvPr/>
          </p:nvGrpSpPr>
          <p:grpSpPr>
            <a:xfrm>
              <a:off x="3969644" y="2440153"/>
              <a:ext cx="225900" cy="296779"/>
              <a:chOff x="3969644" y="2440153"/>
              <a:chExt cx="225900" cy="296779"/>
            </a:xfrm>
          </p:grpSpPr>
          <p:cxnSp>
            <p:nvCxnSpPr>
              <p:cNvPr id="8973" name="Google Shape;8973;p73"/>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971" name="Google Shape;8971;p73"/>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3"/>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5" name="Google Shape;8975;p73"/>
            <p:cNvGrpSpPr/>
            <p:nvPr/>
          </p:nvGrpSpPr>
          <p:grpSpPr>
            <a:xfrm>
              <a:off x="4426818" y="2358282"/>
              <a:ext cx="225600" cy="307471"/>
              <a:chOff x="4426818" y="2358282"/>
              <a:chExt cx="225600" cy="307471"/>
            </a:xfrm>
          </p:grpSpPr>
          <p:cxnSp>
            <p:nvCxnSpPr>
              <p:cNvPr id="8976" name="Google Shape;8976;p73"/>
              <p:cNvCxnSpPr>
                <a:stCxn id="8977"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978" name="Google Shape;8978;p73"/>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3"/>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9" name="Google Shape;8979;p73"/>
            <p:cNvGrpSpPr/>
            <p:nvPr/>
          </p:nvGrpSpPr>
          <p:grpSpPr>
            <a:xfrm>
              <a:off x="4883984" y="2440153"/>
              <a:ext cx="225600" cy="296479"/>
              <a:chOff x="4883984" y="2440153"/>
              <a:chExt cx="225600" cy="296479"/>
            </a:xfrm>
          </p:grpSpPr>
          <p:cxnSp>
            <p:nvCxnSpPr>
              <p:cNvPr id="8980" name="Google Shape;8980;p73"/>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981" name="Google Shape;8981;p73"/>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3"/>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3" name="Google Shape;8983;p73"/>
            <p:cNvGrpSpPr/>
            <p:nvPr/>
          </p:nvGrpSpPr>
          <p:grpSpPr>
            <a:xfrm>
              <a:off x="3512551" y="2358356"/>
              <a:ext cx="225647" cy="307629"/>
              <a:chOff x="2182679" y="2005014"/>
              <a:chExt cx="792300" cy="1080158"/>
            </a:xfrm>
          </p:grpSpPr>
          <p:cxnSp>
            <p:nvCxnSpPr>
              <p:cNvPr id="8984" name="Google Shape;8984;p73"/>
              <p:cNvCxnSpPr>
                <a:stCxn id="8985"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970" name="Google Shape;8970;p73"/>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3"/>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86" name="Google Shape;8986;p73"/>
          <p:cNvGrpSpPr/>
          <p:nvPr/>
        </p:nvGrpSpPr>
        <p:grpSpPr>
          <a:xfrm>
            <a:off x="6872633" y="1182079"/>
            <a:ext cx="1559809" cy="722610"/>
            <a:chOff x="634175" y="2986275"/>
            <a:chExt cx="3147949" cy="1458344"/>
          </a:xfrm>
        </p:grpSpPr>
        <p:cxnSp>
          <p:nvCxnSpPr>
            <p:cNvPr id="8987" name="Google Shape;8987;p73"/>
            <p:cNvCxnSpPr>
              <a:stCxn id="8988" idx="4"/>
              <a:endCxn id="8989"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990" name="Google Shape;8990;p73"/>
            <p:cNvCxnSpPr>
              <a:stCxn id="8989" idx="0"/>
              <a:endCxn id="8991"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992" name="Google Shape;8992;p73"/>
            <p:cNvCxnSpPr>
              <a:stCxn id="8991" idx="4"/>
              <a:endCxn id="8993"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994" name="Google Shape;8994;p73"/>
            <p:cNvCxnSpPr>
              <a:stCxn id="8993" idx="0"/>
              <a:endCxn id="8995"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995" name="Google Shape;8995;p73"/>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991" name="Google Shape;8991;p73"/>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988" name="Google Shape;8988;p73"/>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993" name="Google Shape;8993;p73"/>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989" name="Google Shape;8989;p73"/>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996" name="Google Shape;8996;p73"/>
          <p:cNvGrpSpPr/>
          <p:nvPr/>
        </p:nvGrpSpPr>
        <p:grpSpPr>
          <a:xfrm>
            <a:off x="3526424" y="2891987"/>
            <a:ext cx="1570719" cy="294123"/>
            <a:chOff x="998425" y="1182125"/>
            <a:chExt cx="1065400" cy="199500"/>
          </a:xfrm>
        </p:grpSpPr>
        <p:sp>
          <p:nvSpPr>
            <p:cNvPr id="8997" name="Google Shape;8997;p7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2" name="Google Shape;9002;p73"/>
          <p:cNvGrpSpPr/>
          <p:nvPr/>
        </p:nvGrpSpPr>
        <p:grpSpPr>
          <a:xfrm>
            <a:off x="6869680" y="2009474"/>
            <a:ext cx="1565716" cy="366729"/>
            <a:chOff x="1247650" y="2075423"/>
            <a:chExt cx="6648477" cy="1557238"/>
          </a:xfrm>
        </p:grpSpPr>
        <p:sp>
          <p:nvSpPr>
            <p:cNvPr id="9003" name="Google Shape;9003;p7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9" name="Google Shape;9009;p73"/>
          <p:cNvGrpSpPr/>
          <p:nvPr/>
        </p:nvGrpSpPr>
        <p:grpSpPr>
          <a:xfrm>
            <a:off x="6853992" y="3158289"/>
            <a:ext cx="1597061" cy="663440"/>
            <a:chOff x="6796238" y="3158297"/>
            <a:chExt cx="1630319" cy="677257"/>
          </a:xfrm>
        </p:grpSpPr>
        <p:cxnSp>
          <p:nvCxnSpPr>
            <p:cNvPr id="9010" name="Google Shape;9010;p73"/>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011" name="Google Shape;9011;p73"/>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012" name="Google Shape;9012;p73"/>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9013" name="Google Shape;9013;p73"/>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9014" name="Google Shape;9014;p73"/>
            <p:cNvGrpSpPr/>
            <p:nvPr/>
          </p:nvGrpSpPr>
          <p:grpSpPr>
            <a:xfrm>
              <a:off x="6796238" y="3311904"/>
              <a:ext cx="1630319" cy="377697"/>
              <a:chOff x="6796238" y="3311904"/>
              <a:chExt cx="1630319" cy="377697"/>
            </a:xfrm>
          </p:grpSpPr>
          <p:sp>
            <p:nvSpPr>
              <p:cNvPr id="9015" name="Google Shape;9015;p73"/>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3"/>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3"/>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18" name="Google Shape;9018;p73"/>
          <p:cNvGrpSpPr/>
          <p:nvPr/>
        </p:nvGrpSpPr>
        <p:grpSpPr>
          <a:xfrm>
            <a:off x="5375130" y="1179681"/>
            <a:ext cx="1368606" cy="1593805"/>
            <a:chOff x="1839112" y="2209163"/>
            <a:chExt cx="1918159" cy="2233784"/>
          </a:xfrm>
        </p:grpSpPr>
        <p:sp>
          <p:nvSpPr>
            <p:cNvPr id="9019" name="Google Shape;9019;p73"/>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3"/>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3"/>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22" name="Google Shape;9022;p73"/>
            <p:cNvCxnSpPr>
              <a:stCxn id="9019" idx="6"/>
              <a:endCxn id="9020"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023" name="Google Shape;9023;p73"/>
            <p:cNvCxnSpPr>
              <a:stCxn id="9020" idx="4"/>
              <a:endCxn id="9024"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9025" name="Google Shape;9025;p73"/>
            <p:cNvCxnSpPr>
              <a:stCxn id="9024" idx="6"/>
              <a:endCxn id="9021"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026" name="Google Shape;9026;p73"/>
            <p:cNvCxnSpPr>
              <a:stCxn id="9021" idx="4"/>
              <a:endCxn id="9027"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9024" name="Google Shape;9024;p73"/>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3"/>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3"/>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29" name="Google Shape;9029;p73"/>
            <p:cNvCxnSpPr>
              <a:endCxn id="9028"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9030" name="Google Shape;9030;p73"/>
          <p:cNvGrpSpPr/>
          <p:nvPr/>
        </p:nvGrpSpPr>
        <p:grpSpPr>
          <a:xfrm>
            <a:off x="3507503" y="1185917"/>
            <a:ext cx="1637968" cy="154942"/>
            <a:chOff x="238125" y="2506075"/>
            <a:chExt cx="7115411" cy="673075"/>
          </a:xfrm>
        </p:grpSpPr>
        <p:sp>
          <p:nvSpPr>
            <p:cNvPr id="9031" name="Google Shape;9031;p7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73"/>
          <p:cNvGrpSpPr/>
          <p:nvPr/>
        </p:nvGrpSpPr>
        <p:grpSpPr>
          <a:xfrm>
            <a:off x="746187" y="1507514"/>
            <a:ext cx="2476762" cy="91743"/>
            <a:chOff x="1464850" y="436376"/>
            <a:chExt cx="6001362" cy="222300"/>
          </a:xfrm>
        </p:grpSpPr>
        <p:sp>
          <p:nvSpPr>
            <p:cNvPr id="9037" name="Google Shape;9037;p73"/>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3"/>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3"/>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3"/>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3"/>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42" name="Google Shape;9042;p73"/>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043" name="Google Shape;9043;p73"/>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044" name="Google Shape;9044;p73"/>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045" name="Google Shape;9045;p73"/>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9046" name="Google Shape;9046;p73"/>
          <p:cNvGrpSpPr/>
          <p:nvPr/>
        </p:nvGrpSpPr>
        <p:grpSpPr>
          <a:xfrm>
            <a:off x="732455" y="2742980"/>
            <a:ext cx="1452710" cy="651923"/>
            <a:chOff x="803162" y="2667727"/>
            <a:chExt cx="1411906" cy="633611"/>
          </a:xfrm>
        </p:grpSpPr>
        <p:cxnSp>
          <p:nvCxnSpPr>
            <p:cNvPr id="9047" name="Google Shape;9047;p73"/>
            <p:cNvCxnSpPr>
              <a:stCxn id="9048" idx="2"/>
              <a:endCxn id="9049"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050" name="Google Shape;9050;p73"/>
            <p:cNvCxnSpPr>
              <a:stCxn id="9051" idx="0"/>
              <a:endCxn id="9048"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052" name="Google Shape;9052;p73"/>
            <p:cNvCxnSpPr>
              <a:stCxn id="9051" idx="2"/>
              <a:endCxn id="9053"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054" name="Google Shape;9054;p73"/>
            <p:cNvCxnSpPr>
              <a:stCxn id="9055" idx="0"/>
              <a:endCxn id="9051"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056" name="Google Shape;9056;p73"/>
            <p:cNvCxnSpPr>
              <a:stCxn id="9049" idx="2"/>
              <a:endCxn id="9057"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058" name="Google Shape;9058;p73"/>
            <p:cNvCxnSpPr>
              <a:stCxn id="9059" idx="0"/>
              <a:endCxn id="9049"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9055" name="Google Shape;9055;p73"/>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053" name="Google Shape;9053;p73"/>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059" name="Google Shape;9059;p73"/>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057" name="Google Shape;9057;p73"/>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049" name="Google Shape;9049;p73"/>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051" name="Google Shape;9051;p73"/>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048" name="Google Shape;9048;p73"/>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9060" name="Google Shape;9060;p73"/>
          <p:cNvGrpSpPr/>
          <p:nvPr/>
        </p:nvGrpSpPr>
        <p:grpSpPr>
          <a:xfrm>
            <a:off x="732456" y="1178518"/>
            <a:ext cx="2518541" cy="209309"/>
            <a:chOff x="803163" y="1111966"/>
            <a:chExt cx="2447800" cy="203430"/>
          </a:xfrm>
        </p:grpSpPr>
        <p:grpSp>
          <p:nvGrpSpPr>
            <p:cNvPr id="9061" name="Google Shape;9061;p73"/>
            <p:cNvGrpSpPr/>
            <p:nvPr/>
          </p:nvGrpSpPr>
          <p:grpSpPr>
            <a:xfrm>
              <a:off x="1958180" y="1111966"/>
              <a:ext cx="588019" cy="121396"/>
              <a:chOff x="4808316" y="2800065"/>
              <a:chExt cx="1999386" cy="412910"/>
            </a:xfrm>
          </p:grpSpPr>
          <p:sp>
            <p:nvSpPr>
              <p:cNvPr id="9062" name="Google Shape;9062;p73"/>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3" name="Google Shape;9063;p73"/>
              <p:cNvGrpSpPr/>
              <p:nvPr/>
            </p:nvGrpSpPr>
            <p:grpSpPr>
              <a:xfrm>
                <a:off x="4808316" y="2800065"/>
                <a:ext cx="92400" cy="411825"/>
                <a:chOff x="845575" y="2563700"/>
                <a:chExt cx="92400" cy="411825"/>
              </a:xfrm>
            </p:grpSpPr>
            <p:cxnSp>
              <p:nvCxnSpPr>
                <p:cNvPr id="9064" name="Google Shape;9064;p7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065" name="Google Shape;9065;p7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9066" name="Google Shape;9066;p73"/>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9067" name="Google Shape;9067;p73"/>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8" name="Google Shape;9068;p73"/>
            <p:cNvGrpSpPr/>
            <p:nvPr/>
          </p:nvGrpSpPr>
          <p:grpSpPr>
            <a:xfrm>
              <a:off x="803163" y="1111974"/>
              <a:ext cx="591158" cy="121545"/>
              <a:chOff x="803163" y="1111974"/>
              <a:chExt cx="591158" cy="121545"/>
            </a:xfrm>
          </p:grpSpPr>
          <p:grpSp>
            <p:nvGrpSpPr>
              <p:cNvPr id="9069" name="Google Shape;9069;p73"/>
              <p:cNvGrpSpPr/>
              <p:nvPr/>
            </p:nvGrpSpPr>
            <p:grpSpPr>
              <a:xfrm>
                <a:off x="803163" y="1111974"/>
                <a:ext cx="27175" cy="121077"/>
                <a:chOff x="845575" y="2563700"/>
                <a:chExt cx="92400" cy="411825"/>
              </a:xfrm>
            </p:grpSpPr>
            <p:cxnSp>
              <p:nvCxnSpPr>
                <p:cNvPr id="9070" name="Google Shape;9070;p7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071" name="Google Shape;9071;p7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2" name="Google Shape;9072;p73"/>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73"/>
            <p:cNvGrpSpPr/>
            <p:nvPr/>
          </p:nvGrpSpPr>
          <p:grpSpPr>
            <a:xfrm>
              <a:off x="1381910" y="1194219"/>
              <a:ext cx="588341" cy="121177"/>
              <a:chOff x="1381910" y="1194219"/>
              <a:chExt cx="588341" cy="121177"/>
            </a:xfrm>
          </p:grpSpPr>
          <p:grpSp>
            <p:nvGrpSpPr>
              <p:cNvPr id="9074" name="Google Shape;9074;p73"/>
              <p:cNvGrpSpPr/>
              <p:nvPr/>
            </p:nvGrpSpPr>
            <p:grpSpPr>
              <a:xfrm rot="10800000">
                <a:off x="1381910" y="1194319"/>
                <a:ext cx="27175" cy="121077"/>
                <a:chOff x="2070100" y="2563700"/>
                <a:chExt cx="92400" cy="411825"/>
              </a:xfrm>
            </p:grpSpPr>
            <p:cxnSp>
              <p:nvCxnSpPr>
                <p:cNvPr id="9075" name="Google Shape;9075;p7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076" name="Google Shape;9076;p7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7" name="Google Shape;9077;p73"/>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73"/>
            <p:cNvGrpSpPr/>
            <p:nvPr/>
          </p:nvGrpSpPr>
          <p:grpSpPr>
            <a:xfrm>
              <a:off x="2532079" y="1194219"/>
              <a:ext cx="704927" cy="121177"/>
              <a:chOff x="2532079" y="1194219"/>
              <a:chExt cx="704927" cy="121177"/>
            </a:xfrm>
          </p:grpSpPr>
          <p:grpSp>
            <p:nvGrpSpPr>
              <p:cNvPr id="9079" name="Google Shape;9079;p73"/>
              <p:cNvGrpSpPr/>
              <p:nvPr/>
            </p:nvGrpSpPr>
            <p:grpSpPr>
              <a:xfrm rot="10800000">
                <a:off x="2532079" y="1194319"/>
                <a:ext cx="27175" cy="121077"/>
                <a:chOff x="2070100" y="2563700"/>
                <a:chExt cx="92400" cy="411825"/>
              </a:xfrm>
            </p:grpSpPr>
            <p:cxnSp>
              <p:nvCxnSpPr>
                <p:cNvPr id="9080" name="Google Shape;9080;p7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081" name="Google Shape;9081;p7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2" name="Google Shape;9082;p73"/>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83" name="Google Shape;9083;p73"/>
          <p:cNvGrpSpPr/>
          <p:nvPr/>
        </p:nvGrpSpPr>
        <p:grpSpPr>
          <a:xfrm>
            <a:off x="3525467" y="3875150"/>
            <a:ext cx="1567778" cy="491677"/>
            <a:chOff x="5194708" y="3484366"/>
            <a:chExt cx="3148148" cy="987304"/>
          </a:xfrm>
        </p:grpSpPr>
        <p:grpSp>
          <p:nvGrpSpPr>
            <p:cNvPr id="9084" name="Google Shape;9084;p73"/>
            <p:cNvGrpSpPr/>
            <p:nvPr/>
          </p:nvGrpSpPr>
          <p:grpSpPr>
            <a:xfrm>
              <a:off x="7531521" y="3484366"/>
              <a:ext cx="811335" cy="987304"/>
              <a:chOff x="3379425" y="1617275"/>
              <a:chExt cx="1090650" cy="1327200"/>
            </a:xfrm>
          </p:grpSpPr>
          <p:sp>
            <p:nvSpPr>
              <p:cNvPr id="9085" name="Google Shape;9085;p7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8" name="Google Shape;9088;p73"/>
            <p:cNvGrpSpPr/>
            <p:nvPr/>
          </p:nvGrpSpPr>
          <p:grpSpPr>
            <a:xfrm>
              <a:off x="6752546" y="3484366"/>
              <a:ext cx="811428" cy="987304"/>
              <a:chOff x="2332275" y="1617275"/>
              <a:chExt cx="1090775" cy="1327200"/>
            </a:xfrm>
          </p:grpSpPr>
          <p:sp>
            <p:nvSpPr>
              <p:cNvPr id="9089" name="Google Shape;9089;p7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2" name="Google Shape;9092;p73"/>
            <p:cNvGrpSpPr/>
            <p:nvPr/>
          </p:nvGrpSpPr>
          <p:grpSpPr>
            <a:xfrm>
              <a:off x="5973664" y="3484366"/>
              <a:ext cx="811335" cy="987304"/>
              <a:chOff x="1285250" y="1617275"/>
              <a:chExt cx="1090650" cy="1327200"/>
            </a:xfrm>
          </p:grpSpPr>
          <p:sp>
            <p:nvSpPr>
              <p:cNvPr id="9093" name="Google Shape;9093;p7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6" name="Google Shape;9096;p73"/>
            <p:cNvGrpSpPr/>
            <p:nvPr/>
          </p:nvGrpSpPr>
          <p:grpSpPr>
            <a:xfrm>
              <a:off x="5194708" y="3484366"/>
              <a:ext cx="811409" cy="987304"/>
              <a:chOff x="238125" y="1617275"/>
              <a:chExt cx="1090750" cy="1327200"/>
            </a:xfrm>
          </p:grpSpPr>
          <p:sp>
            <p:nvSpPr>
              <p:cNvPr id="9097" name="Google Shape;9097;p7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00" name="Google Shape;9100;p73"/>
          <p:cNvGrpSpPr/>
          <p:nvPr/>
        </p:nvGrpSpPr>
        <p:grpSpPr>
          <a:xfrm>
            <a:off x="3486076" y="3355561"/>
            <a:ext cx="1616964" cy="346256"/>
            <a:chOff x="1808063" y="4294338"/>
            <a:chExt cx="3370782" cy="721817"/>
          </a:xfrm>
        </p:grpSpPr>
        <p:sp>
          <p:nvSpPr>
            <p:cNvPr id="9101" name="Google Shape;9101;p7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73"/>
          <p:cNvGrpSpPr/>
          <p:nvPr/>
        </p:nvGrpSpPr>
        <p:grpSpPr>
          <a:xfrm>
            <a:off x="764288" y="3641590"/>
            <a:ext cx="1295882" cy="646587"/>
            <a:chOff x="834100" y="3642869"/>
            <a:chExt cx="1259483" cy="628426"/>
          </a:xfrm>
        </p:grpSpPr>
        <p:sp>
          <p:nvSpPr>
            <p:cNvPr id="9112" name="Google Shape;9112;p73"/>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3"/>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3"/>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3"/>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3"/>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3"/>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3"/>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3"/>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3"/>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3"/>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3"/>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3"/>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3"/>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3"/>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3"/>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3"/>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3"/>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3"/>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3"/>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3"/>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3"/>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3"/>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3"/>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3"/>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3"/>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7" name="Google Shape;9137;p73"/>
            <p:cNvGrpSpPr/>
            <p:nvPr/>
          </p:nvGrpSpPr>
          <p:grpSpPr>
            <a:xfrm>
              <a:off x="1360364" y="3847835"/>
              <a:ext cx="208119" cy="224359"/>
              <a:chOff x="1360769" y="3847100"/>
              <a:chExt cx="208119" cy="224359"/>
            </a:xfrm>
          </p:grpSpPr>
          <p:sp>
            <p:nvSpPr>
              <p:cNvPr id="9138" name="Google Shape;9138;p73"/>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3"/>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3"/>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3"/>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3"/>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3"/>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3"/>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3"/>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3"/>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3"/>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3"/>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3"/>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3"/>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3"/>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3"/>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3"/>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73"/>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3"/>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3"/>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3"/>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8" name="Google Shape;9158;p73"/>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3"/>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3"/>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3"/>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3"/>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3"/>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3"/>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73"/>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73"/>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3"/>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3"/>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3"/>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3"/>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3"/>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2" name="Google Shape;9172;p73"/>
          <p:cNvGrpSpPr/>
          <p:nvPr/>
        </p:nvGrpSpPr>
        <p:grpSpPr>
          <a:xfrm rot="5400000">
            <a:off x="5977401" y="3438087"/>
            <a:ext cx="164064" cy="1414916"/>
            <a:chOff x="4428249" y="1369375"/>
            <a:chExt cx="36905" cy="429569"/>
          </a:xfrm>
        </p:grpSpPr>
        <p:sp>
          <p:nvSpPr>
            <p:cNvPr id="9173" name="Google Shape;9173;p73"/>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3"/>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3"/>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3"/>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3"/>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3"/>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3"/>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3"/>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3"/>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3"/>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3"/>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3"/>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3"/>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3"/>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3"/>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3"/>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3"/>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3"/>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3"/>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3"/>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3"/>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3"/>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3"/>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3"/>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3"/>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3"/>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3"/>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3"/>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3"/>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3"/>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3"/>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3"/>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5" name="Google Shape;9205;p73"/>
          <p:cNvGrpSpPr/>
          <p:nvPr/>
        </p:nvGrpSpPr>
        <p:grpSpPr>
          <a:xfrm flipH="1" rot="10800000">
            <a:off x="5349830" y="3026630"/>
            <a:ext cx="1419207" cy="24808"/>
            <a:chOff x="219558" y="4738465"/>
            <a:chExt cx="5852400" cy="102300"/>
          </a:xfrm>
        </p:grpSpPr>
        <p:cxnSp>
          <p:nvCxnSpPr>
            <p:cNvPr id="9206" name="Google Shape;9206;p73"/>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9207" name="Google Shape;9207;p73"/>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3"/>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3"/>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3"/>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3"/>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2" name="Google Shape;9212;p73"/>
          <p:cNvGrpSpPr/>
          <p:nvPr/>
        </p:nvGrpSpPr>
        <p:grpSpPr>
          <a:xfrm>
            <a:off x="5361148" y="3399694"/>
            <a:ext cx="1396570" cy="385016"/>
            <a:chOff x="5286284" y="2966544"/>
            <a:chExt cx="1396570" cy="385016"/>
          </a:xfrm>
        </p:grpSpPr>
        <p:cxnSp>
          <p:nvCxnSpPr>
            <p:cNvPr id="9213" name="Google Shape;9213;p73"/>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9214" name="Google Shape;9214;p73"/>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9215" name="Google Shape;9215;p73"/>
            <p:cNvGrpSpPr/>
            <p:nvPr/>
          </p:nvGrpSpPr>
          <p:grpSpPr>
            <a:xfrm>
              <a:off x="5287688" y="3173364"/>
              <a:ext cx="1395166" cy="74100"/>
              <a:chOff x="5287688" y="3173364"/>
              <a:chExt cx="1395166" cy="74100"/>
            </a:xfrm>
          </p:grpSpPr>
          <p:cxnSp>
            <p:nvCxnSpPr>
              <p:cNvPr id="9216" name="Google Shape;9216;p73"/>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9217" name="Google Shape;9217;p73"/>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9218" name="Google Shape;9218;p73"/>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219" name="Google Shape;9219;p73"/>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220" name="Google Shape;9220;p73"/>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221" name="Google Shape;9221;p73"/>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222" name="Google Shape;9222;p73"/>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223" name="Google Shape;9223;p73"/>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9224" name="Google Shape;9224;p73"/>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9225" name="Google Shape;9225;p73"/>
          <p:cNvGrpSpPr/>
          <p:nvPr/>
        </p:nvGrpSpPr>
        <p:grpSpPr>
          <a:xfrm>
            <a:off x="2047214" y="1818470"/>
            <a:ext cx="1182276" cy="662027"/>
            <a:chOff x="2029517" y="1732295"/>
            <a:chExt cx="1149068" cy="643432"/>
          </a:xfrm>
        </p:grpSpPr>
        <p:grpSp>
          <p:nvGrpSpPr>
            <p:cNvPr id="9226" name="Google Shape;9226;p73"/>
            <p:cNvGrpSpPr/>
            <p:nvPr/>
          </p:nvGrpSpPr>
          <p:grpSpPr>
            <a:xfrm>
              <a:off x="2708660" y="1746937"/>
              <a:ext cx="455427" cy="244429"/>
              <a:chOff x="2700693" y="1746937"/>
              <a:chExt cx="455427" cy="244429"/>
            </a:xfrm>
          </p:grpSpPr>
          <p:grpSp>
            <p:nvGrpSpPr>
              <p:cNvPr id="9227" name="Google Shape;9227;p73"/>
              <p:cNvGrpSpPr/>
              <p:nvPr/>
            </p:nvGrpSpPr>
            <p:grpSpPr>
              <a:xfrm>
                <a:off x="2905682" y="1782817"/>
                <a:ext cx="250438" cy="208549"/>
                <a:chOff x="2905682" y="1782817"/>
                <a:chExt cx="250438" cy="208549"/>
              </a:xfrm>
            </p:grpSpPr>
            <p:cxnSp>
              <p:nvCxnSpPr>
                <p:cNvPr id="9228" name="Google Shape;9228;p73"/>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229" name="Google Shape;9229;p73"/>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0" name="Google Shape;9230;p73"/>
              <p:cNvGrpSpPr/>
              <p:nvPr/>
            </p:nvGrpSpPr>
            <p:grpSpPr>
              <a:xfrm>
                <a:off x="2700693" y="1746937"/>
                <a:ext cx="449967" cy="72374"/>
                <a:chOff x="2700693" y="1746937"/>
                <a:chExt cx="449967" cy="72374"/>
              </a:xfrm>
            </p:grpSpPr>
            <p:cxnSp>
              <p:nvCxnSpPr>
                <p:cNvPr id="9231" name="Google Shape;9231;p73"/>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232" name="Google Shape;9232;p73"/>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33" name="Google Shape;9233;p73"/>
            <p:cNvGrpSpPr/>
            <p:nvPr/>
          </p:nvGrpSpPr>
          <p:grpSpPr>
            <a:xfrm>
              <a:off x="2029517" y="1732295"/>
              <a:ext cx="1149068" cy="643432"/>
              <a:chOff x="2029517" y="1732295"/>
              <a:chExt cx="1149068" cy="643432"/>
            </a:xfrm>
          </p:grpSpPr>
          <p:grpSp>
            <p:nvGrpSpPr>
              <p:cNvPr id="9234" name="Google Shape;9234;p73"/>
              <p:cNvGrpSpPr/>
              <p:nvPr/>
            </p:nvGrpSpPr>
            <p:grpSpPr>
              <a:xfrm>
                <a:off x="2703618" y="2103152"/>
                <a:ext cx="474966" cy="260017"/>
                <a:chOff x="2703618" y="2103152"/>
                <a:chExt cx="474966" cy="260017"/>
              </a:xfrm>
            </p:grpSpPr>
            <p:grpSp>
              <p:nvGrpSpPr>
                <p:cNvPr id="9235" name="Google Shape;9235;p73"/>
                <p:cNvGrpSpPr/>
                <p:nvPr/>
              </p:nvGrpSpPr>
              <p:grpSpPr>
                <a:xfrm>
                  <a:off x="2703618" y="2290640"/>
                  <a:ext cx="450291" cy="72529"/>
                  <a:chOff x="2703618" y="2290640"/>
                  <a:chExt cx="450291" cy="72529"/>
                </a:xfrm>
              </p:grpSpPr>
              <p:cxnSp>
                <p:nvCxnSpPr>
                  <p:cNvPr id="9236" name="Google Shape;9236;p73"/>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237" name="Google Shape;9237;p73"/>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8" name="Google Shape;9238;p73"/>
                <p:cNvGrpSpPr/>
                <p:nvPr/>
              </p:nvGrpSpPr>
              <p:grpSpPr>
                <a:xfrm>
                  <a:off x="2908607" y="2103152"/>
                  <a:ext cx="269977" cy="223538"/>
                  <a:chOff x="2908607" y="2103152"/>
                  <a:chExt cx="269977" cy="223538"/>
                </a:xfrm>
              </p:grpSpPr>
              <p:cxnSp>
                <p:nvCxnSpPr>
                  <p:cNvPr id="9239" name="Google Shape;9239;p73"/>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240" name="Google Shape;9240;p73"/>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41" name="Google Shape;9241;p73"/>
              <p:cNvGrpSpPr/>
              <p:nvPr/>
            </p:nvGrpSpPr>
            <p:grpSpPr>
              <a:xfrm>
                <a:off x="2029517" y="1732295"/>
                <a:ext cx="685827" cy="643432"/>
                <a:chOff x="2029517" y="1732295"/>
                <a:chExt cx="685827" cy="643432"/>
              </a:xfrm>
            </p:grpSpPr>
            <p:sp>
              <p:nvSpPr>
                <p:cNvPr id="9242" name="Google Shape;9242;p73"/>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3" name="Google Shape;9243;p73"/>
                <p:cNvGrpSpPr/>
                <p:nvPr/>
              </p:nvGrpSpPr>
              <p:grpSpPr>
                <a:xfrm>
                  <a:off x="2158948" y="1732295"/>
                  <a:ext cx="556396" cy="333108"/>
                  <a:chOff x="2158948" y="1732295"/>
                  <a:chExt cx="556396" cy="333108"/>
                </a:xfrm>
              </p:grpSpPr>
              <p:cxnSp>
                <p:nvCxnSpPr>
                  <p:cNvPr id="9244" name="Google Shape;9244;p73"/>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245" name="Google Shape;9245;p73"/>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6" name="Google Shape;9246;p73"/>
                <p:cNvGrpSpPr/>
                <p:nvPr/>
              </p:nvGrpSpPr>
              <p:grpSpPr>
                <a:xfrm>
                  <a:off x="2159908" y="2065057"/>
                  <a:ext cx="550884" cy="310670"/>
                  <a:chOff x="2159908" y="2065057"/>
                  <a:chExt cx="550884" cy="310670"/>
                </a:xfrm>
              </p:grpSpPr>
              <p:cxnSp>
                <p:nvCxnSpPr>
                  <p:cNvPr id="9247" name="Google Shape;9247;p73"/>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248" name="Google Shape;9248;p73"/>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9249" name="Google Shape;9249;p73"/>
          <p:cNvGrpSpPr/>
          <p:nvPr/>
        </p:nvGrpSpPr>
        <p:grpSpPr>
          <a:xfrm>
            <a:off x="732462" y="1766083"/>
            <a:ext cx="962651" cy="810058"/>
            <a:chOff x="844912" y="1681380"/>
            <a:chExt cx="935611" cy="787305"/>
          </a:xfrm>
        </p:grpSpPr>
        <p:grpSp>
          <p:nvGrpSpPr>
            <p:cNvPr id="9250" name="Google Shape;9250;p73"/>
            <p:cNvGrpSpPr/>
            <p:nvPr/>
          </p:nvGrpSpPr>
          <p:grpSpPr>
            <a:xfrm>
              <a:off x="844912" y="1819635"/>
              <a:ext cx="329836" cy="510016"/>
              <a:chOff x="844912" y="1819635"/>
              <a:chExt cx="329836" cy="510016"/>
            </a:xfrm>
          </p:grpSpPr>
          <p:sp>
            <p:nvSpPr>
              <p:cNvPr id="9251" name="Google Shape;9251;p73"/>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3"/>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3"/>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3"/>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3"/>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3"/>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7" name="Google Shape;9257;p73"/>
            <p:cNvGrpSpPr/>
            <p:nvPr/>
          </p:nvGrpSpPr>
          <p:grpSpPr>
            <a:xfrm>
              <a:off x="1284601" y="2158168"/>
              <a:ext cx="495923" cy="310517"/>
              <a:chOff x="1284601" y="2158168"/>
              <a:chExt cx="495923" cy="310517"/>
            </a:xfrm>
          </p:grpSpPr>
          <p:sp>
            <p:nvSpPr>
              <p:cNvPr id="9258" name="Google Shape;9258;p73"/>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9" name="Google Shape;9259;p73"/>
              <p:cNvGrpSpPr/>
              <p:nvPr/>
            </p:nvGrpSpPr>
            <p:grpSpPr>
              <a:xfrm>
                <a:off x="1507666" y="2158168"/>
                <a:ext cx="272858" cy="310517"/>
                <a:chOff x="1507666" y="2158168"/>
                <a:chExt cx="272858" cy="310517"/>
              </a:xfrm>
            </p:grpSpPr>
            <p:grpSp>
              <p:nvGrpSpPr>
                <p:cNvPr id="9260" name="Google Shape;9260;p73"/>
                <p:cNvGrpSpPr/>
                <p:nvPr/>
              </p:nvGrpSpPr>
              <p:grpSpPr>
                <a:xfrm>
                  <a:off x="1507666" y="2176104"/>
                  <a:ext cx="166395" cy="273149"/>
                  <a:chOff x="1507666" y="2176104"/>
                  <a:chExt cx="166395" cy="273149"/>
                </a:xfrm>
              </p:grpSpPr>
              <p:sp>
                <p:nvSpPr>
                  <p:cNvPr id="9261" name="Google Shape;9261;p73"/>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3"/>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3"/>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3"/>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3"/>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3"/>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3"/>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8" name="Google Shape;9268;p73"/>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3"/>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70" name="Google Shape;9270;p73"/>
            <p:cNvGrpSpPr/>
            <p:nvPr/>
          </p:nvGrpSpPr>
          <p:grpSpPr>
            <a:xfrm>
              <a:off x="1284601" y="1681380"/>
              <a:ext cx="495923" cy="310517"/>
              <a:chOff x="1284601" y="1681380"/>
              <a:chExt cx="495923" cy="310517"/>
            </a:xfrm>
          </p:grpSpPr>
          <p:sp>
            <p:nvSpPr>
              <p:cNvPr id="9271" name="Google Shape;9271;p73"/>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2" name="Google Shape;9272;p73"/>
              <p:cNvGrpSpPr/>
              <p:nvPr/>
            </p:nvGrpSpPr>
            <p:grpSpPr>
              <a:xfrm>
                <a:off x="1507666" y="1681380"/>
                <a:ext cx="272858" cy="310517"/>
                <a:chOff x="1507666" y="1681380"/>
                <a:chExt cx="272858" cy="310517"/>
              </a:xfrm>
            </p:grpSpPr>
            <p:grpSp>
              <p:nvGrpSpPr>
                <p:cNvPr id="9273" name="Google Shape;9273;p73"/>
                <p:cNvGrpSpPr/>
                <p:nvPr/>
              </p:nvGrpSpPr>
              <p:grpSpPr>
                <a:xfrm>
                  <a:off x="1507666" y="1700120"/>
                  <a:ext cx="166395" cy="272984"/>
                  <a:chOff x="1507666" y="1700120"/>
                  <a:chExt cx="166395" cy="272984"/>
                </a:xfrm>
              </p:grpSpPr>
              <p:sp>
                <p:nvSpPr>
                  <p:cNvPr id="9274" name="Google Shape;9274;p73"/>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3"/>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3"/>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3"/>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3"/>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3"/>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3"/>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1" name="Google Shape;9281;p73"/>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3"/>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283" name="Google Shape;9283;p73"/>
          <p:cNvGrpSpPr/>
          <p:nvPr/>
        </p:nvGrpSpPr>
        <p:grpSpPr>
          <a:xfrm>
            <a:off x="6841403" y="2533512"/>
            <a:ext cx="1622269" cy="552443"/>
            <a:chOff x="6894650" y="2574740"/>
            <a:chExt cx="1445100" cy="492111"/>
          </a:xfrm>
        </p:grpSpPr>
        <p:sp>
          <p:nvSpPr>
            <p:cNvPr id="9284" name="Google Shape;9284;p73"/>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3"/>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3"/>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3"/>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3"/>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89" name="Google Shape;9289;p73"/>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9290" name="Google Shape;9290;p73"/>
          <p:cNvGrpSpPr/>
          <p:nvPr/>
        </p:nvGrpSpPr>
        <p:grpSpPr>
          <a:xfrm>
            <a:off x="6860946" y="3907768"/>
            <a:ext cx="1583206" cy="475705"/>
            <a:chOff x="6953919" y="3907920"/>
            <a:chExt cx="1377300" cy="475705"/>
          </a:xfrm>
        </p:grpSpPr>
        <p:cxnSp>
          <p:nvCxnSpPr>
            <p:cNvPr id="9291" name="Google Shape;9291;p73"/>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292" name="Google Shape;9292;p73"/>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9293" name="Google Shape;9293;p73"/>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294" name="Google Shape;9294;p73"/>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9295" name="Google Shape;9295;p73"/>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9296" name="Google Shape;9296;p73"/>
          <p:cNvGrpSpPr/>
          <p:nvPr/>
        </p:nvGrpSpPr>
        <p:grpSpPr>
          <a:xfrm>
            <a:off x="2364534" y="2668913"/>
            <a:ext cx="836286" cy="824529"/>
            <a:chOff x="2389399" y="2595741"/>
            <a:chExt cx="812796" cy="801369"/>
          </a:xfrm>
        </p:grpSpPr>
        <p:grpSp>
          <p:nvGrpSpPr>
            <p:cNvPr id="9297" name="Google Shape;9297;p73"/>
            <p:cNvGrpSpPr/>
            <p:nvPr/>
          </p:nvGrpSpPr>
          <p:grpSpPr>
            <a:xfrm>
              <a:off x="2492145" y="2881565"/>
              <a:ext cx="607300" cy="229751"/>
              <a:chOff x="2492145" y="2881565"/>
              <a:chExt cx="607300" cy="229751"/>
            </a:xfrm>
          </p:grpSpPr>
          <p:sp>
            <p:nvSpPr>
              <p:cNvPr id="9298" name="Google Shape;9298;p73"/>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3"/>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3"/>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1" name="Google Shape;9301;p73"/>
            <p:cNvGrpSpPr/>
            <p:nvPr/>
          </p:nvGrpSpPr>
          <p:grpSpPr>
            <a:xfrm>
              <a:off x="2389399" y="2595741"/>
              <a:ext cx="812796" cy="296825"/>
              <a:chOff x="2389399" y="2595741"/>
              <a:chExt cx="812796" cy="296825"/>
            </a:xfrm>
          </p:grpSpPr>
          <p:grpSp>
            <p:nvGrpSpPr>
              <p:cNvPr id="9302" name="Google Shape;9302;p73"/>
              <p:cNvGrpSpPr/>
              <p:nvPr/>
            </p:nvGrpSpPr>
            <p:grpSpPr>
              <a:xfrm>
                <a:off x="2389399" y="2595741"/>
                <a:ext cx="363638" cy="296825"/>
                <a:chOff x="2389399" y="2595741"/>
                <a:chExt cx="363638" cy="296825"/>
              </a:xfrm>
            </p:grpSpPr>
            <p:grpSp>
              <p:nvGrpSpPr>
                <p:cNvPr id="9303" name="Google Shape;9303;p73"/>
                <p:cNvGrpSpPr/>
                <p:nvPr/>
              </p:nvGrpSpPr>
              <p:grpSpPr>
                <a:xfrm>
                  <a:off x="2493852" y="2794333"/>
                  <a:ext cx="259185" cy="98232"/>
                  <a:chOff x="2493852" y="2794333"/>
                  <a:chExt cx="259185" cy="98232"/>
                </a:xfrm>
              </p:grpSpPr>
              <p:sp>
                <p:nvSpPr>
                  <p:cNvPr id="9304" name="Google Shape;9304;p73"/>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3"/>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3"/>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7" name="Google Shape;9307;p73"/>
                <p:cNvGrpSpPr/>
                <p:nvPr/>
              </p:nvGrpSpPr>
              <p:grpSpPr>
                <a:xfrm>
                  <a:off x="2389399" y="2595741"/>
                  <a:ext cx="224343" cy="182054"/>
                  <a:chOff x="2389399" y="2595741"/>
                  <a:chExt cx="224343" cy="182054"/>
                </a:xfrm>
              </p:grpSpPr>
              <p:sp>
                <p:nvSpPr>
                  <p:cNvPr id="9308" name="Google Shape;9308;p73"/>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3"/>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10" name="Google Shape;9310;p73"/>
              <p:cNvGrpSpPr/>
              <p:nvPr/>
            </p:nvGrpSpPr>
            <p:grpSpPr>
              <a:xfrm>
                <a:off x="2683630" y="2595741"/>
                <a:ext cx="224334" cy="296825"/>
                <a:chOff x="2683630" y="2595741"/>
                <a:chExt cx="224334" cy="296825"/>
              </a:xfrm>
            </p:grpSpPr>
            <p:grpSp>
              <p:nvGrpSpPr>
                <p:cNvPr id="9311" name="Google Shape;9311;p73"/>
                <p:cNvGrpSpPr/>
                <p:nvPr/>
              </p:nvGrpSpPr>
              <p:grpSpPr>
                <a:xfrm>
                  <a:off x="2788083" y="2794333"/>
                  <a:ext cx="15356" cy="98232"/>
                  <a:chOff x="2788083" y="2794333"/>
                  <a:chExt cx="15356" cy="98232"/>
                </a:xfrm>
              </p:grpSpPr>
              <p:sp>
                <p:nvSpPr>
                  <p:cNvPr id="9312" name="Google Shape;9312;p73"/>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3"/>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3"/>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5" name="Google Shape;9315;p73"/>
                <p:cNvGrpSpPr/>
                <p:nvPr/>
              </p:nvGrpSpPr>
              <p:grpSpPr>
                <a:xfrm>
                  <a:off x="2683630" y="2595741"/>
                  <a:ext cx="224334" cy="182054"/>
                  <a:chOff x="2683630" y="2595741"/>
                  <a:chExt cx="224334" cy="182054"/>
                </a:xfrm>
              </p:grpSpPr>
              <p:sp>
                <p:nvSpPr>
                  <p:cNvPr id="9316" name="Google Shape;9316;p73"/>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3"/>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18" name="Google Shape;9318;p73"/>
              <p:cNvGrpSpPr/>
              <p:nvPr/>
            </p:nvGrpSpPr>
            <p:grpSpPr>
              <a:xfrm>
                <a:off x="2838475" y="2595741"/>
                <a:ext cx="363719" cy="296825"/>
                <a:chOff x="2838475" y="2595741"/>
                <a:chExt cx="363719" cy="296825"/>
              </a:xfrm>
            </p:grpSpPr>
            <p:grpSp>
              <p:nvGrpSpPr>
                <p:cNvPr id="9319" name="Google Shape;9319;p73"/>
                <p:cNvGrpSpPr/>
                <p:nvPr/>
              </p:nvGrpSpPr>
              <p:grpSpPr>
                <a:xfrm>
                  <a:off x="2838475" y="2794333"/>
                  <a:ext cx="259185" cy="98232"/>
                  <a:chOff x="2838475" y="2794333"/>
                  <a:chExt cx="259185" cy="98232"/>
                </a:xfrm>
              </p:grpSpPr>
              <p:sp>
                <p:nvSpPr>
                  <p:cNvPr id="9320" name="Google Shape;9320;p73"/>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3"/>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3"/>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73"/>
                <p:cNvGrpSpPr/>
                <p:nvPr/>
              </p:nvGrpSpPr>
              <p:grpSpPr>
                <a:xfrm>
                  <a:off x="2977852" y="2595741"/>
                  <a:ext cx="224343" cy="182054"/>
                  <a:chOff x="2977852" y="2595741"/>
                  <a:chExt cx="224343" cy="182054"/>
                </a:xfrm>
              </p:grpSpPr>
              <p:sp>
                <p:nvSpPr>
                  <p:cNvPr id="9324" name="Google Shape;9324;p73"/>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3"/>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326" name="Google Shape;9326;p73"/>
            <p:cNvGrpSpPr/>
            <p:nvPr/>
          </p:nvGrpSpPr>
          <p:grpSpPr>
            <a:xfrm>
              <a:off x="2389399" y="3100241"/>
              <a:ext cx="812796" cy="296869"/>
              <a:chOff x="2389399" y="3100241"/>
              <a:chExt cx="812796" cy="296869"/>
            </a:xfrm>
          </p:grpSpPr>
          <p:grpSp>
            <p:nvGrpSpPr>
              <p:cNvPr id="9327" name="Google Shape;9327;p73"/>
              <p:cNvGrpSpPr/>
              <p:nvPr/>
            </p:nvGrpSpPr>
            <p:grpSpPr>
              <a:xfrm>
                <a:off x="2683630" y="3100241"/>
                <a:ext cx="224334" cy="296869"/>
                <a:chOff x="2683630" y="3100241"/>
                <a:chExt cx="224334" cy="296869"/>
              </a:xfrm>
            </p:grpSpPr>
            <p:grpSp>
              <p:nvGrpSpPr>
                <p:cNvPr id="9328" name="Google Shape;9328;p73"/>
                <p:cNvGrpSpPr/>
                <p:nvPr/>
              </p:nvGrpSpPr>
              <p:grpSpPr>
                <a:xfrm>
                  <a:off x="2788083" y="3100241"/>
                  <a:ext cx="15356" cy="98237"/>
                  <a:chOff x="2788083" y="3100241"/>
                  <a:chExt cx="15356" cy="98237"/>
                </a:xfrm>
              </p:grpSpPr>
              <p:sp>
                <p:nvSpPr>
                  <p:cNvPr id="9329" name="Google Shape;9329;p73"/>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3"/>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3"/>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2" name="Google Shape;9332;p73"/>
                <p:cNvGrpSpPr/>
                <p:nvPr/>
              </p:nvGrpSpPr>
              <p:grpSpPr>
                <a:xfrm>
                  <a:off x="2683630" y="3215065"/>
                  <a:ext cx="224334" cy="182045"/>
                  <a:chOff x="2683630" y="3215065"/>
                  <a:chExt cx="224334" cy="182045"/>
                </a:xfrm>
              </p:grpSpPr>
              <p:sp>
                <p:nvSpPr>
                  <p:cNvPr id="9333" name="Google Shape;9333;p73"/>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3"/>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35" name="Google Shape;9335;p73"/>
              <p:cNvGrpSpPr/>
              <p:nvPr/>
            </p:nvGrpSpPr>
            <p:grpSpPr>
              <a:xfrm>
                <a:off x="2389399" y="3100241"/>
                <a:ext cx="363638" cy="296869"/>
                <a:chOff x="2389399" y="3100241"/>
                <a:chExt cx="363638" cy="296869"/>
              </a:xfrm>
            </p:grpSpPr>
            <p:grpSp>
              <p:nvGrpSpPr>
                <p:cNvPr id="9336" name="Google Shape;9336;p73"/>
                <p:cNvGrpSpPr/>
                <p:nvPr/>
              </p:nvGrpSpPr>
              <p:grpSpPr>
                <a:xfrm>
                  <a:off x="2493852" y="3100241"/>
                  <a:ext cx="259185" cy="98237"/>
                  <a:chOff x="2493852" y="3100241"/>
                  <a:chExt cx="259185" cy="98237"/>
                </a:xfrm>
              </p:grpSpPr>
              <p:sp>
                <p:nvSpPr>
                  <p:cNvPr id="9337" name="Google Shape;9337;p73"/>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3"/>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3"/>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73"/>
                <p:cNvGrpSpPr/>
                <p:nvPr/>
              </p:nvGrpSpPr>
              <p:grpSpPr>
                <a:xfrm>
                  <a:off x="2389399" y="3215065"/>
                  <a:ext cx="224343" cy="182045"/>
                  <a:chOff x="2389399" y="3215065"/>
                  <a:chExt cx="224343" cy="182045"/>
                </a:xfrm>
              </p:grpSpPr>
              <p:sp>
                <p:nvSpPr>
                  <p:cNvPr id="9341" name="Google Shape;9341;p73"/>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3"/>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43" name="Google Shape;9343;p73"/>
              <p:cNvGrpSpPr/>
              <p:nvPr/>
            </p:nvGrpSpPr>
            <p:grpSpPr>
              <a:xfrm>
                <a:off x="2838475" y="3100241"/>
                <a:ext cx="363719" cy="296869"/>
                <a:chOff x="2838475" y="3100241"/>
                <a:chExt cx="363719" cy="296869"/>
              </a:xfrm>
            </p:grpSpPr>
            <p:grpSp>
              <p:nvGrpSpPr>
                <p:cNvPr id="9344" name="Google Shape;9344;p73"/>
                <p:cNvGrpSpPr/>
                <p:nvPr/>
              </p:nvGrpSpPr>
              <p:grpSpPr>
                <a:xfrm>
                  <a:off x="2838475" y="3100241"/>
                  <a:ext cx="259185" cy="98237"/>
                  <a:chOff x="2838475" y="3100241"/>
                  <a:chExt cx="259185" cy="98237"/>
                </a:xfrm>
              </p:grpSpPr>
              <p:sp>
                <p:nvSpPr>
                  <p:cNvPr id="9345" name="Google Shape;9345;p73"/>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3"/>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3"/>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8" name="Google Shape;9348;p73"/>
                <p:cNvGrpSpPr/>
                <p:nvPr/>
              </p:nvGrpSpPr>
              <p:grpSpPr>
                <a:xfrm>
                  <a:off x="2977852" y="3215065"/>
                  <a:ext cx="224343" cy="182045"/>
                  <a:chOff x="2977852" y="3215065"/>
                  <a:chExt cx="224343" cy="182045"/>
                </a:xfrm>
              </p:grpSpPr>
              <p:sp>
                <p:nvSpPr>
                  <p:cNvPr id="9349" name="Google Shape;9349;p73"/>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3"/>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0" name="Shape 820"/>
        <p:cNvGrpSpPr/>
        <p:nvPr/>
      </p:nvGrpSpPr>
      <p:grpSpPr>
        <a:xfrm>
          <a:off x="0" y="0"/>
          <a:ext cx="0" cy="0"/>
          <a:chOff x="0" y="0"/>
          <a:chExt cx="0" cy="0"/>
        </a:xfrm>
      </p:grpSpPr>
      <p:grpSp>
        <p:nvGrpSpPr>
          <p:cNvPr id="821" name="Google Shape;821;p38"/>
          <p:cNvGrpSpPr/>
          <p:nvPr/>
        </p:nvGrpSpPr>
        <p:grpSpPr>
          <a:xfrm flipH="1">
            <a:off x="4484571" y="3289550"/>
            <a:ext cx="1997650" cy="693500"/>
            <a:chOff x="6541275" y="2323925"/>
            <a:chExt cx="1997650" cy="693500"/>
          </a:xfrm>
        </p:grpSpPr>
        <p:sp>
          <p:nvSpPr>
            <p:cNvPr id="822" name="Google Shape;822;p38"/>
            <p:cNvSpPr/>
            <p:nvPr/>
          </p:nvSpPr>
          <p:spPr>
            <a:xfrm>
              <a:off x="7607103" y="2589121"/>
              <a:ext cx="22882" cy="67120"/>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8"/>
            <p:cNvSpPr/>
            <p:nvPr/>
          </p:nvSpPr>
          <p:spPr>
            <a:xfrm>
              <a:off x="7728318" y="2589121"/>
              <a:ext cx="22882" cy="67120"/>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8"/>
            <p:cNvSpPr/>
            <p:nvPr/>
          </p:nvSpPr>
          <p:spPr>
            <a:xfrm>
              <a:off x="7788398" y="2589121"/>
              <a:ext cx="22999" cy="67120"/>
            </a:xfrm>
            <a:custGeom>
              <a:rect b="b" l="l" r="r" t="t"/>
              <a:pathLst>
                <a:path extrusionOk="0" h="572" w="196">
                  <a:moveTo>
                    <a:pt x="1" y="0"/>
                  </a:moveTo>
                  <a:lnTo>
                    <a:pt x="1"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8"/>
            <p:cNvSpPr/>
            <p:nvPr/>
          </p:nvSpPr>
          <p:spPr>
            <a:xfrm>
              <a:off x="7848713" y="2589121"/>
              <a:ext cx="22882" cy="67120"/>
            </a:xfrm>
            <a:custGeom>
              <a:rect b="b" l="l" r="r" t="t"/>
              <a:pathLst>
                <a:path extrusionOk="0" h="572" w="195">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8"/>
            <p:cNvSpPr/>
            <p:nvPr/>
          </p:nvSpPr>
          <p:spPr>
            <a:xfrm>
              <a:off x="7913017" y="2589121"/>
              <a:ext cx="22999" cy="67120"/>
            </a:xfrm>
            <a:custGeom>
              <a:rect b="b" l="l" r="r" t="t"/>
              <a:pathLst>
                <a:path extrusionOk="0" h="572" w="196">
                  <a:moveTo>
                    <a:pt x="0" y="0"/>
                  </a:moveTo>
                  <a:lnTo>
                    <a:pt x="0"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8"/>
            <p:cNvSpPr/>
            <p:nvPr/>
          </p:nvSpPr>
          <p:spPr>
            <a:xfrm>
              <a:off x="7961010" y="2589121"/>
              <a:ext cx="22999" cy="67120"/>
            </a:xfrm>
            <a:custGeom>
              <a:rect b="b" l="l" r="r" t="t"/>
              <a:pathLst>
                <a:path extrusionOk="0" h="572" w="196">
                  <a:moveTo>
                    <a:pt x="1" y="0"/>
                  </a:moveTo>
                  <a:lnTo>
                    <a:pt x="1" y="571"/>
                  </a:lnTo>
                  <a:lnTo>
                    <a:pt x="196" y="571"/>
                  </a:lnTo>
                  <a:lnTo>
                    <a:pt x="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8"/>
            <p:cNvSpPr/>
            <p:nvPr/>
          </p:nvSpPr>
          <p:spPr>
            <a:xfrm>
              <a:off x="8155682" y="2589121"/>
              <a:ext cx="22764" cy="67120"/>
            </a:xfrm>
            <a:custGeom>
              <a:rect b="b" l="l" r="r" t="t"/>
              <a:pathLst>
                <a:path extrusionOk="0" h="572" w="194">
                  <a:moveTo>
                    <a:pt x="0" y="0"/>
                  </a:moveTo>
                  <a:lnTo>
                    <a:pt x="0" y="571"/>
                  </a:lnTo>
                  <a:lnTo>
                    <a:pt x="194" y="571"/>
                  </a:lnTo>
                  <a:lnTo>
                    <a:pt x="1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8"/>
            <p:cNvSpPr/>
            <p:nvPr/>
          </p:nvSpPr>
          <p:spPr>
            <a:xfrm>
              <a:off x="8041038" y="2589121"/>
              <a:ext cx="22999" cy="67120"/>
            </a:xfrm>
            <a:custGeom>
              <a:rect b="b" l="l" r="r" t="t"/>
              <a:pathLst>
                <a:path extrusionOk="0" h="572" w="196">
                  <a:moveTo>
                    <a:pt x="1" y="0"/>
                  </a:moveTo>
                  <a:lnTo>
                    <a:pt x="1" y="571"/>
                  </a:lnTo>
                  <a:lnTo>
                    <a:pt x="196" y="571"/>
                  </a:lnTo>
                  <a:lnTo>
                    <a:pt x="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8"/>
            <p:cNvSpPr/>
            <p:nvPr/>
          </p:nvSpPr>
          <p:spPr>
            <a:xfrm>
              <a:off x="8211538" y="2589121"/>
              <a:ext cx="22999" cy="67120"/>
            </a:xfrm>
            <a:custGeom>
              <a:rect b="b" l="l" r="r" t="t"/>
              <a:pathLst>
                <a:path extrusionOk="0" h="572" w="196">
                  <a:moveTo>
                    <a:pt x="1" y="0"/>
                  </a:moveTo>
                  <a:lnTo>
                    <a:pt x="1" y="571"/>
                  </a:lnTo>
                  <a:lnTo>
                    <a:pt x="195" y="571"/>
                  </a:lnTo>
                  <a:lnTo>
                    <a:pt x="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8"/>
            <p:cNvSpPr/>
            <p:nvPr/>
          </p:nvSpPr>
          <p:spPr>
            <a:xfrm>
              <a:off x="6776431" y="2323925"/>
              <a:ext cx="1738664" cy="416918"/>
            </a:xfrm>
            <a:custGeom>
              <a:rect b="b" l="l" r="r" t="t"/>
              <a:pathLst>
                <a:path extrusionOk="0" h="3553" w="14817">
                  <a:moveTo>
                    <a:pt x="1" y="0"/>
                  </a:moveTo>
                  <a:lnTo>
                    <a:pt x="1" y="81"/>
                  </a:lnTo>
                  <a:lnTo>
                    <a:pt x="3098" y="81"/>
                  </a:lnTo>
                  <a:lnTo>
                    <a:pt x="6569" y="3552"/>
                  </a:lnTo>
                  <a:lnTo>
                    <a:pt x="14817" y="3552"/>
                  </a:lnTo>
                  <a:lnTo>
                    <a:pt x="14817" y="3473"/>
                  </a:lnTo>
                  <a:lnTo>
                    <a:pt x="6603" y="3473"/>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8"/>
            <p:cNvSpPr/>
            <p:nvPr/>
          </p:nvSpPr>
          <p:spPr>
            <a:xfrm>
              <a:off x="8491401" y="2712332"/>
              <a:ext cx="47524" cy="47524"/>
            </a:xfrm>
            <a:custGeom>
              <a:rect b="b" l="l" r="r" t="t"/>
              <a:pathLst>
                <a:path extrusionOk="0" h="405" w="405">
                  <a:moveTo>
                    <a:pt x="202" y="0"/>
                  </a:moveTo>
                  <a:cubicBezTo>
                    <a:pt x="91" y="0"/>
                    <a:pt x="0" y="91"/>
                    <a:pt x="0" y="202"/>
                  </a:cubicBezTo>
                  <a:cubicBezTo>
                    <a:pt x="0" y="314"/>
                    <a:pt x="91" y="405"/>
                    <a:pt x="202" y="405"/>
                  </a:cubicBezTo>
                  <a:cubicBezTo>
                    <a:pt x="314" y="405"/>
                    <a:pt x="405" y="314"/>
                    <a:pt x="405" y="202"/>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8"/>
            <p:cNvSpPr/>
            <p:nvPr/>
          </p:nvSpPr>
          <p:spPr>
            <a:xfrm>
              <a:off x="6698045" y="2409820"/>
              <a:ext cx="1738781" cy="416918"/>
            </a:xfrm>
            <a:custGeom>
              <a:rect b="b" l="l" r="r" t="t"/>
              <a:pathLst>
                <a:path extrusionOk="0" h="3553" w="14818">
                  <a:moveTo>
                    <a:pt x="1" y="0"/>
                  </a:moveTo>
                  <a:lnTo>
                    <a:pt x="1" y="80"/>
                  </a:lnTo>
                  <a:lnTo>
                    <a:pt x="3098" y="80"/>
                  </a:lnTo>
                  <a:lnTo>
                    <a:pt x="6569" y="3552"/>
                  </a:lnTo>
                  <a:lnTo>
                    <a:pt x="14817" y="3552"/>
                  </a:lnTo>
                  <a:lnTo>
                    <a:pt x="14817" y="3473"/>
                  </a:lnTo>
                  <a:lnTo>
                    <a:pt x="6603" y="3473"/>
                  </a:lnTo>
                  <a:lnTo>
                    <a:pt x="31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8"/>
            <p:cNvSpPr/>
            <p:nvPr/>
          </p:nvSpPr>
          <p:spPr>
            <a:xfrm>
              <a:off x="8413016" y="2798227"/>
              <a:ext cx="47524" cy="47524"/>
            </a:xfrm>
            <a:custGeom>
              <a:rect b="b" l="l" r="r" t="t"/>
              <a:pathLst>
                <a:path extrusionOk="0" h="405" w="405">
                  <a:moveTo>
                    <a:pt x="202" y="0"/>
                  </a:moveTo>
                  <a:cubicBezTo>
                    <a:pt x="90" y="0"/>
                    <a:pt x="0" y="91"/>
                    <a:pt x="0" y="202"/>
                  </a:cubicBezTo>
                  <a:cubicBezTo>
                    <a:pt x="0" y="314"/>
                    <a:pt x="90" y="404"/>
                    <a:pt x="202" y="404"/>
                  </a:cubicBezTo>
                  <a:cubicBezTo>
                    <a:pt x="314" y="404"/>
                    <a:pt x="405" y="314"/>
                    <a:pt x="405" y="202"/>
                  </a:cubicBezTo>
                  <a:cubicBezTo>
                    <a:pt x="405" y="91"/>
                    <a:pt x="314" y="0"/>
                    <a:pt x="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8"/>
            <p:cNvSpPr/>
            <p:nvPr/>
          </p:nvSpPr>
          <p:spPr>
            <a:xfrm>
              <a:off x="6619660" y="2495599"/>
              <a:ext cx="1738781" cy="416918"/>
            </a:xfrm>
            <a:custGeom>
              <a:rect b="b" l="l" r="r" t="t"/>
              <a:pathLst>
                <a:path extrusionOk="0" h="3553" w="14818">
                  <a:moveTo>
                    <a:pt x="0" y="1"/>
                  </a:moveTo>
                  <a:lnTo>
                    <a:pt x="0" y="81"/>
                  </a:lnTo>
                  <a:lnTo>
                    <a:pt x="3098" y="81"/>
                  </a:lnTo>
                  <a:lnTo>
                    <a:pt x="6569" y="3553"/>
                  </a:lnTo>
                  <a:lnTo>
                    <a:pt x="14817" y="3553"/>
                  </a:lnTo>
                  <a:lnTo>
                    <a:pt x="14817" y="3473"/>
                  </a:lnTo>
                  <a:lnTo>
                    <a:pt x="6603" y="3473"/>
                  </a:lnTo>
                  <a:lnTo>
                    <a:pt x="3142" y="13"/>
                  </a:lnTo>
                  <a:lnTo>
                    <a:pt x="31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8"/>
            <p:cNvSpPr/>
            <p:nvPr/>
          </p:nvSpPr>
          <p:spPr>
            <a:xfrm>
              <a:off x="8344839" y="2884005"/>
              <a:ext cx="47524" cy="47641"/>
            </a:xfrm>
            <a:custGeom>
              <a:rect b="b" l="l" r="r" t="t"/>
              <a:pathLst>
                <a:path extrusionOk="0" h="406" w="405">
                  <a:moveTo>
                    <a:pt x="202" y="1"/>
                  </a:moveTo>
                  <a:cubicBezTo>
                    <a:pt x="91" y="1"/>
                    <a:pt x="1" y="92"/>
                    <a:pt x="1" y="203"/>
                  </a:cubicBezTo>
                  <a:cubicBezTo>
                    <a:pt x="1" y="314"/>
                    <a:pt x="91" y="405"/>
                    <a:pt x="202" y="405"/>
                  </a:cubicBezTo>
                  <a:cubicBezTo>
                    <a:pt x="314" y="405"/>
                    <a:pt x="405" y="314"/>
                    <a:pt x="405" y="203"/>
                  </a:cubicBezTo>
                  <a:cubicBezTo>
                    <a:pt x="405" y="92"/>
                    <a:pt x="314" y="1"/>
                    <a:pt x="2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8"/>
            <p:cNvSpPr/>
            <p:nvPr/>
          </p:nvSpPr>
          <p:spPr>
            <a:xfrm>
              <a:off x="6541275" y="2581494"/>
              <a:ext cx="1738781" cy="416918"/>
            </a:xfrm>
            <a:custGeom>
              <a:rect b="b" l="l" r="r" t="t"/>
              <a:pathLst>
                <a:path extrusionOk="0" h="3553" w="14818">
                  <a:moveTo>
                    <a:pt x="0" y="0"/>
                  </a:moveTo>
                  <a:lnTo>
                    <a:pt x="0" y="81"/>
                  </a:lnTo>
                  <a:lnTo>
                    <a:pt x="3097" y="81"/>
                  </a:lnTo>
                  <a:lnTo>
                    <a:pt x="6570" y="3552"/>
                  </a:lnTo>
                  <a:lnTo>
                    <a:pt x="14817" y="3552"/>
                  </a:lnTo>
                  <a:lnTo>
                    <a:pt x="14817" y="3473"/>
                  </a:lnTo>
                  <a:lnTo>
                    <a:pt x="6603" y="3473"/>
                  </a:lnTo>
                  <a:lnTo>
                    <a:pt x="3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8"/>
            <p:cNvSpPr/>
            <p:nvPr/>
          </p:nvSpPr>
          <p:spPr>
            <a:xfrm>
              <a:off x="8256245" y="2969901"/>
              <a:ext cx="47406" cy="47524"/>
            </a:xfrm>
            <a:custGeom>
              <a:rect b="b" l="l" r="r" t="t"/>
              <a:pathLst>
                <a:path extrusionOk="0" h="405" w="404">
                  <a:moveTo>
                    <a:pt x="202" y="1"/>
                  </a:moveTo>
                  <a:cubicBezTo>
                    <a:pt x="90" y="1"/>
                    <a:pt x="0" y="91"/>
                    <a:pt x="0" y="202"/>
                  </a:cubicBezTo>
                  <a:cubicBezTo>
                    <a:pt x="0" y="314"/>
                    <a:pt x="90" y="405"/>
                    <a:pt x="202" y="405"/>
                  </a:cubicBezTo>
                  <a:cubicBezTo>
                    <a:pt x="314" y="405"/>
                    <a:pt x="404" y="314"/>
                    <a:pt x="404" y="202"/>
                  </a:cubicBezTo>
                  <a:cubicBezTo>
                    <a:pt x="404" y="91"/>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 name="Google Shape;839;p38"/>
          <p:cNvGrpSpPr/>
          <p:nvPr/>
        </p:nvGrpSpPr>
        <p:grpSpPr>
          <a:xfrm>
            <a:off x="6594775" y="1377825"/>
            <a:ext cx="1997650" cy="693500"/>
            <a:chOff x="6541275" y="2323925"/>
            <a:chExt cx="1997650" cy="693500"/>
          </a:xfrm>
        </p:grpSpPr>
        <p:sp>
          <p:nvSpPr>
            <p:cNvPr id="840" name="Google Shape;840;p38"/>
            <p:cNvSpPr/>
            <p:nvPr/>
          </p:nvSpPr>
          <p:spPr>
            <a:xfrm>
              <a:off x="7607103" y="2589121"/>
              <a:ext cx="22882" cy="67120"/>
            </a:xfrm>
            <a:custGeom>
              <a:rect b="b" l="l" r="r" t="t"/>
              <a:pathLst>
                <a:path extrusionOk="0" h="572" w="195">
                  <a:moveTo>
                    <a:pt x="0" y="0"/>
                  </a:moveTo>
                  <a:lnTo>
                    <a:pt x="0" y="571"/>
                  </a:lnTo>
                  <a:lnTo>
                    <a:pt x="195" y="571"/>
                  </a:lnTo>
                  <a:lnTo>
                    <a:pt x="1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8"/>
            <p:cNvSpPr/>
            <p:nvPr/>
          </p:nvSpPr>
          <p:spPr>
            <a:xfrm>
              <a:off x="7728318" y="2589121"/>
              <a:ext cx="22882" cy="67120"/>
            </a:xfrm>
            <a:custGeom>
              <a:rect b="b" l="l" r="r" t="t"/>
              <a:pathLst>
                <a:path extrusionOk="0" h="572" w="195">
                  <a:moveTo>
                    <a:pt x="0" y="0"/>
                  </a:moveTo>
                  <a:lnTo>
                    <a:pt x="0" y="571"/>
                  </a:lnTo>
                  <a:lnTo>
                    <a:pt x="195" y="571"/>
                  </a:lnTo>
                  <a:lnTo>
                    <a:pt x="1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8"/>
            <p:cNvSpPr/>
            <p:nvPr/>
          </p:nvSpPr>
          <p:spPr>
            <a:xfrm>
              <a:off x="7788398" y="2589121"/>
              <a:ext cx="22999" cy="67120"/>
            </a:xfrm>
            <a:custGeom>
              <a:rect b="b" l="l" r="r" t="t"/>
              <a:pathLst>
                <a:path extrusionOk="0" h="572" w="196">
                  <a:moveTo>
                    <a:pt x="1" y="0"/>
                  </a:moveTo>
                  <a:lnTo>
                    <a:pt x="1" y="571"/>
                  </a:lnTo>
                  <a:lnTo>
                    <a:pt x="195" y="571"/>
                  </a:lnTo>
                  <a:lnTo>
                    <a:pt x="1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8"/>
            <p:cNvSpPr/>
            <p:nvPr/>
          </p:nvSpPr>
          <p:spPr>
            <a:xfrm>
              <a:off x="7848713" y="2589121"/>
              <a:ext cx="22882" cy="67120"/>
            </a:xfrm>
            <a:custGeom>
              <a:rect b="b" l="l" r="r" t="t"/>
              <a:pathLst>
                <a:path extrusionOk="0" h="572" w="195">
                  <a:moveTo>
                    <a:pt x="0" y="0"/>
                  </a:moveTo>
                  <a:lnTo>
                    <a:pt x="0" y="571"/>
                  </a:lnTo>
                  <a:lnTo>
                    <a:pt x="195" y="571"/>
                  </a:lnTo>
                  <a:lnTo>
                    <a:pt x="1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8"/>
            <p:cNvSpPr/>
            <p:nvPr/>
          </p:nvSpPr>
          <p:spPr>
            <a:xfrm>
              <a:off x="7913017" y="2589121"/>
              <a:ext cx="22999" cy="67120"/>
            </a:xfrm>
            <a:custGeom>
              <a:rect b="b" l="l" r="r" t="t"/>
              <a:pathLst>
                <a:path extrusionOk="0" h="572" w="196">
                  <a:moveTo>
                    <a:pt x="0" y="0"/>
                  </a:moveTo>
                  <a:lnTo>
                    <a:pt x="0" y="571"/>
                  </a:lnTo>
                  <a:lnTo>
                    <a:pt x="195" y="571"/>
                  </a:lnTo>
                  <a:lnTo>
                    <a:pt x="1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8"/>
            <p:cNvSpPr/>
            <p:nvPr/>
          </p:nvSpPr>
          <p:spPr>
            <a:xfrm>
              <a:off x="7961010" y="2589121"/>
              <a:ext cx="22999" cy="67120"/>
            </a:xfrm>
            <a:custGeom>
              <a:rect b="b" l="l" r="r" t="t"/>
              <a:pathLst>
                <a:path extrusionOk="0" h="572" w="196">
                  <a:moveTo>
                    <a:pt x="1" y="0"/>
                  </a:moveTo>
                  <a:lnTo>
                    <a:pt x="1" y="571"/>
                  </a:lnTo>
                  <a:lnTo>
                    <a:pt x="196" y="571"/>
                  </a:lnTo>
                  <a:lnTo>
                    <a:pt x="1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8"/>
            <p:cNvSpPr/>
            <p:nvPr/>
          </p:nvSpPr>
          <p:spPr>
            <a:xfrm>
              <a:off x="8155682" y="2589121"/>
              <a:ext cx="22764" cy="67120"/>
            </a:xfrm>
            <a:custGeom>
              <a:rect b="b" l="l" r="r" t="t"/>
              <a:pathLst>
                <a:path extrusionOk="0" h="572" w="194">
                  <a:moveTo>
                    <a:pt x="0" y="0"/>
                  </a:moveTo>
                  <a:lnTo>
                    <a:pt x="0" y="571"/>
                  </a:lnTo>
                  <a:lnTo>
                    <a:pt x="194" y="571"/>
                  </a:lnTo>
                  <a:lnTo>
                    <a:pt x="1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8"/>
            <p:cNvSpPr/>
            <p:nvPr/>
          </p:nvSpPr>
          <p:spPr>
            <a:xfrm>
              <a:off x="8041038" y="2589121"/>
              <a:ext cx="22999" cy="67120"/>
            </a:xfrm>
            <a:custGeom>
              <a:rect b="b" l="l" r="r" t="t"/>
              <a:pathLst>
                <a:path extrusionOk="0" h="572" w="196">
                  <a:moveTo>
                    <a:pt x="1" y="0"/>
                  </a:moveTo>
                  <a:lnTo>
                    <a:pt x="1" y="571"/>
                  </a:lnTo>
                  <a:lnTo>
                    <a:pt x="196" y="571"/>
                  </a:lnTo>
                  <a:lnTo>
                    <a:pt x="1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8"/>
            <p:cNvSpPr/>
            <p:nvPr/>
          </p:nvSpPr>
          <p:spPr>
            <a:xfrm>
              <a:off x="8211538" y="2589121"/>
              <a:ext cx="22999" cy="67120"/>
            </a:xfrm>
            <a:custGeom>
              <a:rect b="b" l="l" r="r" t="t"/>
              <a:pathLst>
                <a:path extrusionOk="0" h="572" w="196">
                  <a:moveTo>
                    <a:pt x="1" y="0"/>
                  </a:moveTo>
                  <a:lnTo>
                    <a:pt x="1" y="571"/>
                  </a:lnTo>
                  <a:lnTo>
                    <a:pt x="195" y="571"/>
                  </a:lnTo>
                  <a:lnTo>
                    <a:pt x="1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8"/>
            <p:cNvSpPr/>
            <p:nvPr/>
          </p:nvSpPr>
          <p:spPr>
            <a:xfrm>
              <a:off x="6776431" y="2323925"/>
              <a:ext cx="1738664" cy="416918"/>
            </a:xfrm>
            <a:custGeom>
              <a:rect b="b" l="l" r="r" t="t"/>
              <a:pathLst>
                <a:path extrusionOk="0" h="3553" w="14817">
                  <a:moveTo>
                    <a:pt x="1" y="0"/>
                  </a:moveTo>
                  <a:lnTo>
                    <a:pt x="1" y="81"/>
                  </a:lnTo>
                  <a:lnTo>
                    <a:pt x="3098" y="81"/>
                  </a:lnTo>
                  <a:lnTo>
                    <a:pt x="6569" y="3552"/>
                  </a:lnTo>
                  <a:lnTo>
                    <a:pt x="14817" y="3552"/>
                  </a:lnTo>
                  <a:lnTo>
                    <a:pt x="14817" y="3473"/>
                  </a:lnTo>
                  <a:lnTo>
                    <a:pt x="6603" y="3473"/>
                  </a:lnTo>
                  <a:lnTo>
                    <a:pt x="31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8"/>
            <p:cNvSpPr/>
            <p:nvPr/>
          </p:nvSpPr>
          <p:spPr>
            <a:xfrm>
              <a:off x="8491401" y="2712332"/>
              <a:ext cx="47524" cy="47524"/>
            </a:xfrm>
            <a:custGeom>
              <a:rect b="b" l="l" r="r" t="t"/>
              <a:pathLst>
                <a:path extrusionOk="0" h="405" w="405">
                  <a:moveTo>
                    <a:pt x="202" y="0"/>
                  </a:moveTo>
                  <a:cubicBezTo>
                    <a:pt x="91" y="0"/>
                    <a:pt x="0" y="91"/>
                    <a:pt x="0" y="202"/>
                  </a:cubicBezTo>
                  <a:cubicBezTo>
                    <a:pt x="0" y="314"/>
                    <a:pt x="91" y="405"/>
                    <a:pt x="202" y="405"/>
                  </a:cubicBezTo>
                  <a:cubicBezTo>
                    <a:pt x="314" y="405"/>
                    <a:pt x="405" y="314"/>
                    <a:pt x="405" y="202"/>
                  </a:cubicBezTo>
                  <a:cubicBezTo>
                    <a:pt x="405" y="91"/>
                    <a:pt x="314" y="0"/>
                    <a:pt x="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8"/>
            <p:cNvSpPr/>
            <p:nvPr/>
          </p:nvSpPr>
          <p:spPr>
            <a:xfrm>
              <a:off x="6698045" y="2409820"/>
              <a:ext cx="1738781" cy="416918"/>
            </a:xfrm>
            <a:custGeom>
              <a:rect b="b" l="l" r="r" t="t"/>
              <a:pathLst>
                <a:path extrusionOk="0" h="3553" w="14818">
                  <a:moveTo>
                    <a:pt x="1" y="0"/>
                  </a:moveTo>
                  <a:lnTo>
                    <a:pt x="1" y="80"/>
                  </a:lnTo>
                  <a:lnTo>
                    <a:pt x="3098" y="80"/>
                  </a:lnTo>
                  <a:lnTo>
                    <a:pt x="6569" y="3552"/>
                  </a:lnTo>
                  <a:lnTo>
                    <a:pt x="14817" y="3552"/>
                  </a:lnTo>
                  <a:lnTo>
                    <a:pt x="14817" y="3473"/>
                  </a:lnTo>
                  <a:lnTo>
                    <a:pt x="6603" y="3473"/>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8"/>
            <p:cNvSpPr/>
            <p:nvPr/>
          </p:nvSpPr>
          <p:spPr>
            <a:xfrm>
              <a:off x="8413016" y="2798227"/>
              <a:ext cx="47524" cy="47524"/>
            </a:xfrm>
            <a:custGeom>
              <a:rect b="b" l="l" r="r" t="t"/>
              <a:pathLst>
                <a:path extrusionOk="0" h="405" w="405">
                  <a:moveTo>
                    <a:pt x="202" y="0"/>
                  </a:moveTo>
                  <a:cubicBezTo>
                    <a:pt x="90" y="0"/>
                    <a:pt x="0" y="91"/>
                    <a:pt x="0" y="202"/>
                  </a:cubicBezTo>
                  <a:cubicBezTo>
                    <a:pt x="0" y="314"/>
                    <a:pt x="90" y="404"/>
                    <a:pt x="202" y="404"/>
                  </a:cubicBezTo>
                  <a:cubicBezTo>
                    <a:pt x="314" y="404"/>
                    <a:pt x="405" y="314"/>
                    <a:pt x="405" y="202"/>
                  </a:cubicBezTo>
                  <a:cubicBezTo>
                    <a:pt x="405" y="91"/>
                    <a:pt x="31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8"/>
            <p:cNvSpPr/>
            <p:nvPr/>
          </p:nvSpPr>
          <p:spPr>
            <a:xfrm>
              <a:off x="6619660" y="2495599"/>
              <a:ext cx="1738781" cy="416918"/>
            </a:xfrm>
            <a:custGeom>
              <a:rect b="b" l="l" r="r" t="t"/>
              <a:pathLst>
                <a:path extrusionOk="0" h="3553" w="14818">
                  <a:moveTo>
                    <a:pt x="0" y="1"/>
                  </a:moveTo>
                  <a:lnTo>
                    <a:pt x="0" y="81"/>
                  </a:lnTo>
                  <a:lnTo>
                    <a:pt x="3098" y="81"/>
                  </a:lnTo>
                  <a:lnTo>
                    <a:pt x="6569" y="3553"/>
                  </a:lnTo>
                  <a:lnTo>
                    <a:pt x="14817" y="3553"/>
                  </a:lnTo>
                  <a:lnTo>
                    <a:pt x="14817" y="3473"/>
                  </a:lnTo>
                  <a:lnTo>
                    <a:pt x="6603" y="3473"/>
                  </a:lnTo>
                  <a:lnTo>
                    <a:pt x="3142" y="13"/>
                  </a:lnTo>
                  <a:lnTo>
                    <a:pt x="31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8"/>
            <p:cNvSpPr/>
            <p:nvPr/>
          </p:nvSpPr>
          <p:spPr>
            <a:xfrm>
              <a:off x="8344839" y="2884005"/>
              <a:ext cx="47524" cy="47641"/>
            </a:xfrm>
            <a:custGeom>
              <a:rect b="b" l="l" r="r" t="t"/>
              <a:pathLst>
                <a:path extrusionOk="0" h="406" w="405">
                  <a:moveTo>
                    <a:pt x="202" y="1"/>
                  </a:moveTo>
                  <a:cubicBezTo>
                    <a:pt x="91" y="1"/>
                    <a:pt x="1" y="92"/>
                    <a:pt x="1" y="203"/>
                  </a:cubicBezTo>
                  <a:cubicBezTo>
                    <a:pt x="1" y="314"/>
                    <a:pt x="91" y="405"/>
                    <a:pt x="202" y="405"/>
                  </a:cubicBezTo>
                  <a:cubicBezTo>
                    <a:pt x="314" y="405"/>
                    <a:pt x="405" y="314"/>
                    <a:pt x="405" y="203"/>
                  </a:cubicBezTo>
                  <a:cubicBezTo>
                    <a:pt x="405" y="92"/>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8"/>
            <p:cNvSpPr/>
            <p:nvPr/>
          </p:nvSpPr>
          <p:spPr>
            <a:xfrm>
              <a:off x="6541275" y="2581494"/>
              <a:ext cx="1738781" cy="416918"/>
            </a:xfrm>
            <a:custGeom>
              <a:rect b="b" l="l" r="r" t="t"/>
              <a:pathLst>
                <a:path extrusionOk="0" h="3553" w="14818">
                  <a:moveTo>
                    <a:pt x="0" y="0"/>
                  </a:moveTo>
                  <a:lnTo>
                    <a:pt x="0" y="81"/>
                  </a:lnTo>
                  <a:lnTo>
                    <a:pt x="3097" y="81"/>
                  </a:lnTo>
                  <a:lnTo>
                    <a:pt x="6570" y="3552"/>
                  </a:lnTo>
                  <a:lnTo>
                    <a:pt x="14817" y="3552"/>
                  </a:lnTo>
                  <a:lnTo>
                    <a:pt x="14817" y="3473"/>
                  </a:lnTo>
                  <a:lnTo>
                    <a:pt x="6603" y="3473"/>
                  </a:lnTo>
                  <a:lnTo>
                    <a:pt x="3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8"/>
            <p:cNvSpPr/>
            <p:nvPr/>
          </p:nvSpPr>
          <p:spPr>
            <a:xfrm>
              <a:off x="8256245" y="2969901"/>
              <a:ext cx="47406" cy="47524"/>
            </a:xfrm>
            <a:custGeom>
              <a:rect b="b" l="l" r="r" t="t"/>
              <a:pathLst>
                <a:path extrusionOk="0" h="405" w="404">
                  <a:moveTo>
                    <a:pt x="202" y="1"/>
                  </a:moveTo>
                  <a:cubicBezTo>
                    <a:pt x="90" y="1"/>
                    <a:pt x="0" y="91"/>
                    <a:pt x="0" y="202"/>
                  </a:cubicBezTo>
                  <a:cubicBezTo>
                    <a:pt x="0" y="314"/>
                    <a:pt x="90" y="405"/>
                    <a:pt x="202" y="405"/>
                  </a:cubicBezTo>
                  <a:cubicBezTo>
                    <a:pt x="314" y="405"/>
                    <a:pt x="404" y="314"/>
                    <a:pt x="404" y="202"/>
                  </a:cubicBezTo>
                  <a:cubicBezTo>
                    <a:pt x="404" y="91"/>
                    <a:pt x="314"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7" name="Google Shape;857;p38"/>
          <p:cNvSpPr txBox="1"/>
          <p:nvPr>
            <p:ph type="title"/>
          </p:nvPr>
        </p:nvSpPr>
        <p:spPr>
          <a:xfrm>
            <a:off x="713225" y="1470113"/>
            <a:ext cx="3879600" cy="853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858" name="Google Shape;858;p38"/>
          <p:cNvSpPr/>
          <p:nvPr/>
        </p:nvSpPr>
        <p:spPr>
          <a:xfrm>
            <a:off x="6439925" y="3508475"/>
            <a:ext cx="63900" cy="70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 name="Google Shape;859;p38"/>
          <p:cNvGrpSpPr/>
          <p:nvPr/>
        </p:nvGrpSpPr>
        <p:grpSpPr>
          <a:xfrm>
            <a:off x="5830606" y="539502"/>
            <a:ext cx="1581419" cy="4012421"/>
            <a:chOff x="4707616" y="3256553"/>
            <a:chExt cx="447702" cy="1135923"/>
          </a:xfrm>
        </p:grpSpPr>
        <p:sp>
          <p:nvSpPr>
            <p:cNvPr id="860" name="Google Shape;860;p38"/>
            <p:cNvSpPr/>
            <p:nvPr/>
          </p:nvSpPr>
          <p:spPr>
            <a:xfrm>
              <a:off x="4707616" y="3256553"/>
              <a:ext cx="447702" cy="1135923"/>
            </a:xfrm>
            <a:custGeom>
              <a:rect b="b" l="l" r="r" t="t"/>
              <a:pathLst>
                <a:path extrusionOk="0" h="44947" w="17715">
                  <a:moveTo>
                    <a:pt x="8707" y="1"/>
                  </a:moveTo>
                  <a:cubicBezTo>
                    <a:pt x="7995" y="1"/>
                    <a:pt x="6260" y="235"/>
                    <a:pt x="6588" y="2603"/>
                  </a:cubicBezTo>
                  <a:cubicBezTo>
                    <a:pt x="6588" y="2603"/>
                    <a:pt x="6530" y="2587"/>
                    <a:pt x="6458" y="2587"/>
                  </a:cubicBezTo>
                  <a:cubicBezTo>
                    <a:pt x="6328" y="2587"/>
                    <a:pt x="6156" y="2641"/>
                    <a:pt x="6212" y="2946"/>
                  </a:cubicBezTo>
                  <a:cubicBezTo>
                    <a:pt x="6294" y="3415"/>
                    <a:pt x="6457" y="3965"/>
                    <a:pt x="7040" y="3965"/>
                  </a:cubicBezTo>
                  <a:cubicBezTo>
                    <a:pt x="7040" y="3965"/>
                    <a:pt x="7051" y="4690"/>
                    <a:pt x="7585" y="5022"/>
                  </a:cubicBezTo>
                  <a:cubicBezTo>
                    <a:pt x="7585" y="5022"/>
                    <a:pt x="7716" y="5720"/>
                    <a:pt x="7618" y="5851"/>
                  </a:cubicBezTo>
                  <a:cubicBezTo>
                    <a:pt x="7525" y="5982"/>
                    <a:pt x="5749" y="7224"/>
                    <a:pt x="5166" y="7278"/>
                  </a:cubicBezTo>
                  <a:cubicBezTo>
                    <a:pt x="4588" y="7338"/>
                    <a:pt x="2796" y="7758"/>
                    <a:pt x="2774" y="9725"/>
                  </a:cubicBezTo>
                  <a:cubicBezTo>
                    <a:pt x="2752" y="11687"/>
                    <a:pt x="2621" y="12259"/>
                    <a:pt x="2441" y="12542"/>
                  </a:cubicBezTo>
                  <a:cubicBezTo>
                    <a:pt x="2267" y="12825"/>
                    <a:pt x="2147" y="14640"/>
                    <a:pt x="2191" y="15485"/>
                  </a:cubicBezTo>
                  <a:cubicBezTo>
                    <a:pt x="2240" y="16324"/>
                    <a:pt x="1390" y="18422"/>
                    <a:pt x="1542" y="20874"/>
                  </a:cubicBezTo>
                  <a:cubicBezTo>
                    <a:pt x="1542" y="20874"/>
                    <a:pt x="665" y="21691"/>
                    <a:pt x="594" y="22334"/>
                  </a:cubicBezTo>
                  <a:cubicBezTo>
                    <a:pt x="523" y="22971"/>
                    <a:pt x="0" y="23838"/>
                    <a:pt x="60" y="23958"/>
                  </a:cubicBezTo>
                  <a:cubicBezTo>
                    <a:pt x="87" y="24009"/>
                    <a:pt x="166" y="24037"/>
                    <a:pt x="260" y="24037"/>
                  </a:cubicBezTo>
                  <a:cubicBezTo>
                    <a:pt x="376" y="24037"/>
                    <a:pt x="515" y="23994"/>
                    <a:pt x="605" y="23898"/>
                  </a:cubicBezTo>
                  <a:cubicBezTo>
                    <a:pt x="769" y="23718"/>
                    <a:pt x="1030" y="23386"/>
                    <a:pt x="1030" y="23386"/>
                  </a:cubicBezTo>
                  <a:lnTo>
                    <a:pt x="1030" y="23386"/>
                  </a:lnTo>
                  <a:cubicBezTo>
                    <a:pt x="1030" y="23386"/>
                    <a:pt x="474" y="25511"/>
                    <a:pt x="758" y="25603"/>
                  </a:cubicBezTo>
                  <a:cubicBezTo>
                    <a:pt x="769" y="25607"/>
                    <a:pt x="781" y="25609"/>
                    <a:pt x="792" y="25609"/>
                  </a:cubicBezTo>
                  <a:cubicBezTo>
                    <a:pt x="1101" y="25609"/>
                    <a:pt x="1317" y="24295"/>
                    <a:pt x="1422" y="24143"/>
                  </a:cubicBezTo>
                  <a:cubicBezTo>
                    <a:pt x="1441" y="24117"/>
                    <a:pt x="1456" y="24106"/>
                    <a:pt x="1468" y="24106"/>
                  </a:cubicBezTo>
                  <a:cubicBezTo>
                    <a:pt x="1530" y="24106"/>
                    <a:pt x="1525" y="24383"/>
                    <a:pt x="1493" y="24546"/>
                  </a:cubicBezTo>
                  <a:cubicBezTo>
                    <a:pt x="1451" y="24741"/>
                    <a:pt x="1378" y="25771"/>
                    <a:pt x="1600" y="25771"/>
                  </a:cubicBezTo>
                  <a:cubicBezTo>
                    <a:pt x="1608" y="25771"/>
                    <a:pt x="1616" y="25769"/>
                    <a:pt x="1624" y="25767"/>
                  </a:cubicBezTo>
                  <a:cubicBezTo>
                    <a:pt x="1851" y="25701"/>
                    <a:pt x="1928" y="24271"/>
                    <a:pt x="2034" y="24271"/>
                  </a:cubicBezTo>
                  <a:cubicBezTo>
                    <a:pt x="2042" y="24271"/>
                    <a:pt x="2051" y="24280"/>
                    <a:pt x="2060" y="24301"/>
                  </a:cubicBezTo>
                  <a:cubicBezTo>
                    <a:pt x="2180" y="24573"/>
                    <a:pt x="2000" y="25592"/>
                    <a:pt x="2169" y="25625"/>
                  </a:cubicBezTo>
                  <a:cubicBezTo>
                    <a:pt x="2183" y="25628"/>
                    <a:pt x="2195" y="25629"/>
                    <a:pt x="2207" y="25629"/>
                  </a:cubicBezTo>
                  <a:cubicBezTo>
                    <a:pt x="2334" y="25629"/>
                    <a:pt x="2346" y="25475"/>
                    <a:pt x="2371" y="25380"/>
                  </a:cubicBezTo>
                  <a:cubicBezTo>
                    <a:pt x="2396" y="25279"/>
                    <a:pt x="2346" y="24133"/>
                    <a:pt x="2444" y="24133"/>
                  </a:cubicBezTo>
                  <a:cubicBezTo>
                    <a:pt x="2451" y="24133"/>
                    <a:pt x="2459" y="24140"/>
                    <a:pt x="2469" y="24154"/>
                  </a:cubicBezTo>
                  <a:cubicBezTo>
                    <a:pt x="2599" y="24350"/>
                    <a:pt x="2523" y="25353"/>
                    <a:pt x="2632" y="25385"/>
                  </a:cubicBezTo>
                  <a:cubicBezTo>
                    <a:pt x="2632" y="25385"/>
                    <a:pt x="2671" y="25404"/>
                    <a:pt x="2719" y="25404"/>
                  </a:cubicBezTo>
                  <a:cubicBezTo>
                    <a:pt x="2796" y="25404"/>
                    <a:pt x="2895" y="25356"/>
                    <a:pt x="2888" y="25107"/>
                  </a:cubicBezTo>
                  <a:cubicBezTo>
                    <a:pt x="2877" y="24704"/>
                    <a:pt x="3024" y="22966"/>
                    <a:pt x="3030" y="22563"/>
                  </a:cubicBezTo>
                  <a:cubicBezTo>
                    <a:pt x="3041" y="22007"/>
                    <a:pt x="2725" y="21228"/>
                    <a:pt x="2812" y="21097"/>
                  </a:cubicBezTo>
                  <a:cubicBezTo>
                    <a:pt x="2894" y="20966"/>
                    <a:pt x="3509" y="18950"/>
                    <a:pt x="3782" y="18133"/>
                  </a:cubicBezTo>
                  <a:cubicBezTo>
                    <a:pt x="4054" y="17315"/>
                    <a:pt x="4054" y="15185"/>
                    <a:pt x="4218" y="14912"/>
                  </a:cubicBezTo>
                  <a:cubicBezTo>
                    <a:pt x="4351" y="14693"/>
                    <a:pt x="4644" y="13388"/>
                    <a:pt x="4850" y="13388"/>
                  </a:cubicBezTo>
                  <a:cubicBezTo>
                    <a:pt x="4905" y="13388"/>
                    <a:pt x="4954" y="13481"/>
                    <a:pt x="4992" y="13714"/>
                  </a:cubicBezTo>
                  <a:cubicBezTo>
                    <a:pt x="5166" y="14814"/>
                    <a:pt x="5438" y="17517"/>
                    <a:pt x="5357" y="18111"/>
                  </a:cubicBezTo>
                  <a:cubicBezTo>
                    <a:pt x="5275" y="18705"/>
                    <a:pt x="5035" y="19724"/>
                    <a:pt x="5095" y="20301"/>
                  </a:cubicBezTo>
                  <a:cubicBezTo>
                    <a:pt x="5155" y="20884"/>
                    <a:pt x="4534" y="22067"/>
                    <a:pt x="4425" y="23418"/>
                  </a:cubicBezTo>
                  <a:cubicBezTo>
                    <a:pt x="4316" y="24770"/>
                    <a:pt x="4550" y="28311"/>
                    <a:pt x="4752" y="29227"/>
                  </a:cubicBezTo>
                  <a:cubicBezTo>
                    <a:pt x="4953" y="30137"/>
                    <a:pt x="4316" y="32060"/>
                    <a:pt x="4245" y="32447"/>
                  </a:cubicBezTo>
                  <a:cubicBezTo>
                    <a:pt x="4174" y="32840"/>
                    <a:pt x="4185" y="33929"/>
                    <a:pt x="4103" y="35330"/>
                  </a:cubicBezTo>
                  <a:cubicBezTo>
                    <a:pt x="4016" y="36730"/>
                    <a:pt x="4458" y="39760"/>
                    <a:pt x="4289" y="40283"/>
                  </a:cubicBezTo>
                  <a:cubicBezTo>
                    <a:pt x="4125" y="40806"/>
                    <a:pt x="1259" y="44032"/>
                    <a:pt x="1613" y="44538"/>
                  </a:cubicBezTo>
                  <a:cubicBezTo>
                    <a:pt x="1802" y="44809"/>
                    <a:pt x="2158" y="44946"/>
                    <a:pt x="2522" y="44946"/>
                  </a:cubicBezTo>
                  <a:cubicBezTo>
                    <a:pt x="2839" y="44946"/>
                    <a:pt x="3164" y="44842"/>
                    <a:pt x="3390" y="44631"/>
                  </a:cubicBezTo>
                  <a:cubicBezTo>
                    <a:pt x="3874" y="44184"/>
                    <a:pt x="4599" y="43520"/>
                    <a:pt x="4964" y="43236"/>
                  </a:cubicBezTo>
                  <a:cubicBezTo>
                    <a:pt x="5335" y="42947"/>
                    <a:pt x="6185" y="42795"/>
                    <a:pt x="6054" y="41089"/>
                  </a:cubicBezTo>
                  <a:cubicBezTo>
                    <a:pt x="6054" y="41089"/>
                    <a:pt x="5831" y="38550"/>
                    <a:pt x="6615" y="36872"/>
                  </a:cubicBezTo>
                  <a:cubicBezTo>
                    <a:pt x="7395" y="35188"/>
                    <a:pt x="7040" y="32840"/>
                    <a:pt x="7122" y="32082"/>
                  </a:cubicBezTo>
                  <a:cubicBezTo>
                    <a:pt x="7204" y="31325"/>
                    <a:pt x="7280" y="30093"/>
                    <a:pt x="7738" y="29216"/>
                  </a:cubicBezTo>
                  <a:cubicBezTo>
                    <a:pt x="8119" y="28491"/>
                    <a:pt x="8582" y="25936"/>
                    <a:pt x="8855" y="25058"/>
                  </a:cubicBezTo>
                  <a:cubicBezTo>
                    <a:pt x="9127" y="25936"/>
                    <a:pt x="9585" y="28491"/>
                    <a:pt x="9966" y="29216"/>
                  </a:cubicBezTo>
                  <a:cubicBezTo>
                    <a:pt x="10430" y="30093"/>
                    <a:pt x="10500" y="31325"/>
                    <a:pt x="10588" y="32082"/>
                  </a:cubicBezTo>
                  <a:cubicBezTo>
                    <a:pt x="10669" y="32840"/>
                    <a:pt x="10315" y="35188"/>
                    <a:pt x="11094" y="36872"/>
                  </a:cubicBezTo>
                  <a:cubicBezTo>
                    <a:pt x="11879" y="38556"/>
                    <a:pt x="11650" y="41089"/>
                    <a:pt x="11650" y="41089"/>
                  </a:cubicBezTo>
                  <a:cubicBezTo>
                    <a:pt x="11519" y="42789"/>
                    <a:pt x="12375" y="42947"/>
                    <a:pt x="12740" y="43236"/>
                  </a:cubicBezTo>
                  <a:cubicBezTo>
                    <a:pt x="13111" y="43520"/>
                    <a:pt x="13830" y="44184"/>
                    <a:pt x="14320" y="44631"/>
                  </a:cubicBezTo>
                  <a:cubicBezTo>
                    <a:pt x="14546" y="44842"/>
                    <a:pt x="14870" y="44946"/>
                    <a:pt x="15188" y="44946"/>
                  </a:cubicBezTo>
                  <a:cubicBezTo>
                    <a:pt x="15552" y="44946"/>
                    <a:pt x="15907" y="44809"/>
                    <a:pt x="16097" y="44538"/>
                  </a:cubicBezTo>
                  <a:cubicBezTo>
                    <a:pt x="16451" y="44026"/>
                    <a:pt x="13585" y="40806"/>
                    <a:pt x="13416" y="40283"/>
                  </a:cubicBezTo>
                  <a:cubicBezTo>
                    <a:pt x="13252" y="39760"/>
                    <a:pt x="13688" y="36730"/>
                    <a:pt x="13606" y="35330"/>
                  </a:cubicBezTo>
                  <a:cubicBezTo>
                    <a:pt x="13525" y="33929"/>
                    <a:pt x="13541" y="32840"/>
                    <a:pt x="13465" y="32447"/>
                  </a:cubicBezTo>
                  <a:cubicBezTo>
                    <a:pt x="13394" y="32060"/>
                    <a:pt x="12756" y="30137"/>
                    <a:pt x="12958" y="29227"/>
                  </a:cubicBezTo>
                  <a:cubicBezTo>
                    <a:pt x="13160" y="28311"/>
                    <a:pt x="13394" y="24770"/>
                    <a:pt x="13285" y="23418"/>
                  </a:cubicBezTo>
                  <a:cubicBezTo>
                    <a:pt x="13176" y="22067"/>
                    <a:pt x="12555" y="20884"/>
                    <a:pt x="12615" y="20301"/>
                  </a:cubicBezTo>
                  <a:cubicBezTo>
                    <a:pt x="12669" y="19724"/>
                    <a:pt x="12435" y="18705"/>
                    <a:pt x="12353" y="18111"/>
                  </a:cubicBezTo>
                  <a:cubicBezTo>
                    <a:pt x="12266" y="17517"/>
                    <a:pt x="12544" y="14814"/>
                    <a:pt x="12718" y="13714"/>
                  </a:cubicBezTo>
                  <a:cubicBezTo>
                    <a:pt x="12756" y="13482"/>
                    <a:pt x="12805" y="13389"/>
                    <a:pt x="12860" y="13389"/>
                  </a:cubicBezTo>
                  <a:cubicBezTo>
                    <a:pt x="13066" y="13389"/>
                    <a:pt x="13359" y="14697"/>
                    <a:pt x="13492" y="14912"/>
                  </a:cubicBezTo>
                  <a:cubicBezTo>
                    <a:pt x="13655" y="15185"/>
                    <a:pt x="13655" y="17315"/>
                    <a:pt x="13928" y="18133"/>
                  </a:cubicBezTo>
                  <a:cubicBezTo>
                    <a:pt x="14200" y="18950"/>
                    <a:pt x="14811" y="20966"/>
                    <a:pt x="14898" y="21097"/>
                  </a:cubicBezTo>
                  <a:cubicBezTo>
                    <a:pt x="14985" y="21228"/>
                    <a:pt x="14527" y="21893"/>
                    <a:pt x="14783" y="23342"/>
                  </a:cubicBezTo>
                  <a:cubicBezTo>
                    <a:pt x="14865" y="23925"/>
                    <a:pt x="14903" y="24513"/>
                    <a:pt x="14898" y="25102"/>
                  </a:cubicBezTo>
                  <a:cubicBezTo>
                    <a:pt x="14891" y="25359"/>
                    <a:pt x="14966" y="25406"/>
                    <a:pt x="15021" y="25406"/>
                  </a:cubicBezTo>
                  <a:cubicBezTo>
                    <a:pt x="15053" y="25406"/>
                    <a:pt x="15078" y="25391"/>
                    <a:pt x="15078" y="25391"/>
                  </a:cubicBezTo>
                  <a:cubicBezTo>
                    <a:pt x="15187" y="25353"/>
                    <a:pt x="15143" y="24230"/>
                    <a:pt x="15279" y="24029"/>
                  </a:cubicBezTo>
                  <a:cubicBezTo>
                    <a:pt x="15288" y="24015"/>
                    <a:pt x="15296" y="24008"/>
                    <a:pt x="15303" y="24008"/>
                  </a:cubicBezTo>
                  <a:cubicBezTo>
                    <a:pt x="15403" y="24008"/>
                    <a:pt x="15319" y="25278"/>
                    <a:pt x="15339" y="25374"/>
                  </a:cubicBezTo>
                  <a:cubicBezTo>
                    <a:pt x="15364" y="25474"/>
                    <a:pt x="15375" y="25629"/>
                    <a:pt x="15507" y="25629"/>
                  </a:cubicBezTo>
                  <a:cubicBezTo>
                    <a:pt x="15519" y="25629"/>
                    <a:pt x="15532" y="25628"/>
                    <a:pt x="15546" y="25625"/>
                  </a:cubicBezTo>
                  <a:cubicBezTo>
                    <a:pt x="15715" y="25587"/>
                    <a:pt x="15552" y="24383"/>
                    <a:pt x="15672" y="24110"/>
                  </a:cubicBezTo>
                  <a:cubicBezTo>
                    <a:pt x="15680" y="24092"/>
                    <a:pt x="15688" y="24083"/>
                    <a:pt x="15695" y="24083"/>
                  </a:cubicBezTo>
                  <a:cubicBezTo>
                    <a:pt x="15799" y="24083"/>
                    <a:pt x="15858" y="25701"/>
                    <a:pt x="16091" y="25767"/>
                  </a:cubicBezTo>
                  <a:cubicBezTo>
                    <a:pt x="16099" y="25769"/>
                    <a:pt x="16106" y="25770"/>
                    <a:pt x="16113" y="25770"/>
                  </a:cubicBezTo>
                  <a:cubicBezTo>
                    <a:pt x="16331" y="25770"/>
                    <a:pt x="16254" y="24741"/>
                    <a:pt x="16222" y="24546"/>
                  </a:cubicBezTo>
                  <a:cubicBezTo>
                    <a:pt x="16189" y="24377"/>
                    <a:pt x="16225" y="23997"/>
                    <a:pt x="16305" y="23997"/>
                  </a:cubicBezTo>
                  <a:cubicBezTo>
                    <a:pt x="16318" y="23997"/>
                    <a:pt x="16332" y="24007"/>
                    <a:pt x="16347" y="24029"/>
                  </a:cubicBezTo>
                  <a:cubicBezTo>
                    <a:pt x="16448" y="24178"/>
                    <a:pt x="16752" y="25600"/>
                    <a:pt x="16944" y="25600"/>
                  </a:cubicBezTo>
                  <a:cubicBezTo>
                    <a:pt x="16949" y="25600"/>
                    <a:pt x="16953" y="25599"/>
                    <a:pt x="16957" y="25598"/>
                  </a:cubicBezTo>
                  <a:cubicBezTo>
                    <a:pt x="17246" y="25494"/>
                    <a:pt x="16685" y="23386"/>
                    <a:pt x="16685" y="23386"/>
                  </a:cubicBezTo>
                  <a:lnTo>
                    <a:pt x="16685" y="23386"/>
                  </a:lnTo>
                  <a:cubicBezTo>
                    <a:pt x="16685" y="23386"/>
                    <a:pt x="16941" y="23718"/>
                    <a:pt x="17110" y="23892"/>
                  </a:cubicBezTo>
                  <a:cubicBezTo>
                    <a:pt x="17200" y="23991"/>
                    <a:pt x="17338" y="24036"/>
                    <a:pt x="17454" y="24036"/>
                  </a:cubicBezTo>
                  <a:cubicBezTo>
                    <a:pt x="17548" y="24036"/>
                    <a:pt x="17628" y="24006"/>
                    <a:pt x="17655" y="23952"/>
                  </a:cubicBezTo>
                  <a:cubicBezTo>
                    <a:pt x="17715" y="23832"/>
                    <a:pt x="17186" y="22971"/>
                    <a:pt x="17116" y="22334"/>
                  </a:cubicBezTo>
                  <a:cubicBezTo>
                    <a:pt x="17045" y="21691"/>
                    <a:pt x="16167" y="20874"/>
                    <a:pt x="16167" y="20874"/>
                  </a:cubicBezTo>
                  <a:cubicBezTo>
                    <a:pt x="16320" y="18422"/>
                    <a:pt x="15464" y="16324"/>
                    <a:pt x="15514" y="15485"/>
                  </a:cubicBezTo>
                  <a:cubicBezTo>
                    <a:pt x="15563" y="14640"/>
                    <a:pt x="15448" y="12825"/>
                    <a:pt x="15268" y="12542"/>
                  </a:cubicBezTo>
                  <a:cubicBezTo>
                    <a:pt x="15083" y="12259"/>
                    <a:pt x="14958" y="11692"/>
                    <a:pt x="14930" y="9725"/>
                  </a:cubicBezTo>
                  <a:cubicBezTo>
                    <a:pt x="14909" y="7758"/>
                    <a:pt x="13121" y="7338"/>
                    <a:pt x="12538" y="7278"/>
                  </a:cubicBezTo>
                  <a:cubicBezTo>
                    <a:pt x="11961" y="7224"/>
                    <a:pt x="10179" y="5976"/>
                    <a:pt x="10086" y="5851"/>
                  </a:cubicBezTo>
                  <a:cubicBezTo>
                    <a:pt x="9994" y="5725"/>
                    <a:pt x="10124" y="5022"/>
                    <a:pt x="10124" y="5022"/>
                  </a:cubicBezTo>
                  <a:cubicBezTo>
                    <a:pt x="10658" y="4690"/>
                    <a:pt x="10669" y="3965"/>
                    <a:pt x="10669" y="3965"/>
                  </a:cubicBezTo>
                  <a:cubicBezTo>
                    <a:pt x="11247" y="3965"/>
                    <a:pt x="11416" y="3420"/>
                    <a:pt x="11498" y="2946"/>
                  </a:cubicBezTo>
                  <a:cubicBezTo>
                    <a:pt x="11546" y="2641"/>
                    <a:pt x="11378" y="2585"/>
                    <a:pt x="11249" y="2585"/>
                  </a:cubicBezTo>
                  <a:cubicBezTo>
                    <a:pt x="11176" y="2585"/>
                    <a:pt x="11116" y="2603"/>
                    <a:pt x="11116" y="2603"/>
                  </a:cubicBezTo>
                  <a:cubicBezTo>
                    <a:pt x="11449" y="235"/>
                    <a:pt x="9710" y="1"/>
                    <a:pt x="9002" y="1"/>
                  </a:cubicBezTo>
                  <a:cubicBezTo>
                    <a:pt x="8946" y="1"/>
                    <a:pt x="8896" y="2"/>
                    <a:pt x="8855" y="4"/>
                  </a:cubicBezTo>
                  <a:cubicBezTo>
                    <a:pt x="8813" y="2"/>
                    <a:pt x="8763" y="1"/>
                    <a:pt x="87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 name="Google Shape;861;p38"/>
            <p:cNvGrpSpPr/>
            <p:nvPr/>
          </p:nvGrpSpPr>
          <p:grpSpPr>
            <a:xfrm>
              <a:off x="4724641" y="3320695"/>
              <a:ext cx="412877" cy="1031270"/>
              <a:chOff x="4724641" y="3320695"/>
              <a:chExt cx="412877" cy="1031270"/>
            </a:xfrm>
          </p:grpSpPr>
          <p:sp>
            <p:nvSpPr>
              <p:cNvPr id="862" name="Google Shape;862;p38"/>
              <p:cNvSpPr/>
              <p:nvPr/>
            </p:nvSpPr>
            <p:spPr>
              <a:xfrm>
                <a:off x="4923763" y="3572333"/>
                <a:ext cx="18474" cy="141678"/>
              </a:xfrm>
              <a:custGeom>
                <a:rect b="b" l="l" r="r" t="t"/>
                <a:pathLst>
                  <a:path extrusionOk="0" h="5606" w="731">
                    <a:moveTo>
                      <a:pt x="403" y="1"/>
                    </a:moveTo>
                    <a:cubicBezTo>
                      <a:pt x="278" y="1"/>
                      <a:pt x="145" y="88"/>
                      <a:pt x="148" y="249"/>
                    </a:cubicBezTo>
                    <a:cubicBezTo>
                      <a:pt x="153" y="821"/>
                      <a:pt x="191" y="1388"/>
                      <a:pt x="229" y="1960"/>
                    </a:cubicBezTo>
                    <a:cubicBezTo>
                      <a:pt x="153" y="1949"/>
                      <a:pt x="77" y="1943"/>
                      <a:pt x="1" y="1932"/>
                    </a:cubicBezTo>
                    <a:lnTo>
                      <a:pt x="1" y="2554"/>
                    </a:lnTo>
                    <a:cubicBezTo>
                      <a:pt x="88" y="2515"/>
                      <a:pt x="175" y="2483"/>
                      <a:pt x="262" y="2445"/>
                    </a:cubicBezTo>
                    <a:cubicBezTo>
                      <a:pt x="268" y="2559"/>
                      <a:pt x="273" y="2679"/>
                      <a:pt x="279" y="2793"/>
                    </a:cubicBezTo>
                    <a:cubicBezTo>
                      <a:pt x="317" y="3567"/>
                      <a:pt x="366" y="4395"/>
                      <a:pt x="159" y="5147"/>
                    </a:cubicBezTo>
                    <a:lnTo>
                      <a:pt x="355" y="5147"/>
                    </a:lnTo>
                    <a:lnTo>
                      <a:pt x="355" y="5605"/>
                    </a:lnTo>
                    <a:cubicBezTo>
                      <a:pt x="393" y="5507"/>
                      <a:pt x="437" y="5409"/>
                      <a:pt x="469" y="5311"/>
                    </a:cubicBezTo>
                    <a:cubicBezTo>
                      <a:pt x="731" y="4559"/>
                      <a:pt x="682" y="3676"/>
                      <a:pt x="682" y="2891"/>
                    </a:cubicBezTo>
                    <a:cubicBezTo>
                      <a:pt x="682" y="2668"/>
                      <a:pt x="676" y="2450"/>
                      <a:pt x="671" y="2232"/>
                    </a:cubicBezTo>
                    <a:cubicBezTo>
                      <a:pt x="720" y="2167"/>
                      <a:pt x="720" y="2080"/>
                      <a:pt x="665" y="2020"/>
                    </a:cubicBezTo>
                    <a:cubicBezTo>
                      <a:pt x="644" y="1415"/>
                      <a:pt x="611" y="810"/>
                      <a:pt x="611" y="205"/>
                    </a:cubicBezTo>
                    <a:cubicBezTo>
                      <a:pt x="611" y="66"/>
                      <a:pt x="510" y="1"/>
                      <a:pt x="40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8"/>
              <p:cNvSpPr/>
              <p:nvPr/>
            </p:nvSpPr>
            <p:spPr>
              <a:xfrm>
                <a:off x="4931193" y="3678983"/>
                <a:ext cx="72734" cy="148375"/>
              </a:xfrm>
              <a:custGeom>
                <a:rect b="b" l="l" r="r" t="t"/>
                <a:pathLst>
                  <a:path extrusionOk="0" h="5871" w="2878">
                    <a:moveTo>
                      <a:pt x="6" y="1"/>
                    </a:moveTo>
                    <a:cubicBezTo>
                      <a:pt x="28" y="377"/>
                      <a:pt x="1" y="742"/>
                      <a:pt x="115" y="1085"/>
                    </a:cubicBezTo>
                    <a:cubicBezTo>
                      <a:pt x="301" y="1619"/>
                      <a:pt x="595" y="2099"/>
                      <a:pt x="884" y="2584"/>
                    </a:cubicBezTo>
                    <a:cubicBezTo>
                      <a:pt x="867" y="2791"/>
                      <a:pt x="884" y="2992"/>
                      <a:pt x="878" y="3200"/>
                    </a:cubicBezTo>
                    <a:cubicBezTo>
                      <a:pt x="878" y="3418"/>
                      <a:pt x="845" y="3635"/>
                      <a:pt x="851" y="3853"/>
                    </a:cubicBezTo>
                    <a:cubicBezTo>
                      <a:pt x="851" y="3872"/>
                      <a:pt x="866" y="3884"/>
                      <a:pt x="880" y="3884"/>
                    </a:cubicBezTo>
                    <a:cubicBezTo>
                      <a:pt x="891" y="3884"/>
                      <a:pt x="901" y="3878"/>
                      <a:pt x="905" y="3864"/>
                    </a:cubicBezTo>
                    <a:cubicBezTo>
                      <a:pt x="1031" y="3614"/>
                      <a:pt x="1085" y="3276"/>
                      <a:pt x="1102" y="2954"/>
                    </a:cubicBezTo>
                    <a:cubicBezTo>
                      <a:pt x="1151" y="3036"/>
                      <a:pt x="1194" y="3118"/>
                      <a:pt x="1238" y="3200"/>
                    </a:cubicBezTo>
                    <a:cubicBezTo>
                      <a:pt x="1439" y="3554"/>
                      <a:pt x="1608" y="3919"/>
                      <a:pt x="1745" y="4300"/>
                    </a:cubicBezTo>
                    <a:cubicBezTo>
                      <a:pt x="1892" y="4753"/>
                      <a:pt x="1864" y="5205"/>
                      <a:pt x="1913" y="5668"/>
                    </a:cubicBezTo>
                    <a:cubicBezTo>
                      <a:pt x="1916" y="5709"/>
                      <a:pt x="1945" y="5727"/>
                      <a:pt x="1975" y="5727"/>
                    </a:cubicBezTo>
                    <a:cubicBezTo>
                      <a:pt x="2010" y="5727"/>
                      <a:pt x="2047" y="5703"/>
                      <a:pt x="2050" y="5662"/>
                    </a:cubicBezTo>
                    <a:cubicBezTo>
                      <a:pt x="2061" y="5592"/>
                      <a:pt x="2077" y="5499"/>
                      <a:pt x="2088" y="5417"/>
                    </a:cubicBezTo>
                    <a:cubicBezTo>
                      <a:pt x="2197" y="5608"/>
                      <a:pt x="2360" y="5766"/>
                      <a:pt x="2562" y="5864"/>
                    </a:cubicBezTo>
                    <a:cubicBezTo>
                      <a:pt x="2571" y="5868"/>
                      <a:pt x="2580" y="5870"/>
                      <a:pt x="2589" y="5870"/>
                    </a:cubicBezTo>
                    <a:cubicBezTo>
                      <a:pt x="2644" y="5870"/>
                      <a:pt x="2674" y="5787"/>
                      <a:pt x="2622" y="5744"/>
                    </a:cubicBezTo>
                    <a:cubicBezTo>
                      <a:pt x="2437" y="5597"/>
                      <a:pt x="2344" y="5412"/>
                      <a:pt x="2257" y="5216"/>
                    </a:cubicBezTo>
                    <a:lnTo>
                      <a:pt x="2257" y="5216"/>
                    </a:lnTo>
                    <a:cubicBezTo>
                      <a:pt x="2378" y="5256"/>
                      <a:pt x="2505" y="5279"/>
                      <a:pt x="2634" y="5279"/>
                    </a:cubicBezTo>
                    <a:cubicBezTo>
                      <a:pt x="2679" y="5279"/>
                      <a:pt x="2724" y="5276"/>
                      <a:pt x="2769" y="5270"/>
                    </a:cubicBezTo>
                    <a:cubicBezTo>
                      <a:pt x="2878" y="5259"/>
                      <a:pt x="2862" y="5096"/>
                      <a:pt x="2764" y="5085"/>
                    </a:cubicBezTo>
                    <a:cubicBezTo>
                      <a:pt x="2535" y="5052"/>
                      <a:pt x="2322" y="4998"/>
                      <a:pt x="2159" y="4829"/>
                    </a:cubicBezTo>
                    <a:cubicBezTo>
                      <a:pt x="2148" y="4818"/>
                      <a:pt x="2137" y="4807"/>
                      <a:pt x="2126" y="4802"/>
                    </a:cubicBezTo>
                    <a:cubicBezTo>
                      <a:pt x="2126" y="4693"/>
                      <a:pt x="2110" y="4578"/>
                      <a:pt x="2082" y="4475"/>
                    </a:cubicBezTo>
                    <a:cubicBezTo>
                      <a:pt x="1995" y="4093"/>
                      <a:pt x="1864" y="3728"/>
                      <a:pt x="1696" y="3385"/>
                    </a:cubicBezTo>
                    <a:cubicBezTo>
                      <a:pt x="1336" y="2671"/>
                      <a:pt x="845" y="2012"/>
                      <a:pt x="546" y="1271"/>
                    </a:cubicBezTo>
                    <a:cubicBezTo>
                      <a:pt x="388" y="867"/>
                      <a:pt x="301" y="437"/>
                      <a:pt x="2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8"/>
              <p:cNvSpPr/>
              <p:nvPr/>
            </p:nvSpPr>
            <p:spPr>
              <a:xfrm>
                <a:off x="4861946" y="3572333"/>
                <a:ext cx="76449" cy="255075"/>
              </a:xfrm>
              <a:custGeom>
                <a:rect b="b" l="l" r="r" t="t"/>
                <a:pathLst>
                  <a:path extrusionOk="0" h="10093" w="3025">
                    <a:moveTo>
                      <a:pt x="2701" y="1"/>
                    </a:moveTo>
                    <a:cubicBezTo>
                      <a:pt x="2577" y="1"/>
                      <a:pt x="2444" y="88"/>
                      <a:pt x="2447" y="249"/>
                    </a:cubicBezTo>
                    <a:cubicBezTo>
                      <a:pt x="2452" y="821"/>
                      <a:pt x="2490" y="1388"/>
                      <a:pt x="2528" y="1960"/>
                    </a:cubicBezTo>
                    <a:cubicBezTo>
                      <a:pt x="2316" y="1949"/>
                      <a:pt x="2109" y="1900"/>
                      <a:pt x="1918" y="1813"/>
                    </a:cubicBezTo>
                    <a:cubicBezTo>
                      <a:pt x="1689" y="1704"/>
                      <a:pt x="1482" y="1556"/>
                      <a:pt x="1259" y="1442"/>
                    </a:cubicBezTo>
                    <a:cubicBezTo>
                      <a:pt x="1243" y="1435"/>
                      <a:pt x="1228" y="1431"/>
                      <a:pt x="1213" y="1431"/>
                    </a:cubicBezTo>
                    <a:cubicBezTo>
                      <a:pt x="1118" y="1431"/>
                      <a:pt x="1045" y="1567"/>
                      <a:pt x="1139" y="1633"/>
                    </a:cubicBezTo>
                    <a:cubicBezTo>
                      <a:pt x="1330" y="1769"/>
                      <a:pt x="1553" y="1965"/>
                      <a:pt x="1793" y="2118"/>
                    </a:cubicBezTo>
                    <a:cubicBezTo>
                      <a:pt x="1406" y="2145"/>
                      <a:pt x="1019" y="2199"/>
                      <a:pt x="703" y="2357"/>
                    </a:cubicBezTo>
                    <a:cubicBezTo>
                      <a:pt x="630" y="2394"/>
                      <a:pt x="637" y="2516"/>
                      <a:pt x="724" y="2516"/>
                    </a:cubicBezTo>
                    <a:cubicBezTo>
                      <a:pt x="728" y="2516"/>
                      <a:pt x="732" y="2516"/>
                      <a:pt x="736" y="2515"/>
                    </a:cubicBezTo>
                    <a:cubicBezTo>
                      <a:pt x="868" y="2499"/>
                      <a:pt x="1006" y="2493"/>
                      <a:pt x="1145" y="2493"/>
                    </a:cubicBezTo>
                    <a:cubicBezTo>
                      <a:pt x="1319" y="2493"/>
                      <a:pt x="1497" y="2502"/>
                      <a:pt x="1673" y="2505"/>
                    </a:cubicBezTo>
                    <a:cubicBezTo>
                      <a:pt x="1449" y="2706"/>
                      <a:pt x="1275" y="2951"/>
                      <a:pt x="1155" y="3224"/>
                    </a:cubicBezTo>
                    <a:cubicBezTo>
                      <a:pt x="1130" y="3300"/>
                      <a:pt x="1189" y="3392"/>
                      <a:pt x="1261" y="3392"/>
                    </a:cubicBezTo>
                    <a:cubicBezTo>
                      <a:pt x="1281" y="3392"/>
                      <a:pt x="1303" y="3384"/>
                      <a:pt x="1324" y="3366"/>
                    </a:cubicBezTo>
                    <a:cubicBezTo>
                      <a:pt x="1558" y="3158"/>
                      <a:pt x="1749" y="2913"/>
                      <a:pt x="2005" y="2723"/>
                    </a:cubicBezTo>
                    <a:cubicBezTo>
                      <a:pt x="2174" y="2608"/>
                      <a:pt x="2359" y="2515"/>
                      <a:pt x="2556" y="2445"/>
                    </a:cubicBezTo>
                    <a:cubicBezTo>
                      <a:pt x="2561" y="2559"/>
                      <a:pt x="2567" y="2679"/>
                      <a:pt x="2572" y="2793"/>
                    </a:cubicBezTo>
                    <a:cubicBezTo>
                      <a:pt x="2616" y="3687"/>
                      <a:pt x="2681" y="4651"/>
                      <a:pt x="2338" y="5496"/>
                    </a:cubicBezTo>
                    <a:cubicBezTo>
                      <a:pt x="2038" y="6232"/>
                      <a:pt x="1548" y="6891"/>
                      <a:pt x="1188" y="7605"/>
                    </a:cubicBezTo>
                    <a:cubicBezTo>
                      <a:pt x="1014" y="7954"/>
                      <a:pt x="883" y="8319"/>
                      <a:pt x="796" y="8695"/>
                    </a:cubicBezTo>
                    <a:cubicBezTo>
                      <a:pt x="774" y="8804"/>
                      <a:pt x="757" y="8913"/>
                      <a:pt x="752" y="9022"/>
                    </a:cubicBezTo>
                    <a:cubicBezTo>
                      <a:pt x="741" y="9032"/>
                      <a:pt x="730" y="9038"/>
                      <a:pt x="725" y="9049"/>
                    </a:cubicBezTo>
                    <a:cubicBezTo>
                      <a:pt x="561" y="9218"/>
                      <a:pt x="349" y="9272"/>
                      <a:pt x="120" y="9305"/>
                    </a:cubicBezTo>
                    <a:cubicBezTo>
                      <a:pt x="16" y="9321"/>
                      <a:pt x="0" y="9479"/>
                      <a:pt x="114" y="9490"/>
                    </a:cubicBezTo>
                    <a:cubicBezTo>
                      <a:pt x="163" y="9496"/>
                      <a:pt x="212" y="9499"/>
                      <a:pt x="261" y="9499"/>
                    </a:cubicBezTo>
                    <a:cubicBezTo>
                      <a:pt x="386" y="9499"/>
                      <a:pt x="509" y="9479"/>
                      <a:pt x="627" y="9436"/>
                    </a:cubicBezTo>
                    <a:lnTo>
                      <a:pt x="627" y="9436"/>
                    </a:lnTo>
                    <a:cubicBezTo>
                      <a:pt x="539" y="9632"/>
                      <a:pt x="447" y="9823"/>
                      <a:pt x="262" y="9970"/>
                    </a:cubicBezTo>
                    <a:cubicBezTo>
                      <a:pt x="210" y="10007"/>
                      <a:pt x="235" y="10092"/>
                      <a:pt x="291" y="10092"/>
                    </a:cubicBezTo>
                    <a:cubicBezTo>
                      <a:pt x="300" y="10092"/>
                      <a:pt x="310" y="10090"/>
                      <a:pt x="322" y="10084"/>
                    </a:cubicBezTo>
                    <a:cubicBezTo>
                      <a:pt x="518" y="9986"/>
                      <a:pt x="687" y="9833"/>
                      <a:pt x="796" y="9637"/>
                    </a:cubicBezTo>
                    <a:cubicBezTo>
                      <a:pt x="806" y="9724"/>
                      <a:pt x="817" y="9806"/>
                      <a:pt x="828" y="9888"/>
                    </a:cubicBezTo>
                    <a:cubicBezTo>
                      <a:pt x="834" y="9930"/>
                      <a:pt x="870" y="9952"/>
                      <a:pt x="904" y="9952"/>
                    </a:cubicBezTo>
                    <a:cubicBezTo>
                      <a:pt x="937" y="9952"/>
                      <a:pt x="967" y="9933"/>
                      <a:pt x="970" y="9893"/>
                    </a:cubicBezTo>
                    <a:cubicBezTo>
                      <a:pt x="1019" y="9425"/>
                      <a:pt x="992" y="8978"/>
                      <a:pt x="1139" y="8526"/>
                    </a:cubicBezTo>
                    <a:cubicBezTo>
                      <a:pt x="1275" y="8144"/>
                      <a:pt x="1444" y="7774"/>
                      <a:pt x="1640" y="7425"/>
                    </a:cubicBezTo>
                    <a:cubicBezTo>
                      <a:pt x="1689" y="7343"/>
                      <a:pt x="1733" y="7262"/>
                      <a:pt x="1776" y="7180"/>
                    </a:cubicBezTo>
                    <a:cubicBezTo>
                      <a:pt x="1798" y="7496"/>
                      <a:pt x="1853" y="7834"/>
                      <a:pt x="1973" y="8090"/>
                    </a:cubicBezTo>
                    <a:cubicBezTo>
                      <a:pt x="1979" y="8103"/>
                      <a:pt x="1991" y="8110"/>
                      <a:pt x="2002" y="8110"/>
                    </a:cubicBezTo>
                    <a:cubicBezTo>
                      <a:pt x="2018" y="8110"/>
                      <a:pt x="2033" y="8098"/>
                      <a:pt x="2033" y="8079"/>
                    </a:cubicBezTo>
                    <a:cubicBezTo>
                      <a:pt x="2038" y="7861"/>
                      <a:pt x="2005" y="7638"/>
                      <a:pt x="2005" y="7420"/>
                    </a:cubicBezTo>
                    <a:cubicBezTo>
                      <a:pt x="2005" y="7212"/>
                      <a:pt x="2016" y="7011"/>
                      <a:pt x="2000" y="6804"/>
                    </a:cubicBezTo>
                    <a:cubicBezTo>
                      <a:pt x="2289" y="6324"/>
                      <a:pt x="2583" y="5845"/>
                      <a:pt x="2763" y="5305"/>
                    </a:cubicBezTo>
                    <a:cubicBezTo>
                      <a:pt x="3024" y="4559"/>
                      <a:pt x="2981" y="3671"/>
                      <a:pt x="2981" y="2891"/>
                    </a:cubicBezTo>
                    <a:cubicBezTo>
                      <a:pt x="2981" y="2668"/>
                      <a:pt x="2975" y="2450"/>
                      <a:pt x="2970" y="2232"/>
                    </a:cubicBezTo>
                    <a:cubicBezTo>
                      <a:pt x="3019" y="2167"/>
                      <a:pt x="3019" y="2080"/>
                      <a:pt x="2964" y="2020"/>
                    </a:cubicBezTo>
                    <a:cubicBezTo>
                      <a:pt x="2942" y="1415"/>
                      <a:pt x="2910" y="810"/>
                      <a:pt x="2910" y="205"/>
                    </a:cubicBezTo>
                    <a:cubicBezTo>
                      <a:pt x="2910" y="66"/>
                      <a:pt x="2809" y="1"/>
                      <a:pt x="27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8"/>
              <p:cNvSpPr/>
              <p:nvPr/>
            </p:nvSpPr>
            <p:spPr>
              <a:xfrm>
                <a:off x="4724641" y="3320695"/>
                <a:ext cx="217697" cy="547933"/>
              </a:xfrm>
              <a:custGeom>
                <a:rect b="b" l="l" r="r" t="t"/>
                <a:pathLst>
                  <a:path extrusionOk="0" h="21681" w="8614">
                    <a:moveTo>
                      <a:pt x="7854" y="1"/>
                    </a:moveTo>
                    <a:cubicBezTo>
                      <a:pt x="7845" y="1"/>
                      <a:pt x="7836" y="7"/>
                      <a:pt x="7836" y="16"/>
                    </a:cubicBezTo>
                    <a:cubicBezTo>
                      <a:pt x="7874" y="648"/>
                      <a:pt x="7357" y="1035"/>
                      <a:pt x="7166" y="1558"/>
                    </a:cubicBezTo>
                    <a:cubicBezTo>
                      <a:pt x="7149" y="1515"/>
                      <a:pt x="7133" y="1476"/>
                      <a:pt x="7117" y="1433"/>
                    </a:cubicBezTo>
                    <a:cubicBezTo>
                      <a:pt x="7030" y="1220"/>
                      <a:pt x="6915" y="1019"/>
                      <a:pt x="6812" y="812"/>
                    </a:cubicBezTo>
                    <a:cubicBezTo>
                      <a:pt x="6686" y="572"/>
                      <a:pt x="6665" y="299"/>
                      <a:pt x="6659" y="32"/>
                    </a:cubicBezTo>
                    <a:cubicBezTo>
                      <a:pt x="6656" y="27"/>
                      <a:pt x="6651" y="24"/>
                      <a:pt x="6646" y="24"/>
                    </a:cubicBezTo>
                    <a:cubicBezTo>
                      <a:pt x="6641" y="24"/>
                      <a:pt x="6637" y="27"/>
                      <a:pt x="6637" y="32"/>
                    </a:cubicBezTo>
                    <a:cubicBezTo>
                      <a:pt x="6583" y="425"/>
                      <a:pt x="6594" y="724"/>
                      <a:pt x="6763" y="1084"/>
                    </a:cubicBezTo>
                    <a:cubicBezTo>
                      <a:pt x="6991" y="1553"/>
                      <a:pt x="7122" y="2065"/>
                      <a:pt x="7144" y="2588"/>
                    </a:cubicBezTo>
                    <a:cubicBezTo>
                      <a:pt x="7188" y="3460"/>
                      <a:pt x="6991" y="4457"/>
                      <a:pt x="7182" y="5334"/>
                    </a:cubicBezTo>
                    <a:cubicBezTo>
                      <a:pt x="7030" y="5276"/>
                      <a:pt x="6872" y="5251"/>
                      <a:pt x="6712" y="5251"/>
                    </a:cubicBezTo>
                    <a:cubicBezTo>
                      <a:pt x="6337" y="5251"/>
                      <a:pt x="5952" y="5385"/>
                      <a:pt x="5624" y="5530"/>
                    </a:cubicBezTo>
                    <a:cubicBezTo>
                      <a:pt x="5564" y="5552"/>
                      <a:pt x="5509" y="5580"/>
                      <a:pt x="5455" y="5607"/>
                    </a:cubicBezTo>
                    <a:cubicBezTo>
                      <a:pt x="5396" y="5612"/>
                      <a:pt x="5337" y="5614"/>
                      <a:pt x="5278" y="5614"/>
                    </a:cubicBezTo>
                    <a:cubicBezTo>
                      <a:pt x="5147" y="5614"/>
                      <a:pt x="5016" y="5602"/>
                      <a:pt x="4888" y="5580"/>
                    </a:cubicBezTo>
                    <a:cubicBezTo>
                      <a:pt x="4756" y="5556"/>
                      <a:pt x="4624" y="5543"/>
                      <a:pt x="4491" y="5543"/>
                    </a:cubicBezTo>
                    <a:cubicBezTo>
                      <a:pt x="4411" y="5543"/>
                      <a:pt x="4331" y="5547"/>
                      <a:pt x="4251" y="5558"/>
                    </a:cubicBezTo>
                    <a:cubicBezTo>
                      <a:pt x="3853" y="5612"/>
                      <a:pt x="3466" y="5754"/>
                      <a:pt x="3128" y="5977"/>
                    </a:cubicBezTo>
                    <a:cubicBezTo>
                      <a:pt x="3101" y="5991"/>
                      <a:pt x="3119" y="6026"/>
                      <a:pt x="3144" y="6026"/>
                    </a:cubicBezTo>
                    <a:cubicBezTo>
                      <a:pt x="3149" y="6026"/>
                      <a:pt x="3155" y="6025"/>
                      <a:pt x="3161" y="6021"/>
                    </a:cubicBezTo>
                    <a:cubicBezTo>
                      <a:pt x="3478" y="5789"/>
                      <a:pt x="3874" y="5705"/>
                      <a:pt x="4273" y="5705"/>
                    </a:cubicBezTo>
                    <a:cubicBezTo>
                      <a:pt x="4333" y="5705"/>
                      <a:pt x="4393" y="5707"/>
                      <a:pt x="4452" y="5710"/>
                    </a:cubicBezTo>
                    <a:cubicBezTo>
                      <a:pt x="4158" y="6168"/>
                      <a:pt x="3760" y="6560"/>
                      <a:pt x="3302" y="6855"/>
                    </a:cubicBezTo>
                    <a:cubicBezTo>
                      <a:pt x="3068" y="7007"/>
                      <a:pt x="2736" y="7122"/>
                      <a:pt x="2649" y="7410"/>
                    </a:cubicBezTo>
                    <a:cubicBezTo>
                      <a:pt x="2638" y="7448"/>
                      <a:pt x="2671" y="7472"/>
                      <a:pt x="2702" y="7472"/>
                    </a:cubicBezTo>
                    <a:cubicBezTo>
                      <a:pt x="2720" y="7472"/>
                      <a:pt x="2739" y="7464"/>
                      <a:pt x="2747" y="7443"/>
                    </a:cubicBezTo>
                    <a:cubicBezTo>
                      <a:pt x="2818" y="7236"/>
                      <a:pt x="3074" y="7143"/>
                      <a:pt x="3259" y="7056"/>
                    </a:cubicBezTo>
                    <a:cubicBezTo>
                      <a:pt x="3450" y="6953"/>
                      <a:pt x="3629" y="6838"/>
                      <a:pt x="3793" y="6702"/>
                    </a:cubicBezTo>
                    <a:cubicBezTo>
                      <a:pt x="4136" y="6451"/>
                      <a:pt x="4485" y="6141"/>
                      <a:pt x="4627" y="5732"/>
                    </a:cubicBezTo>
                    <a:cubicBezTo>
                      <a:pt x="4627" y="5727"/>
                      <a:pt x="4627" y="5727"/>
                      <a:pt x="4627" y="5727"/>
                    </a:cubicBezTo>
                    <a:cubicBezTo>
                      <a:pt x="4659" y="5732"/>
                      <a:pt x="4697" y="5738"/>
                      <a:pt x="4736" y="5743"/>
                    </a:cubicBezTo>
                    <a:cubicBezTo>
                      <a:pt x="4872" y="5765"/>
                      <a:pt x="5003" y="5787"/>
                      <a:pt x="5122" y="5797"/>
                    </a:cubicBezTo>
                    <a:cubicBezTo>
                      <a:pt x="4430" y="6244"/>
                      <a:pt x="3913" y="6925"/>
                      <a:pt x="3580" y="7688"/>
                    </a:cubicBezTo>
                    <a:cubicBezTo>
                      <a:pt x="3411" y="7759"/>
                      <a:pt x="3253" y="7852"/>
                      <a:pt x="3112" y="7972"/>
                    </a:cubicBezTo>
                    <a:cubicBezTo>
                      <a:pt x="2981" y="8086"/>
                      <a:pt x="2828" y="8255"/>
                      <a:pt x="2807" y="8435"/>
                    </a:cubicBezTo>
                    <a:cubicBezTo>
                      <a:pt x="2804" y="8459"/>
                      <a:pt x="2821" y="8473"/>
                      <a:pt x="2838" y="8473"/>
                    </a:cubicBezTo>
                    <a:cubicBezTo>
                      <a:pt x="2851" y="8473"/>
                      <a:pt x="2864" y="8465"/>
                      <a:pt x="2867" y="8446"/>
                    </a:cubicBezTo>
                    <a:cubicBezTo>
                      <a:pt x="2883" y="8271"/>
                      <a:pt x="3079" y="8119"/>
                      <a:pt x="3210" y="8021"/>
                    </a:cubicBezTo>
                    <a:cubicBezTo>
                      <a:pt x="3302" y="7955"/>
                      <a:pt x="3406" y="7895"/>
                      <a:pt x="3510" y="7852"/>
                    </a:cubicBezTo>
                    <a:lnTo>
                      <a:pt x="3510" y="7852"/>
                    </a:lnTo>
                    <a:cubicBezTo>
                      <a:pt x="3324" y="8342"/>
                      <a:pt x="3221" y="8860"/>
                      <a:pt x="3199" y="9388"/>
                    </a:cubicBezTo>
                    <a:lnTo>
                      <a:pt x="3199" y="9481"/>
                    </a:lnTo>
                    <a:cubicBezTo>
                      <a:pt x="3008" y="9650"/>
                      <a:pt x="2823" y="9835"/>
                      <a:pt x="2649" y="10020"/>
                    </a:cubicBezTo>
                    <a:cubicBezTo>
                      <a:pt x="2436" y="10244"/>
                      <a:pt x="2371" y="10500"/>
                      <a:pt x="2289" y="10789"/>
                    </a:cubicBezTo>
                    <a:cubicBezTo>
                      <a:pt x="2289" y="10799"/>
                      <a:pt x="2298" y="10805"/>
                      <a:pt x="2306" y="10805"/>
                    </a:cubicBezTo>
                    <a:cubicBezTo>
                      <a:pt x="2310" y="10805"/>
                      <a:pt x="2314" y="10803"/>
                      <a:pt x="2316" y="10800"/>
                    </a:cubicBezTo>
                    <a:cubicBezTo>
                      <a:pt x="2425" y="10549"/>
                      <a:pt x="2578" y="10315"/>
                      <a:pt x="2758" y="10113"/>
                    </a:cubicBezTo>
                    <a:cubicBezTo>
                      <a:pt x="2894" y="9971"/>
                      <a:pt x="3063" y="9852"/>
                      <a:pt x="3199" y="9710"/>
                    </a:cubicBezTo>
                    <a:cubicBezTo>
                      <a:pt x="3204" y="9939"/>
                      <a:pt x="3221" y="10168"/>
                      <a:pt x="3226" y="10391"/>
                    </a:cubicBezTo>
                    <a:cubicBezTo>
                      <a:pt x="2992" y="10647"/>
                      <a:pt x="2730" y="10887"/>
                      <a:pt x="2545" y="11192"/>
                    </a:cubicBezTo>
                    <a:cubicBezTo>
                      <a:pt x="2349" y="11513"/>
                      <a:pt x="2316" y="11862"/>
                      <a:pt x="2305" y="12233"/>
                    </a:cubicBezTo>
                    <a:cubicBezTo>
                      <a:pt x="2305" y="12261"/>
                      <a:pt x="2330" y="12276"/>
                      <a:pt x="2354" y="12276"/>
                    </a:cubicBezTo>
                    <a:cubicBezTo>
                      <a:pt x="2377" y="12276"/>
                      <a:pt x="2401" y="12262"/>
                      <a:pt x="2403" y="12233"/>
                    </a:cubicBezTo>
                    <a:cubicBezTo>
                      <a:pt x="2447" y="11851"/>
                      <a:pt x="2534" y="11519"/>
                      <a:pt x="2747" y="11203"/>
                    </a:cubicBezTo>
                    <a:cubicBezTo>
                      <a:pt x="2768" y="11323"/>
                      <a:pt x="2774" y="11443"/>
                      <a:pt x="2763" y="11568"/>
                    </a:cubicBezTo>
                    <a:cubicBezTo>
                      <a:pt x="2760" y="11599"/>
                      <a:pt x="2785" y="11616"/>
                      <a:pt x="2810" y="11616"/>
                    </a:cubicBezTo>
                    <a:cubicBezTo>
                      <a:pt x="2829" y="11616"/>
                      <a:pt x="2849" y="11606"/>
                      <a:pt x="2856" y="11584"/>
                    </a:cubicBezTo>
                    <a:cubicBezTo>
                      <a:pt x="2883" y="11410"/>
                      <a:pt x="2883" y="11230"/>
                      <a:pt x="2856" y="11056"/>
                    </a:cubicBezTo>
                    <a:cubicBezTo>
                      <a:pt x="2970" y="10920"/>
                      <a:pt x="3106" y="10800"/>
                      <a:pt x="3226" y="10669"/>
                    </a:cubicBezTo>
                    <a:lnTo>
                      <a:pt x="3226" y="10669"/>
                    </a:lnTo>
                    <a:cubicBezTo>
                      <a:pt x="3221" y="10860"/>
                      <a:pt x="3199" y="11056"/>
                      <a:pt x="3155" y="11246"/>
                    </a:cubicBezTo>
                    <a:cubicBezTo>
                      <a:pt x="3003" y="11938"/>
                      <a:pt x="2605" y="12630"/>
                      <a:pt x="2398" y="13344"/>
                    </a:cubicBezTo>
                    <a:cubicBezTo>
                      <a:pt x="2011" y="13535"/>
                      <a:pt x="1690" y="14036"/>
                      <a:pt x="1581" y="14445"/>
                    </a:cubicBezTo>
                    <a:cubicBezTo>
                      <a:pt x="1574" y="14470"/>
                      <a:pt x="1597" y="14486"/>
                      <a:pt x="1618" y="14486"/>
                    </a:cubicBezTo>
                    <a:cubicBezTo>
                      <a:pt x="1634" y="14486"/>
                      <a:pt x="1649" y="14477"/>
                      <a:pt x="1651" y="14456"/>
                    </a:cubicBezTo>
                    <a:cubicBezTo>
                      <a:pt x="1690" y="14058"/>
                      <a:pt x="2049" y="13780"/>
                      <a:pt x="2343" y="13535"/>
                    </a:cubicBezTo>
                    <a:lnTo>
                      <a:pt x="2343" y="13535"/>
                    </a:lnTo>
                    <a:cubicBezTo>
                      <a:pt x="2300" y="13715"/>
                      <a:pt x="2273" y="13900"/>
                      <a:pt x="2262" y="14085"/>
                    </a:cubicBezTo>
                    <a:cubicBezTo>
                      <a:pt x="2218" y="14091"/>
                      <a:pt x="2180" y="14124"/>
                      <a:pt x="2169" y="14167"/>
                    </a:cubicBezTo>
                    <a:cubicBezTo>
                      <a:pt x="2082" y="14461"/>
                      <a:pt x="1935" y="14734"/>
                      <a:pt x="1842" y="15028"/>
                    </a:cubicBezTo>
                    <a:cubicBezTo>
                      <a:pt x="1766" y="15306"/>
                      <a:pt x="1728" y="15600"/>
                      <a:pt x="1739" y="15889"/>
                    </a:cubicBezTo>
                    <a:cubicBezTo>
                      <a:pt x="1750" y="16646"/>
                      <a:pt x="1777" y="17360"/>
                      <a:pt x="1564" y="18101"/>
                    </a:cubicBezTo>
                    <a:cubicBezTo>
                      <a:pt x="1368" y="18782"/>
                      <a:pt x="992" y="19327"/>
                      <a:pt x="556" y="19878"/>
                    </a:cubicBezTo>
                    <a:cubicBezTo>
                      <a:pt x="267" y="20243"/>
                      <a:pt x="0" y="20640"/>
                      <a:pt x="17" y="21125"/>
                    </a:cubicBezTo>
                    <a:cubicBezTo>
                      <a:pt x="17" y="21138"/>
                      <a:pt x="26" y="21143"/>
                      <a:pt x="35" y="21143"/>
                    </a:cubicBezTo>
                    <a:cubicBezTo>
                      <a:pt x="46" y="21143"/>
                      <a:pt x="58" y="21135"/>
                      <a:pt x="55" y="21120"/>
                    </a:cubicBezTo>
                    <a:cubicBezTo>
                      <a:pt x="55" y="20488"/>
                      <a:pt x="534" y="20019"/>
                      <a:pt x="910" y="19562"/>
                    </a:cubicBezTo>
                    <a:lnTo>
                      <a:pt x="910" y="19562"/>
                    </a:lnTo>
                    <a:cubicBezTo>
                      <a:pt x="845" y="19839"/>
                      <a:pt x="818" y="20139"/>
                      <a:pt x="731" y="20423"/>
                    </a:cubicBezTo>
                    <a:cubicBezTo>
                      <a:pt x="600" y="20842"/>
                      <a:pt x="594" y="21224"/>
                      <a:pt x="567" y="21654"/>
                    </a:cubicBezTo>
                    <a:cubicBezTo>
                      <a:pt x="564" y="21670"/>
                      <a:pt x="578" y="21681"/>
                      <a:pt x="591" y="21681"/>
                    </a:cubicBezTo>
                    <a:cubicBezTo>
                      <a:pt x="600" y="21681"/>
                      <a:pt x="608" y="21676"/>
                      <a:pt x="611" y="21665"/>
                    </a:cubicBezTo>
                    <a:cubicBezTo>
                      <a:pt x="682" y="21251"/>
                      <a:pt x="731" y="20864"/>
                      <a:pt x="872" y="20466"/>
                    </a:cubicBezTo>
                    <a:cubicBezTo>
                      <a:pt x="1003" y="20128"/>
                      <a:pt x="1074" y="19774"/>
                      <a:pt x="1090" y="19414"/>
                    </a:cubicBezTo>
                    <a:cubicBezTo>
                      <a:pt x="1090" y="19393"/>
                      <a:pt x="1085" y="19371"/>
                      <a:pt x="1068" y="19360"/>
                    </a:cubicBezTo>
                    <a:cubicBezTo>
                      <a:pt x="1183" y="19191"/>
                      <a:pt x="1292" y="19017"/>
                      <a:pt x="1379" y="18831"/>
                    </a:cubicBezTo>
                    <a:lnTo>
                      <a:pt x="1379" y="18831"/>
                    </a:lnTo>
                    <a:cubicBezTo>
                      <a:pt x="1417" y="19213"/>
                      <a:pt x="1401" y="19600"/>
                      <a:pt x="1335" y="19981"/>
                    </a:cubicBezTo>
                    <a:cubicBezTo>
                      <a:pt x="1275" y="20335"/>
                      <a:pt x="1210" y="20706"/>
                      <a:pt x="1314" y="21060"/>
                    </a:cubicBezTo>
                    <a:cubicBezTo>
                      <a:pt x="1316" y="21064"/>
                      <a:pt x="1319" y="21066"/>
                      <a:pt x="1323" y="21066"/>
                    </a:cubicBezTo>
                    <a:cubicBezTo>
                      <a:pt x="1329" y="21066"/>
                      <a:pt x="1335" y="21061"/>
                      <a:pt x="1335" y="21055"/>
                    </a:cubicBezTo>
                    <a:cubicBezTo>
                      <a:pt x="1341" y="20613"/>
                      <a:pt x="1395" y="20172"/>
                      <a:pt x="1499" y="19741"/>
                    </a:cubicBezTo>
                    <a:cubicBezTo>
                      <a:pt x="1521" y="19649"/>
                      <a:pt x="1537" y="19551"/>
                      <a:pt x="1553" y="19453"/>
                    </a:cubicBezTo>
                    <a:cubicBezTo>
                      <a:pt x="1673" y="19622"/>
                      <a:pt x="1766" y="19801"/>
                      <a:pt x="1842" y="19992"/>
                    </a:cubicBezTo>
                    <a:cubicBezTo>
                      <a:pt x="1946" y="20297"/>
                      <a:pt x="1946" y="20640"/>
                      <a:pt x="1973" y="20962"/>
                    </a:cubicBezTo>
                    <a:cubicBezTo>
                      <a:pt x="1973" y="20965"/>
                      <a:pt x="1977" y="20966"/>
                      <a:pt x="1981" y="20966"/>
                    </a:cubicBezTo>
                    <a:cubicBezTo>
                      <a:pt x="1985" y="20966"/>
                      <a:pt x="1989" y="20965"/>
                      <a:pt x="1989" y="20962"/>
                    </a:cubicBezTo>
                    <a:cubicBezTo>
                      <a:pt x="2060" y="20297"/>
                      <a:pt x="1913" y="19790"/>
                      <a:pt x="1575" y="19235"/>
                    </a:cubicBezTo>
                    <a:cubicBezTo>
                      <a:pt x="1586" y="19055"/>
                      <a:pt x="1564" y="18875"/>
                      <a:pt x="1521" y="18701"/>
                    </a:cubicBezTo>
                    <a:cubicBezTo>
                      <a:pt x="1515" y="18673"/>
                      <a:pt x="1493" y="18657"/>
                      <a:pt x="1466" y="18652"/>
                    </a:cubicBezTo>
                    <a:cubicBezTo>
                      <a:pt x="1548" y="18483"/>
                      <a:pt x="1613" y="18303"/>
                      <a:pt x="1673" y="18129"/>
                    </a:cubicBezTo>
                    <a:cubicBezTo>
                      <a:pt x="1717" y="17976"/>
                      <a:pt x="1755" y="17823"/>
                      <a:pt x="1782" y="17676"/>
                    </a:cubicBezTo>
                    <a:cubicBezTo>
                      <a:pt x="1804" y="17802"/>
                      <a:pt x="1831" y="17927"/>
                      <a:pt x="1848" y="18058"/>
                    </a:cubicBezTo>
                    <a:cubicBezTo>
                      <a:pt x="1880" y="18319"/>
                      <a:pt x="1869" y="18592"/>
                      <a:pt x="1946" y="18848"/>
                    </a:cubicBezTo>
                    <a:cubicBezTo>
                      <a:pt x="1946" y="18853"/>
                      <a:pt x="1950" y="18856"/>
                      <a:pt x="1955" y="18856"/>
                    </a:cubicBezTo>
                    <a:cubicBezTo>
                      <a:pt x="1959" y="18856"/>
                      <a:pt x="1965" y="18853"/>
                      <a:pt x="1967" y="18848"/>
                    </a:cubicBezTo>
                    <a:cubicBezTo>
                      <a:pt x="2087" y="18363"/>
                      <a:pt x="1978" y="17785"/>
                      <a:pt x="1869" y="17306"/>
                    </a:cubicBezTo>
                    <a:cubicBezTo>
                      <a:pt x="1864" y="17295"/>
                      <a:pt x="1859" y="17284"/>
                      <a:pt x="1848" y="17278"/>
                    </a:cubicBezTo>
                    <a:cubicBezTo>
                      <a:pt x="1886" y="16941"/>
                      <a:pt x="1902" y="16603"/>
                      <a:pt x="1891" y="16270"/>
                    </a:cubicBezTo>
                    <a:cubicBezTo>
                      <a:pt x="1880" y="15867"/>
                      <a:pt x="1880" y="15475"/>
                      <a:pt x="2017" y="15088"/>
                    </a:cubicBezTo>
                    <a:cubicBezTo>
                      <a:pt x="2093" y="14870"/>
                      <a:pt x="2196" y="14663"/>
                      <a:pt x="2289" y="14450"/>
                    </a:cubicBezTo>
                    <a:cubicBezTo>
                      <a:pt x="2300" y="14554"/>
                      <a:pt x="2316" y="14658"/>
                      <a:pt x="2349" y="14756"/>
                    </a:cubicBezTo>
                    <a:cubicBezTo>
                      <a:pt x="2351" y="14769"/>
                      <a:pt x="2361" y="14775"/>
                      <a:pt x="2372" y="14775"/>
                    </a:cubicBezTo>
                    <a:cubicBezTo>
                      <a:pt x="2387" y="14775"/>
                      <a:pt x="2403" y="14764"/>
                      <a:pt x="2403" y="14745"/>
                    </a:cubicBezTo>
                    <a:cubicBezTo>
                      <a:pt x="2382" y="14200"/>
                      <a:pt x="2507" y="13693"/>
                      <a:pt x="2676" y="13203"/>
                    </a:cubicBezTo>
                    <a:cubicBezTo>
                      <a:pt x="2703" y="13410"/>
                      <a:pt x="2752" y="13617"/>
                      <a:pt x="2796" y="13829"/>
                    </a:cubicBezTo>
                    <a:cubicBezTo>
                      <a:pt x="2867" y="14178"/>
                      <a:pt x="2856" y="14538"/>
                      <a:pt x="2768" y="14881"/>
                    </a:cubicBezTo>
                    <a:cubicBezTo>
                      <a:pt x="2627" y="15480"/>
                      <a:pt x="2414" y="16047"/>
                      <a:pt x="2420" y="16668"/>
                    </a:cubicBezTo>
                    <a:cubicBezTo>
                      <a:pt x="2420" y="16685"/>
                      <a:pt x="2432" y="16693"/>
                      <a:pt x="2445" y="16693"/>
                    </a:cubicBezTo>
                    <a:cubicBezTo>
                      <a:pt x="2458" y="16693"/>
                      <a:pt x="2472" y="16685"/>
                      <a:pt x="2474" y="16668"/>
                    </a:cubicBezTo>
                    <a:cubicBezTo>
                      <a:pt x="2512" y="16009"/>
                      <a:pt x="2807" y="15426"/>
                      <a:pt x="2970" y="14799"/>
                    </a:cubicBezTo>
                    <a:cubicBezTo>
                      <a:pt x="3139" y="14129"/>
                      <a:pt x="2856" y="13524"/>
                      <a:pt x="2867" y="12859"/>
                    </a:cubicBezTo>
                    <a:cubicBezTo>
                      <a:pt x="2867" y="12832"/>
                      <a:pt x="2856" y="12805"/>
                      <a:pt x="2828" y="12783"/>
                    </a:cubicBezTo>
                    <a:cubicBezTo>
                      <a:pt x="2992" y="12374"/>
                      <a:pt x="3166" y="11960"/>
                      <a:pt x="3302" y="11530"/>
                    </a:cubicBezTo>
                    <a:cubicBezTo>
                      <a:pt x="3608" y="10549"/>
                      <a:pt x="3313" y="9546"/>
                      <a:pt x="3537" y="8549"/>
                    </a:cubicBezTo>
                    <a:cubicBezTo>
                      <a:pt x="3755" y="7552"/>
                      <a:pt x="4338" y="6653"/>
                      <a:pt x="5215" y="6108"/>
                    </a:cubicBezTo>
                    <a:cubicBezTo>
                      <a:pt x="5628" y="5856"/>
                      <a:pt x="6171" y="5629"/>
                      <a:pt x="6669" y="5629"/>
                    </a:cubicBezTo>
                    <a:cubicBezTo>
                      <a:pt x="6730" y="5629"/>
                      <a:pt x="6791" y="5632"/>
                      <a:pt x="6850" y="5639"/>
                    </a:cubicBezTo>
                    <a:cubicBezTo>
                      <a:pt x="7498" y="5710"/>
                      <a:pt x="7874" y="6386"/>
                      <a:pt x="8288" y="6806"/>
                    </a:cubicBezTo>
                    <a:cubicBezTo>
                      <a:pt x="8318" y="6836"/>
                      <a:pt x="8355" y="6849"/>
                      <a:pt x="8392" y="6849"/>
                    </a:cubicBezTo>
                    <a:cubicBezTo>
                      <a:pt x="8502" y="6849"/>
                      <a:pt x="8614" y="6733"/>
                      <a:pt x="8561" y="6615"/>
                    </a:cubicBezTo>
                    <a:cubicBezTo>
                      <a:pt x="8343" y="6141"/>
                      <a:pt x="7891" y="5716"/>
                      <a:pt x="7427" y="5454"/>
                    </a:cubicBezTo>
                    <a:cubicBezTo>
                      <a:pt x="7389" y="5035"/>
                      <a:pt x="7340" y="4620"/>
                      <a:pt x="7340" y="4195"/>
                    </a:cubicBezTo>
                    <a:cubicBezTo>
                      <a:pt x="7340" y="3700"/>
                      <a:pt x="7362" y="3204"/>
                      <a:pt x="7346" y="2702"/>
                    </a:cubicBezTo>
                    <a:cubicBezTo>
                      <a:pt x="7335" y="2425"/>
                      <a:pt x="7307" y="2147"/>
                      <a:pt x="7253" y="1874"/>
                    </a:cubicBezTo>
                    <a:cubicBezTo>
                      <a:pt x="7406" y="1220"/>
                      <a:pt x="8087" y="724"/>
                      <a:pt x="7869" y="11"/>
                    </a:cubicBezTo>
                    <a:cubicBezTo>
                      <a:pt x="7866" y="4"/>
                      <a:pt x="7860" y="1"/>
                      <a:pt x="78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8"/>
              <p:cNvSpPr/>
              <p:nvPr/>
            </p:nvSpPr>
            <p:spPr>
              <a:xfrm>
                <a:off x="4802227" y="3815202"/>
                <a:ext cx="106498" cy="536763"/>
              </a:xfrm>
              <a:custGeom>
                <a:rect b="b" l="l" r="r" t="t"/>
                <a:pathLst>
                  <a:path extrusionOk="0" h="21239" w="4214">
                    <a:moveTo>
                      <a:pt x="3219" y="1"/>
                    </a:moveTo>
                    <a:cubicBezTo>
                      <a:pt x="3164" y="1"/>
                      <a:pt x="3110" y="42"/>
                      <a:pt x="3110" y="109"/>
                    </a:cubicBezTo>
                    <a:cubicBezTo>
                      <a:pt x="3110" y="300"/>
                      <a:pt x="3126" y="490"/>
                      <a:pt x="3153" y="681"/>
                    </a:cubicBezTo>
                    <a:cubicBezTo>
                      <a:pt x="3142" y="681"/>
                      <a:pt x="3131" y="687"/>
                      <a:pt x="3120" y="692"/>
                    </a:cubicBezTo>
                    <a:cubicBezTo>
                      <a:pt x="3028" y="779"/>
                      <a:pt x="2930" y="856"/>
                      <a:pt x="2826" y="926"/>
                    </a:cubicBezTo>
                    <a:cubicBezTo>
                      <a:pt x="2821" y="924"/>
                      <a:pt x="2815" y="922"/>
                      <a:pt x="2811" y="922"/>
                    </a:cubicBezTo>
                    <a:cubicBezTo>
                      <a:pt x="2806" y="922"/>
                      <a:pt x="2802" y="924"/>
                      <a:pt x="2799" y="926"/>
                    </a:cubicBezTo>
                    <a:cubicBezTo>
                      <a:pt x="2396" y="1014"/>
                      <a:pt x="1954" y="986"/>
                      <a:pt x="1638" y="1281"/>
                    </a:cubicBezTo>
                    <a:cubicBezTo>
                      <a:pt x="1612" y="1307"/>
                      <a:pt x="1643" y="1348"/>
                      <a:pt x="1673" y="1348"/>
                    </a:cubicBezTo>
                    <a:cubicBezTo>
                      <a:pt x="1680" y="1348"/>
                      <a:pt x="1687" y="1346"/>
                      <a:pt x="1693" y="1340"/>
                    </a:cubicBezTo>
                    <a:cubicBezTo>
                      <a:pt x="1933" y="1155"/>
                      <a:pt x="2216" y="1155"/>
                      <a:pt x="2494" y="1128"/>
                    </a:cubicBezTo>
                    <a:lnTo>
                      <a:pt x="2494" y="1128"/>
                    </a:lnTo>
                    <a:cubicBezTo>
                      <a:pt x="2161" y="1324"/>
                      <a:pt x="1824" y="1509"/>
                      <a:pt x="1567" y="1825"/>
                    </a:cubicBezTo>
                    <a:cubicBezTo>
                      <a:pt x="1547" y="1850"/>
                      <a:pt x="1572" y="1883"/>
                      <a:pt x="1600" y="1883"/>
                    </a:cubicBezTo>
                    <a:cubicBezTo>
                      <a:pt x="1609" y="1883"/>
                      <a:pt x="1619" y="1879"/>
                      <a:pt x="1627" y="1869"/>
                    </a:cubicBezTo>
                    <a:cubicBezTo>
                      <a:pt x="1938" y="1504"/>
                      <a:pt x="2379" y="1324"/>
                      <a:pt x="2777" y="1084"/>
                    </a:cubicBezTo>
                    <a:lnTo>
                      <a:pt x="2832" y="1073"/>
                    </a:lnTo>
                    <a:cubicBezTo>
                      <a:pt x="2853" y="1068"/>
                      <a:pt x="2870" y="1046"/>
                      <a:pt x="2875" y="1024"/>
                    </a:cubicBezTo>
                    <a:cubicBezTo>
                      <a:pt x="2957" y="970"/>
                      <a:pt x="3033" y="915"/>
                      <a:pt x="3110" y="856"/>
                    </a:cubicBezTo>
                    <a:lnTo>
                      <a:pt x="3110" y="856"/>
                    </a:lnTo>
                    <a:cubicBezTo>
                      <a:pt x="3006" y="1090"/>
                      <a:pt x="2913" y="1324"/>
                      <a:pt x="2744" y="1537"/>
                    </a:cubicBezTo>
                    <a:cubicBezTo>
                      <a:pt x="2521" y="1809"/>
                      <a:pt x="2200" y="2016"/>
                      <a:pt x="1954" y="2272"/>
                    </a:cubicBezTo>
                    <a:cubicBezTo>
                      <a:pt x="1524" y="2725"/>
                      <a:pt x="1121" y="3351"/>
                      <a:pt x="1148" y="3994"/>
                    </a:cubicBezTo>
                    <a:cubicBezTo>
                      <a:pt x="1148" y="4030"/>
                      <a:pt x="1173" y="4048"/>
                      <a:pt x="1200" y="4048"/>
                    </a:cubicBezTo>
                    <a:cubicBezTo>
                      <a:pt x="1225" y="4048"/>
                      <a:pt x="1252" y="4032"/>
                      <a:pt x="1257" y="4000"/>
                    </a:cubicBezTo>
                    <a:cubicBezTo>
                      <a:pt x="1355" y="3531"/>
                      <a:pt x="1551" y="3090"/>
                      <a:pt x="1840" y="2703"/>
                    </a:cubicBezTo>
                    <a:lnTo>
                      <a:pt x="1840" y="2703"/>
                    </a:lnTo>
                    <a:cubicBezTo>
                      <a:pt x="1807" y="3111"/>
                      <a:pt x="1873" y="3531"/>
                      <a:pt x="1785" y="3934"/>
                    </a:cubicBezTo>
                    <a:cubicBezTo>
                      <a:pt x="1785" y="3941"/>
                      <a:pt x="1792" y="3946"/>
                      <a:pt x="1798" y="3946"/>
                    </a:cubicBezTo>
                    <a:cubicBezTo>
                      <a:pt x="1801" y="3946"/>
                      <a:pt x="1805" y="3944"/>
                      <a:pt x="1807" y="3940"/>
                    </a:cubicBezTo>
                    <a:cubicBezTo>
                      <a:pt x="1998" y="3526"/>
                      <a:pt x="2020" y="2986"/>
                      <a:pt x="1976" y="2523"/>
                    </a:cubicBezTo>
                    <a:cubicBezTo>
                      <a:pt x="2129" y="2349"/>
                      <a:pt x="2298" y="2180"/>
                      <a:pt x="2472" y="2027"/>
                    </a:cubicBezTo>
                    <a:lnTo>
                      <a:pt x="2505" y="2000"/>
                    </a:lnTo>
                    <a:lnTo>
                      <a:pt x="2505" y="2000"/>
                    </a:lnTo>
                    <a:cubicBezTo>
                      <a:pt x="2494" y="2332"/>
                      <a:pt x="2516" y="2670"/>
                      <a:pt x="2570" y="3002"/>
                    </a:cubicBezTo>
                    <a:cubicBezTo>
                      <a:pt x="2573" y="3024"/>
                      <a:pt x="2589" y="3035"/>
                      <a:pt x="2606" y="3035"/>
                    </a:cubicBezTo>
                    <a:cubicBezTo>
                      <a:pt x="2623" y="3035"/>
                      <a:pt x="2641" y="3024"/>
                      <a:pt x="2646" y="3002"/>
                    </a:cubicBezTo>
                    <a:cubicBezTo>
                      <a:pt x="2695" y="2632"/>
                      <a:pt x="2701" y="2250"/>
                      <a:pt x="2663" y="1874"/>
                    </a:cubicBezTo>
                    <a:cubicBezTo>
                      <a:pt x="2657" y="1869"/>
                      <a:pt x="2657" y="1864"/>
                      <a:pt x="2657" y="1858"/>
                    </a:cubicBezTo>
                    <a:cubicBezTo>
                      <a:pt x="2859" y="1667"/>
                      <a:pt x="3028" y="1444"/>
                      <a:pt x="3164" y="1204"/>
                    </a:cubicBezTo>
                    <a:cubicBezTo>
                      <a:pt x="3219" y="1629"/>
                      <a:pt x="3246" y="2060"/>
                      <a:pt x="3246" y="2490"/>
                    </a:cubicBezTo>
                    <a:cubicBezTo>
                      <a:pt x="3240" y="2501"/>
                      <a:pt x="3229" y="2507"/>
                      <a:pt x="3229" y="2517"/>
                    </a:cubicBezTo>
                    <a:cubicBezTo>
                      <a:pt x="2832" y="3302"/>
                      <a:pt x="2374" y="4038"/>
                      <a:pt x="2096" y="4882"/>
                    </a:cubicBezTo>
                    <a:cubicBezTo>
                      <a:pt x="2047" y="5019"/>
                      <a:pt x="2020" y="5160"/>
                      <a:pt x="2009" y="5302"/>
                    </a:cubicBezTo>
                    <a:cubicBezTo>
                      <a:pt x="1638" y="5542"/>
                      <a:pt x="1388" y="5809"/>
                      <a:pt x="1333" y="6272"/>
                    </a:cubicBezTo>
                    <a:cubicBezTo>
                      <a:pt x="1330" y="6281"/>
                      <a:pt x="1338" y="6287"/>
                      <a:pt x="1346" y="6287"/>
                    </a:cubicBezTo>
                    <a:cubicBezTo>
                      <a:pt x="1352" y="6287"/>
                      <a:pt x="1358" y="6284"/>
                      <a:pt x="1360" y="6277"/>
                    </a:cubicBezTo>
                    <a:cubicBezTo>
                      <a:pt x="1388" y="6054"/>
                      <a:pt x="1480" y="5847"/>
                      <a:pt x="1633" y="5683"/>
                    </a:cubicBezTo>
                    <a:cubicBezTo>
                      <a:pt x="1742" y="5574"/>
                      <a:pt x="1867" y="5482"/>
                      <a:pt x="1998" y="5411"/>
                    </a:cubicBezTo>
                    <a:lnTo>
                      <a:pt x="1998" y="5411"/>
                    </a:lnTo>
                    <a:cubicBezTo>
                      <a:pt x="1993" y="5591"/>
                      <a:pt x="1993" y="5771"/>
                      <a:pt x="1998" y="5950"/>
                    </a:cubicBezTo>
                    <a:cubicBezTo>
                      <a:pt x="2020" y="6457"/>
                      <a:pt x="1949" y="6964"/>
                      <a:pt x="1785" y="7449"/>
                    </a:cubicBezTo>
                    <a:cubicBezTo>
                      <a:pt x="1573" y="8092"/>
                      <a:pt x="1333" y="8691"/>
                      <a:pt x="1382" y="9378"/>
                    </a:cubicBezTo>
                    <a:cubicBezTo>
                      <a:pt x="1398" y="9598"/>
                      <a:pt x="1414" y="10318"/>
                      <a:pt x="1760" y="10318"/>
                    </a:cubicBezTo>
                    <a:cubicBezTo>
                      <a:pt x="1773" y="10318"/>
                      <a:pt x="1787" y="10317"/>
                      <a:pt x="1802" y="10315"/>
                    </a:cubicBezTo>
                    <a:cubicBezTo>
                      <a:pt x="1840" y="10310"/>
                      <a:pt x="1851" y="10255"/>
                      <a:pt x="1813" y="10239"/>
                    </a:cubicBezTo>
                    <a:cubicBezTo>
                      <a:pt x="1486" y="10081"/>
                      <a:pt x="1535" y="9247"/>
                      <a:pt x="1551" y="8942"/>
                    </a:cubicBezTo>
                    <a:cubicBezTo>
                      <a:pt x="1551" y="8893"/>
                      <a:pt x="1557" y="8844"/>
                      <a:pt x="1562" y="8800"/>
                    </a:cubicBezTo>
                    <a:cubicBezTo>
                      <a:pt x="1606" y="8893"/>
                      <a:pt x="1660" y="8985"/>
                      <a:pt x="1720" y="9073"/>
                    </a:cubicBezTo>
                    <a:cubicBezTo>
                      <a:pt x="1829" y="9231"/>
                      <a:pt x="1922" y="9400"/>
                      <a:pt x="1993" y="9579"/>
                    </a:cubicBezTo>
                    <a:cubicBezTo>
                      <a:pt x="1997" y="9588"/>
                      <a:pt x="2005" y="9593"/>
                      <a:pt x="2013" y="9593"/>
                    </a:cubicBezTo>
                    <a:cubicBezTo>
                      <a:pt x="2024" y="9593"/>
                      <a:pt x="2034" y="9584"/>
                      <a:pt x="2031" y="9568"/>
                    </a:cubicBezTo>
                    <a:cubicBezTo>
                      <a:pt x="2020" y="9247"/>
                      <a:pt x="1802" y="8871"/>
                      <a:pt x="1589" y="8642"/>
                    </a:cubicBezTo>
                    <a:cubicBezTo>
                      <a:pt x="1693" y="8059"/>
                      <a:pt x="1971" y="7509"/>
                      <a:pt x="2096" y="6937"/>
                    </a:cubicBezTo>
                    <a:cubicBezTo>
                      <a:pt x="2172" y="6610"/>
                      <a:pt x="2167" y="6277"/>
                      <a:pt x="2145" y="5939"/>
                    </a:cubicBezTo>
                    <a:cubicBezTo>
                      <a:pt x="2134" y="5732"/>
                      <a:pt x="2140" y="5520"/>
                      <a:pt x="2167" y="5307"/>
                    </a:cubicBezTo>
                    <a:cubicBezTo>
                      <a:pt x="2167" y="5302"/>
                      <a:pt x="2167" y="5296"/>
                      <a:pt x="2167" y="5286"/>
                    </a:cubicBezTo>
                    <a:cubicBezTo>
                      <a:pt x="2200" y="5040"/>
                      <a:pt x="2265" y="4801"/>
                      <a:pt x="2358" y="4577"/>
                    </a:cubicBezTo>
                    <a:cubicBezTo>
                      <a:pt x="2494" y="4228"/>
                      <a:pt x="2652" y="3885"/>
                      <a:pt x="2837" y="3558"/>
                    </a:cubicBezTo>
                    <a:cubicBezTo>
                      <a:pt x="2973" y="3318"/>
                      <a:pt x="3126" y="3084"/>
                      <a:pt x="3246" y="2834"/>
                    </a:cubicBezTo>
                    <a:lnTo>
                      <a:pt x="3246" y="3585"/>
                    </a:lnTo>
                    <a:cubicBezTo>
                      <a:pt x="3246" y="4436"/>
                      <a:pt x="3159" y="5280"/>
                      <a:pt x="2984" y="6114"/>
                    </a:cubicBezTo>
                    <a:cubicBezTo>
                      <a:pt x="2821" y="6904"/>
                      <a:pt x="2499" y="7650"/>
                      <a:pt x="2358" y="8441"/>
                    </a:cubicBezTo>
                    <a:cubicBezTo>
                      <a:pt x="2298" y="8773"/>
                      <a:pt x="2276" y="9111"/>
                      <a:pt x="2287" y="9449"/>
                    </a:cubicBezTo>
                    <a:cubicBezTo>
                      <a:pt x="2276" y="10037"/>
                      <a:pt x="2379" y="10631"/>
                      <a:pt x="2450" y="11219"/>
                    </a:cubicBezTo>
                    <a:cubicBezTo>
                      <a:pt x="2161" y="11525"/>
                      <a:pt x="1965" y="11890"/>
                      <a:pt x="1971" y="12320"/>
                    </a:cubicBezTo>
                    <a:cubicBezTo>
                      <a:pt x="1971" y="12337"/>
                      <a:pt x="1983" y="12345"/>
                      <a:pt x="1995" y="12345"/>
                    </a:cubicBezTo>
                    <a:cubicBezTo>
                      <a:pt x="2007" y="12345"/>
                      <a:pt x="2020" y="12337"/>
                      <a:pt x="2020" y="12320"/>
                    </a:cubicBezTo>
                    <a:cubicBezTo>
                      <a:pt x="2047" y="11950"/>
                      <a:pt x="2227" y="11655"/>
                      <a:pt x="2472" y="11399"/>
                    </a:cubicBezTo>
                    <a:cubicBezTo>
                      <a:pt x="2483" y="11514"/>
                      <a:pt x="2494" y="11634"/>
                      <a:pt x="2505" y="11748"/>
                    </a:cubicBezTo>
                    <a:cubicBezTo>
                      <a:pt x="2521" y="12162"/>
                      <a:pt x="2488" y="12576"/>
                      <a:pt x="2407" y="12980"/>
                    </a:cubicBezTo>
                    <a:cubicBezTo>
                      <a:pt x="2401" y="12978"/>
                      <a:pt x="2396" y="12978"/>
                      <a:pt x="2391" y="12978"/>
                    </a:cubicBezTo>
                    <a:cubicBezTo>
                      <a:pt x="2375" y="12978"/>
                      <a:pt x="2360" y="12985"/>
                      <a:pt x="2352" y="13001"/>
                    </a:cubicBezTo>
                    <a:cubicBezTo>
                      <a:pt x="2134" y="13426"/>
                      <a:pt x="1742" y="13699"/>
                      <a:pt x="1480" y="14091"/>
                    </a:cubicBezTo>
                    <a:cubicBezTo>
                      <a:pt x="1262" y="14413"/>
                      <a:pt x="1153" y="14783"/>
                      <a:pt x="1083" y="15159"/>
                    </a:cubicBezTo>
                    <a:cubicBezTo>
                      <a:pt x="1079" y="15169"/>
                      <a:pt x="1087" y="15174"/>
                      <a:pt x="1095" y="15174"/>
                    </a:cubicBezTo>
                    <a:cubicBezTo>
                      <a:pt x="1101" y="15174"/>
                      <a:pt x="1107" y="15171"/>
                      <a:pt x="1110" y="15165"/>
                    </a:cubicBezTo>
                    <a:cubicBezTo>
                      <a:pt x="1235" y="14690"/>
                      <a:pt x="1415" y="14244"/>
                      <a:pt x="1736" y="13868"/>
                    </a:cubicBezTo>
                    <a:cubicBezTo>
                      <a:pt x="1954" y="13612"/>
                      <a:pt x="2200" y="13410"/>
                      <a:pt x="2379" y="13121"/>
                    </a:cubicBezTo>
                    <a:lnTo>
                      <a:pt x="2379" y="13121"/>
                    </a:lnTo>
                    <a:cubicBezTo>
                      <a:pt x="2309" y="13443"/>
                      <a:pt x="2232" y="13764"/>
                      <a:pt x="2156" y="14086"/>
                    </a:cubicBezTo>
                    <a:cubicBezTo>
                      <a:pt x="2052" y="14511"/>
                      <a:pt x="1982" y="14947"/>
                      <a:pt x="1922" y="15377"/>
                    </a:cubicBezTo>
                    <a:cubicBezTo>
                      <a:pt x="1905" y="15377"/>
                      <a:pt x="1884" y="15388"/>
                      <a:pt x="1873" y="15404"/>
                    </a:cubicBezTo>
                    <a:cubicBezTo>
                      <a:pt x="1666" y="15655"/>
                      <a:pt x="1480" y="15917"/>
                      <a:pt x="1311" y="16194"/>
                    </a:cubicBezTo>
                    <a:cubicBezTo>
                      <a:pt x="1164" y="16461"/>
                      <a:pt x="1159" y="16783"/>
                      <a:pt x="1132" y="17077"/>
                    </a:cubicBezTo>
                    <a:cubicBezTo>
                      <a:pt x="1129" y="17104"/>
                      <a:pt x="1149" y="17120"/>
                      <a:pt x="1169" y="17120"/>
                    </a:cubicBezTo>
                    <a:cubicBezTo>
                      <a:pt x="1185" y="17120"/>
                      <a:pt x="1200" y="17110"/>
                      <a:pt x="1202" y="17088"/>
                    </a:cubicBezTo>
                    <a:cubicBezTo>
                      <a:pt x="1251" y="16805"/>
                      <a:pt x="1333" y="16521"/>
                      <a:pt x="1453" y="16260"/>
                    </a:cubicBezTo>
                    <a:cubicBezTo>
                      <a:pt x="1562" y="16036"/>
                      <a:pt x="1747" y="15873"/>
                      <a:pt x="1884" y="15671"/>
                    </a:cubicBezTo>
                    <a:lnTo>
                      <a:pt x="1884" y="15671"/>
                    </a:lnTo>
                    <a:cubicBezTo>
                      <a:pt x="1851" y="15911"/>
                      <a:pt x="1813" y="16156"/>
                      <a:pt x="1780" y="16401"/>
                    </a:cubicBezTo>
                    <a:cubicBezTo>
                      <a:pt x="1726" y="16777"/>
                      <a:pt x="1606" y="17197"/>
                      <a:pt x="1589" y="17600"/>
                    </a:cubicBezTo>
                    <a:cubicBezTo>
                      <a:pt x="1208" y="17775"/>
                      <a:pt x="1044" y="18161"/>
                      <a:pt x="903" y="18537"/>
                    </a:cubicBezTo>
                    <a:cubicBezTo>
                      <a:pt x="647" y="19159"/>
                      <a:pt x="358" y="19758"/>
                      <a:pt x="25" y="20341"/>
                    </a:cubicBezTo>
                    <a:cubicBezTo>
                      <a:pt x="21" y="20349"/>
                      <a:pt x="29" y="20354"/>
                      <a:pt x="36" y="20354"/>
                    </a:cubicBezTo>
                    <a:cubicBezTo>
                      <a:pt x="38" y="20354"/>
                      <a:pt x="40" y="20353"/>
                      <a:pt x="42" y="20352"/>
                    </a:cubicBezTo>
                    <a:cubicBezTo>
                      <a:pt x="374" y="19938"/>
                      <a:pt x="614" y="19464"/>
                      <a:pt x="826" y="18984"/>
                    </a:cubicBezTo>
                    <a:cubicBezTo>
                      <a:pt x="854" y="18913"/>
                      <a:pt x="881" y="18848"/>
                      <a:pt x="908" y="18777"/>
                    </a:cubicBezTo>
                    <a:lnTo>
                      <a:pt x="908" y="18777"/>
                    </a:lnTo>
                    <a:cubicBezTo>
                      <a:pt x="903" y="19044"/>
                      <a:pt x="897" y="19306"/>
                      <a:pt x="826" y="19562"/>
                    </a:cubicBezTo>
                    <a:cubicBezTo>
                      <a:pt x="817" y="19589"/>
                      <a:pt x="837" y="19605"/>
                      <a:pt x="859" y="19605"/>
                    </a:cubicBezTo>
                    <a:cubicBezTo>
                      <a:pt x="876" y="19605"/>
                      <a:pt x="895" y="19595"/>
                      <a:pt x="903" y="19573"/>
                    </a:cubicBezTo>
                    <a:cubicBezTo>
                      <a:pt x="995" y="19251"/>
                      <a:pt x="979" y="18919"/>
                      <a:pt x="990" y="18586"/>
                    </a:cubicBezTo>
                    <a:cubicBezTo>
                      <a:pt x="990" y="18581"/>
                      <a:pt x="990" y="18570"/>
                      <a:pt x="990" y="18565"/>
                    </a:cubicBezTo>
                    <a:cubicBezTo>
                      <a:pt x="1115" y="18227"/>
                      <a:pt x="1268" y="17878"/>
                      <a:pt x="1584" y="17698"/>
                    </a:cubicBezTo>
                    <a:cubicBezTo>
                      <a:pt x="1584" y="17867"/>
                      <a:pt x="1611" y="18042"/>
                      <a:pt x="1671" y="18200"/>
                    </a:cubicBezTo>
                    <a:cubicBezTo>
                      <a:pt x="1671" y="18202"/>
                      <a:pt x="1672" y="18204"/>
                      <a:pt x="1674" y="18204"/>
                    </a:cubicBezTo>
                    <a:cubicBezTo>
                      <a:pt x="1675" y="18204"/>
                      <a:pt x="1676" y="18202"/>
                      <a:pt x="1676" y="18200"/>
                    </a:cubicBezTo>
                    <a:cubicBezTo>
                      <a:pt x="1671" y="18042"/>
                      <a:pt x="1676" y="17884"/>
                      <a:pt x="1682" y="17731"/>
                    </a:cubicBezTo>
                    <a:cubicBezTo>
                      <a:pt x="1834" y="18031"/>
                      <a:pt x="1911" y="18358"/>
                      <a:pt x="1911" y="18690"/>
                    </a:cubicBezTo>
                    <a:cubicBezTo>
                      <a:pt x="1905" y="18695"/>
                      <a:pt x="1900" y="18701"/>
                      <a:pt x="1894" y="18712"/>
                    </a:cubicBezTo>
                    <a:cubicBezTo>
                      <a:pt x="1709" y="19066"/>
                      <a:pt x="1377" y="19289"/>
                      <a:pt x="1164" y="19622"/>
                    </a:cubicBezTo>
                    <a:cubicBezTo>
                      <a:pt x="1148" y="19646"/>
                      <a:pt x="1168" y="19677"/>
                      <a:pt x="1191" y="19677"/>
                    </a:cubicBezTo>
                    <a:cubicBezTo>
                      <a:pt x="1199" y="19677"/>
                      <a:pt x="1206" y="19674"/>
                      <a:pt x="1213" y="19665"/>
                    </a:cubicBezTo>
                    <a:cubicBezTo>
                      <a:pt x="1399" y="19404"/>
                      <a:pt x="1682" y="19229"/>
                      <a:pt x="1884" y="18990"/>
                    </a:cubicBezTo>
                    <a:lnTo>
                      <a:pt x="1884" y="18990"/>
                    </a:lnTo>
                    <a:cubicBezTo>
                      <a:pt x="1834" y="19289"/>
                      <a:pt x="1726" y="19584"/>
                      <a:pt x="1573" y="19851"/>
                    </a:cubicBezTo>
                    <a:cubicBezTo>
                      <a:pt x="1241" y="20439"/>
                      <a:pt x="549" y="20837"/>
                      <a:pt x="9" y="21218"/>
                    </a:cubicBezTo>
                    <a:cubicBezTo>
                      <a:pt x="1" y="21227"/>
                      <a:pt x="5" y="21238"/>
                      <a:pt x="13" y="21238"/>
                    </a:cubicBezTo>
                    <a:cubicBezTo>
                      <a:pt x="15" y="21238"/>
                      <a:pt x="17" y="21237"/>
                      <a:pt x="20" y="21235"/>
                    </a:cubicBezTo>
                    <a:cubicBezTo>
                      <a:pt x="668" y="20782"/>
                      <a:pt x="1366" y="20374"/>
                      <a:pt x="1780" y="19687"/>
                    </a:cubicBezTo>
                    <a:cubicBezTo>
                      <a:pt x="2189" y="19022"/>
                      <a:pt x="2178" y="18183"/>
                      <a:pt x="1758" y="17524"/>
                    </a:cubicBezTo>
                    <a:cubicBezTo>
                      <a:pt x="1747" y="17508"/>
                      <a:pt x="1726" y="17491"/>
                      <a:pt x="1704" y="17491"/>
                    </a:cubicBezTo>
                    <a:cubicBezTo>
                      <a:pt x="1747" y="17039"/>
                      <a:pt x="1834" y="16603"/>
                      <a:pt x="1900" y="16140"/>
                    </a:cubicBezTo>
                    <a:cubicBezTo>
                      <a:pt x="2003" y="15366"/>
                      <a:pt x="2151" y="14603"/>
                      <a:pt x="2336" y="13846"/>
                    </a:cubicBezTo>
                    <a:cubicBezTo>
                      <a:pt x="2510" y="13181"/>
                      <a:pt x="2646" y="12533"/>
                      <a:pt x="2646" y="11846"/>
                    </a:cubicBezTo>
                    <a:cubicBezTo>
                      <a:pt x="2701" y="11944"/>
                      <a:pt x="2761" y="12037"/>
                      <a:pt x="2815" y="12135"/>
                    </a:cubicBezTo>
                    <a:cubicBezTo>
                      <a:pt x="2984" y="12435"/>
                      <a:pt x="3061" y="12778"/>
                      <a:pt x="3028" y="13121"/>
                    </a:cubicBezTo>
                    <a:cubicBezTo>
                      <a:pt x="3028" y="13131"/>
                      <a:pt x="3035" y="13136"/>
                      <a:pt x="3042" y="13136"/>
                    </a:cubicBezTo>
                    <a:cubicBezTo>
                      <a:pt x="3048" y="13136"/>
                      <a:pt x="3053" y="13133"/>
                      <a:pt x="3055" y="13127"/>
                    </a:cubicBezTo>
                    <a:cubicBezTo>
                      <a:pt x="3099" y="12876"/>
                      <a:pt x="3088" y="12620"/>
                      <a:pt x="3028" y="12375"/>
                    </a:cubicBezTo>
                    <a:cubicBezTo>
                      <a:pt x="2952" y="12091"/>
                      <a:pt x="2761" y="11841"/>
                      <a:pt x="2646" y="11574"/>
                    </a:cubicBezTo>
                    <a:cubicBezTo>
                      <a:pt x="2619" y="10844"/>
                      <a:pt x="2527" y="10113"/>
                      <a:pt x="2461" y="9389"/>
                    </a:cubicBezTo>
                    <a:cubicBezTo>
                      <a:pt x="2461" y="9378"/>
                      <a:pt x="2461" y="9372"/>
                      <a:pt x="2456" y="9361"/>
                    </a:cubicBezTo>
                    <a:cubicBezTo>
                      <a:pt x="2461" y="8980"/>
                      <a:pt x="2510" y="8599"/>
                      <a:pt x="2592" y="8228"/>
                    </a:cubicBezTo>
                    <a:cubicBezTo>
                      <a:pt x="2772" y="7438"/>
                      <a:pt x="3088" y="6691"/>
                      <a:pt x="3246" y="5890"/>
                    </a:cubicBezTo>
                    <a:cubicBezTo>
                      <a:pt x="3387" y="5187"/>
                      <a:pt x="3475" y="4474"/>
                      <a:pt x="3507" y="3760"/>
                    </a:cubicBezTo>
                    <a:cubicBezTo>
                      <a:pt x="3556" y="3809"/>
                      <a:pt x="3605" y="3852"/>
                      <a:pt x="3649" y="3896"/>
                    </a:cubicBezTo>
                    <a:cubicBezTo>
                      <a:pt x="3709" y="3951"/>
                      <a:pt x="3763" y="4005"/>
                      <a:pt x="3823" y="4065"/>
                    </a:cubicBezTo>
                    <a:cubicBezTo>
                      <a:pt x="3660" y="4299"/>
                      <a:pt x="3714" y="4561"/>
                      <a:pt x="3725" y="4844"/>
                    </a:cubicBezTo>
                    <a:cubicBezTo>
                      <a:pt x="3725" y="4854"/>
                      <a:pt x="3734" y="4860"/>
                      <a:pt x="3743" y="4860"/>
                    </a:cubicBezTo>
                    <a:cubicBezTo>
                      <a:pt x="3753" y="4860"/>
                      <a:pt x="3763" y="4853"/>
                      <a:pt x="3763" y="4839"/>
                    </a:cubicBezTo>
                    <a:cubicBezTo>
                      <a:pt x="3769" y="4588"/>
                      <a:pt x="3736" y="4337"/>
                      <a:pt x="3883" y="4130"/>
                    </a:cubicBezTo>
                    <a:cubicBezTo>
                      <a:pt x="4041" y="4299"/>
                      <a:pt x="4167" y="4485"/>
                      <a:pt x="4172" y="4735"/>
                    </a:cubicBezTo>
                    <a:cubicBezTo>
                      <a:pt x="4172" y="4738"/>
                      <a:pt x="4175" y="4739"/>
                      <a:pt x="4178" y="4739"/>
                    </a:cubicBezTo>
                    <a:cubicBezTo>
                      <a:pt x="4182" y="4739"/>
                      <a:pt x="4186" y="4738"/>
                      <a:pt x="4188" y="4735"/>
                    </a:cubicBezTo>
                    <a:cubicBezTo>
                      <a:pt x="4199" y="4468"/>
                      <a:pt x="4079" y="4245"/>
                      <a:pt x="3932" y="4027"/>
                    </a:cubicBezTo>
                    <a:cubicBezTo>
                      <a:pt x="3834" y="3891"/>
                      <a:pt x="3725" y="3760"/>
                      <a:pt x="3622" y="3624"/>
                    </a:cubicBezTo>
                    <a:cubicBezTo>
                      <a:pt x="3584" y="3569"/>
                      <a:pt x="3551" y="3515"/>
                      <a:pt x="3518" y="3455"/>
                    </a:cubicBezTo>
                    <a:cubicBezTo>
                      <a:pt x="3524" y="3133"/>
                      <a:pt x="3529" y="2812"/>
                      <a:pt x="3529" y="2490"/>
                    </a:cubicBezTo>
                    <a:cubicBezTo>
                      <a:pt x="3709" y="2817"/>
                      <a:pt x="4074" y="3084"/>
                      <a:pt x="4172" y="3444"/>
                    </a:cubicBezTo>
                    <a:cubicBezTo>
                      <a:pt x="4174" y="3453"/>
                      <a:pt x="4179" y="3456"/>
                      <a:pt x="4185" y="3456"/>
                    </a:cubicBezTo>
                    <a:cubicBezTo>
                      <a:pt x="4198" y="3456"/>
                      <a:pt x="4214" y="3440"/>
                      <a:pt x="4210" y="3422"/>
                    </a:cubicBezTo>
                    <a:cubicBezTo>
                      <a:pt x="4156" y="3215"/>
                      <a:pt x="4063" y="3019"/>
                      <a:pt x="3932" y="2844"/>
                    </a:cubicBezTo>
                    <a:cubicBezTo>
                      <a:pt x="3780" y="2616"/>
                      <a:pt x="3654" y="2370"/>
                      <a:pt x="3551" y="2109"/>
                    </a:cubicBezTo>
                    <a:cubicBezTo>
                      <a:pt x="3545" y="2092"/>
                      <a:pt x="3535" y="2082"/>
                      <a:pt x="3518" y="2071"/>
                    </a:cubicBezTo>
                    <a:cubicBezTo>
                      <a:pt x="3518" y="1755"/>
                      <a:pt x="3562" y="1400"/>
                      <a:pt x="3458" y="1095"/>
                    </a:cubicBezTo>
                    <a:cubicBezTo>
                      <a:pt x="3458" y="736"/>
                      <a:pt x="3436" y="376"/>
                      <a:pt x="3317" y="65"/>
                    </a:cubicBezTo>
                    <a:cubicBezTo>
                      <a:pt x="3296" y="21"/>
                      <a:pt x="3258" y="1"/>
                      <a:pt x="3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8"/>
              <p:cNvSpPr/>
              <p:nvPr/>
            </p:nvSpPr>
            <p:spPr>
              <a:xfrm>
                <a:off x="4927478" y="3678983"/>
                <a:ext cx="72886" cy="148375"/>
              </a:xfrm>
              <a:custGeom>
                <a:rect b="b" l="l" r="r" t="t"/>
                <a:pathLst>
                  <a:path extrusionOk="0" h="5871" w="2884">
                    <a:moveTo>
                      <a:pt x="6" y="1"/>
                    </a:moveTo>
                    <a:cubicBezTo>
                      <a:pt x="33" y="377"/>
                      <a:pt x="1" y="742"/>
                      <a:pt x="121" y="1085"/>
                    </a:cubicBezTo>
                    <a:cubicBezTo>
                      <a:pt x="300" y="1619"/>
                      <a:pt x="595" y="2099"/>
                      <a:pt x="883" y="2584"/>
                    </a:cubicBezTo>
                    <a:cubicBezTo>
                      <a:pt x="867" y="2791"/>
                      <a:pt x="883" y="2992"/>
                      <a:pt x="878" y="3200"/>
                    </a:cubicBezTo>
                    <a:cubicBezTo>
                      <a:pt x="878" y="3418"/>
                      <a:pt x="845" y="3635"/>
                      <a:pt x="851" y="3853"/>
                    </a:cubicBezTo>
                    <a:cubicBezTo>
                      <a:pt x="851" y="3872"/>
                      <a:pt x="866" y="3884"/>
                      <a:pt x="881" y="3884"/>
                    </a:cubicBezTo>
                    <a:cubicBezTo>
                      <a:pt x="892" y="3884"/>
                      <a:pt x="904" y="3878"/>
                      <a:pt x="911" y="3864"/>
                    </a:cubicBezTo>
                    <a:cubicBezTo>
                      <a:pt x="1031" y="3614"/>
                      <a:pt x="1085" y="3276"/>
                      <a:pt x="1107" y="2954"/>
                    </a:cubicBezTo>
                    <a:cubicBezTo>
                      <a:pt x="1150" y="3036"/>
                      <a:pt x="1194" y="3118"/>
                      <a:pt x="1243" y="3200"/>
                    </a:cubicBezTo>
                    <a:cubicBezTo>
                      <a:pt x="1439" y="3554"/>
                      <a:pt x="1608" y="3919"/>
                      <a:pt x="1744" y="4300"/>
                    </a:cubicBezTo>
                    <a:cubicBezTo>
                      <a:pt x="1892" y="4753"/>
                      <a:pt x="1864" y="5205"/>
                      <a:pt x="1913" y="5668"/>
                    </a:cubicBezTo>
                    <a:cubicBezTo>
                      <a:pt x="1918" y="5709"/>
                      <a:pt x="1947" y="5727"/>
                      <a:pt x="1978" y="5727"/>
                    </a:cubicBezTo>
                    <a:cubicBezTo>
                      <a:pt x="2012" y="5727"/>
                      <a:pt x="2049" y="5703"/>
                      <a:pt x="2055" y="5662"/>
                    </a:cubicBezTo>
                    <a:cubicBezTo>
                      <a:pt x="2060" y="5592"/>
                      <a:pt x="2077" y="5499"/>
                      <a:pt x="2088" y="5417"/>
                    </a:cubicBezTo>
                    <a:cubicBezTo>
                      <a:pt x="2197" y="5608"/>
                      <a:pt x="2360" y="5766"/>
                      <a:pt x="2562" y="5864"/>
                    </a:cubicBezTo>
                    <a:cubicBezTo>
                      <a:pt x="2571" y="5868"/>
                      <a:pt x="2580" y="5870"/>
                      <a:pt x="2588" y="5870"/>
                    </a:cubicBezTo>
                    <a:cubicBezTo>
                      <a:pt x="2642" y="5870"/>
                      <a:pt x="2669" y="5787"/>
                      <a:pt x="2622" y="5744"/>
                    </a:cubicBezTo>
                    <a:cubicBezTo>
                      <a:pt x="2431" y="5597"/>
                      <a:pt x="2338" y="5412"/>
                      <a:pt x="2251" y="5216"/>
                    </a:cubicBezTo>
                    <a:lnTo>
                      <a:pt x="2251" y="5216"/>
                    </a:lnTo>
                    <a:cubicBezTo>
                      <a:pt x="2376" y="5256"/>
                      <a:pt x="2505" y="5279"/>
                      <a:pt x="2634" y="5279"/>
                    </a:cubicBezTo>
                    <a:cubicBezTo>
                      <a:pt x="2679" y="5279"/>
                      <a:pt x="2724" y="5276"/>
                      <a:pt x="2769" y="5270"/>
                    </a:cubicBezTo>
                    <a:cubicBezTo>
                      <a:pt x="2883" y="5259"/>
                      <a:pt x="2867" y="5096"/>
                      <a:pt x="2763" y="5085"/>
                    </a:cubicBezTo>
                    <a:cubicBezTo>
                      <a:pt x="2535" y="5052"/>
                      <a:pt x="2322" y="4998"/>
                      <a:pt x="2159" y="4829"/>
                    </a:cubicBezTo>
                    <a:cubicBezTo>
                      <a:pt x="2148" y="4818"/>
                      <a:pt x="2142" y="4807"/>
                      <a:pt x="2131" y="4802"/>
                    </a:cubicBezTo>
                    <a:cubicBezTo>
                      <a:pt x="2126" y="4693"/>
                      <a:pt x="2110" y="4578"/>
                      <a:pt x="2088" y="4475"/>
                    </a:cubicBezTo>
                    <a:cubicBezTo>
                      <a:pt x="2001" y="4093"/>
                      <a:pt x="1870" y="3728"/>
                      <a:pt x="1695" y="3385"/>
                    </a:cubicBezTo>
                    <a:cubicBezTo>
                      <a:pt x="1336" y="2671"/>
                      <a:pt x="845" y="2012"/>
                      <a:pt x="546" y="1271"/>
                    </a:cubicBezTo>
                    <a:cubicBezTo>
                      <a:pt x="388" y="867"/>
                      <a:pt x="300" y="437"/>
                      <a:pt x="2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8"/>
              <p:cNvSpPr/>
              <p:nvPr/>
            </p:nvSpPr>
            <p:spPr>
              <a:xfrm>
                <a:off x="4920098" y="3320695"/>
                <a:ext cx="217419" cy="547933"/>
              </a:xfrm>
              <a:custGeom>
                <a:rect b="b" l="l" r="r" t="t"/>
                <a:pathLst>
                  <a:path extrusionOk="0" h="21681" w="8603">
                    <a:moveTo>
                      <a:pt x="760" y="1"/>
                    </a:moveTo>
                    <a:cubicBezTo>
                      <a:pt x="753" y="1"/>
                      <a:pt x="747" y="4"/>
                      <a:pt x="745" y="11"/>
                    </a:cubicBezTo>
                    <a:cubicBezTo>
                      <a:pt x="522" y="724"/>
                      <a:pt x="1208" y="1220"/>
                      <a:pt x="1361" y="1874"/>
                    </a:cubicBezTo>
                    <a:cubicBezTo>
                      <a:pt x="1306" y="2147"/>
                      <a:pt x="1274" y="2425"/>
                      <a:pt x="1268" y="2702"/>
                    </a:cubicBezTo>
                    <a:cubicBezTo>
                      <a:pt x="1246" y="3204"/>
                      <a:pt x="1274" y="3700"/>
                      <a:pt x="1274" y="4195"/>
                    </a:cubicBezTo>
                    <a:cubicBezTo>
                      <a:pt x="1274" y="4620"/>
                      <a:pt x="1219" y="5035"/>
                      <a:pt x="1186" y="5454"/>
                    </a:cubicBezTo>
                    <a:cubicBezTo>
                      <a:pt x="723" y="5716"/>
                      <a:pt x="266" y="6141"/>
                      <a:pt x="53" y="6615"/>
                    </a:cubicBezTo>
                    <a:cubicBezTo>
                      <a:pt x="0" y="6732"/>
                      <a:pt x="110" y="6846"/>
                      <a:pt x="217" y="6846"/>
                    </a:cubicBezTo>
                    <a:cubicBezTo>
                      <a:pt x="254" y="6846"/>
                      <a:pt x="290" y="6832"/>
                      <a:pt x="320" y="6800"/>
                    </a:cubicBezTo>
                    <a:cubicBezTo>
                      <a:pt x="734" y="6375"/>
                      <a:pt x="1105" y="5705"/>
                      <a:pt x="1759" y="5629"/>
                    </a:cubicBezTo>
                    <a:cubicBezTo>
                      <a:pt x="1818" y="5621"/>
                      <a:pt x="1878" y="5618"/>
                      <a:pt x="1939" y="5618"/>
                    </a:cubicBezTo>
                    <a:cubicBezTo>
                      <a:pt x="2438" y="5618"/>
                      <a:pt x="2980" y="5845"/>
                      <a:pt x="3393" y="6097"/>
                    </a:cubicBezTo>
                    <a:cubicBezTo>
                      <a:pt x="4271" y="6642"/>
                      <a:pt x="4854" y="7541"/>
                      <a:pt x="5072" y="8538"/>
                    </a:cubicBezTo>
                    <a:cubicBezTo>
                      <a:pt x="5295" y="9535"/>
                      <a:pt x="5001" y="10544"/>
                      <a:pt x="5306" y="11524"/>
                    </a:cubicBezTo>
                    <a:cubicBezTo>
                      <a:pt x="5442" y="11955"/>
                      <a:pt x="5616" y="12363"/>
                      <a:pt x="5780" y="12778"/>
                    </a:cubicBezTo>
                    <a:cubicBezTo>
                      <a:pt x="5753" y="12794"/>
                      <a:pt x="5742" y="12821"/>
                      <a:pt x="5742" y="12854"/>
                    </a:cubicBezTo>
                    <a:cubicBezTo>
                      <a:pt x="5753" y="13519"/>
                      <a:pt x="5469" y="14124"/>
                      <a:pt x="5638" y="14788"/>
                    </a:cubicBezTo>
                    <a:cubicBezTo>
                      <a:pt x="5802" y="15420"/>
                      <a:pt x="6096" y="15998"/>
                      <a:pt x="6134" y="16663"/>
                    </a:cubicBezTo>
                    <a:cubicBezTo>
                      <a:pt x="6137" y="16676"/>
                      <a:pt x="6150" y="16683"/>
                      <a:pt x="6163" y="16683"/>
                    </a:cubicBezTo>
                    <a:cubicBezTo>
                      <a:pt x="6176" y="16683"/>
                      <a:pt x="6189" y="16676"/>
                      <a:pt x="6189" y="16663"/>
                    </a:cubicBezTo>
                    <a:cubicBezTo>
                      <a:pt x="6194" y="16036"/>
                      <a:pt x="5981" y="15469"/>
                      <a:pt x="5840" y="14870"/>
                    </a:cubicBezTo>
                    <a:cubicBezTo>
                      <a:pt x="5747" y="14527"/>
                      <a:pt x="5742" y="14167"/>
                      <a:pt x="5813" y="13824"/>
                    </a:cubicBezTo>
                    <a:cubicBezTo>
                      <a:pt x="5856" y="13611"/>
                      <a:pt x="5905" y="13404"/>
                      <a:pt x="5932" y="13192"/>
                    </a:cubicBezTo>
                    <a:cubicBezTo>
                      <a:pt x="6101" y="13682"/>
                      <a:pt x="6227" y="14189"/>
                      <a:pt x="6205" y="14734"/>
                    </a:cubicBezTo>
                    <a:cubicBezTo>
                      <a:pt x="6205" y="14753"/>
                      <a:pt x="6222" y="14767"/>
                      <a:pt x="6237" y="14767"/>
                    </a:cubicBezTo>
                    <a:cubicBezTo>
                      <a:pt x="6248" y="14767"/>
                      <a:pt x="6257" y="14760"/>
                      <a:pt x="6259" y="14745"/>
                    </a:cubicBezTo>
                    <a:cubicBezTo>
                      <a:pt x="6287" y="14647"/>
                      <a:pt x="6308" y="14543"/>
                      <a:pt x="6319" y="14440"/>
                    </a:cubicBezTo>
                    <a:cubicBezTo>
                      <a:pt x="6412" y="14652"/>
                      <a:pt x="6515" y="14859"/>
                      <a:pt x="6592" y="15083"/>
                    </a:cubicBezTo>
                    <a:cubicBezTo>
                      <a:pt x="6728" y="15464"/>
                      <a:pt x="6728" y="15856"/>
                      <a:pt x="6717" y="16260"/>
                    </a:cubicBezTo>
                    <a:cubicBezTo>
                      <a:pt x="6706" y="16597"/>
                      <a:pt x="6723" y="16935"/>
                      <a:pt x="6761" y="17268"/>
                    </a:cubicBezTo>
                    <a:cubicBezTo>
                      <a:pt x="6750" y="17273"/>
                      <a:pt x="6744" y="17284"/>
                      <a:pt x="6739" y="17295"/>
                    </a:cubicBezTo>
                    <a:cubicBezTo>
                      <a:pt x="6630" y="17774"/>
                      <a:pt x="6521" y="18352"/>
                      <a:pt x="6641" y="18837"/>
                    </a:cubicBezTo>
                    <a:cubicBezTo>
                      <a:pt x="6641" y="18843"/>
                      <a:pt x="6647" y="18847"/>
                      <a:pt x="6653" y="18847"/>
                    </a:cubicBezTo>
                    <a:cubicBezTo>
                      <a:pt x="6658" y="18847"/>
                      <a:pt x="6663" y="18844"/>
                      <a:pt x="6663" y="18837"/>
                    </a:cubicBezTo>
                    <a:cubicBezTo>
                      <a:pt x="6739" y="18581"/>
                      <a:pt x="6728" y="18308"/>
                      <a:pt x="6755" y="18047"/>
                    </a:cubicBezTo>
                    <a:cubicBezTo>
                      <a:pt x="6777" y="17921"/>
                      <a:pt x="6804" y="17791"/>
                      <a:pt x="6826" y="17665"/>
                    </a:cubicBezTo>
                    <a:cubicBezTo>
                      <a:pt x="6853" y="17818"/>
                      <a:pt x="6891" y="17965"/>
                      <a:pt x="6935" y="18118"/>
                    </a:cubicBezTo>
                    <a:cubicBezTo>
                      <a:pt x="6990" y="18297"/>
                      <a:pt x="7055" y="18477"/>
                      <a:pt x="7137" y="18652"/>
                    </a:cubicBezTo>
                    <a:cubicBezTo>
                      <a:pt x="7109" y="18657"/>
                      <a:pt x="7088" y="18673"/>
                      <a:pt x="7082" y="18701"/>
                    </a:cubicBezTo>
                    <a:cubicBezTo>
                      <a:pt x="7033" y="18875"/>
                      <a:pt x="7017" y="19055"/>
                      <a:pt x="7028" y="19235"/>
                    </a:cubicBezTo>
                    <a:cubicBezTo>
                      <a:pt x="6690" y="19790"/>
                      <a:pt x="6537" y="20297"/>
                      <a:pt x="6608" y="20962"/>
                    </a:cubicBezTo>
                    <a:cubicBezTo>
                      <a:pt x="6608" y="20967"/>
                      <a:pt x="6614" y="20970"/>
                      <a:pt x="6619" y="20970"/>
                    </a:cubicBezTo>
                    <a:cubicBezTo>
                      <a:pt x="6624" y="20970"/>
                      <a:pt x="6630" y="20967"/>
                      <a:pt x="6630" y="20962"/>
                    </a:cubicBezTo>
                    <a:cubicBezTo>
                      <a:pt x="6657" y="20640"/>
                      <a:pt x="6663" y="20297"/>
                      <a:pt x="6766" y="19992"/>
                    </a:cubicBezTo>
                    <a:cubicBezTo>
                      <a:pt x="6837" y="19801"/>
                      <a:pt x="6935" y="19622"/>
                      <a:pt x="7055" y="19453"/>
                    </a:cubicBezTo>
                    <a:cubicBezTo>
                      <a:pt x="7066" y="19551"/>
                      <a:pt x="7082" y="19649"/>
                      <a:pt x="7104" y="19741"/>
                    </a:cubicBezTo>
                    <a:cubicBezTo>
                      <a:pt x="7213" y="20172"/>
                      <a:pt x="7267" y="20613"/>
                      <a:pt x="7267" y="21055"/>
                    </a:cubicBezTo>
                    <a:cubicBezTo>
                      <a:pt x="7267" y="21061"/>
                      <a:pt x="7276" y="21066"/>
                      <a:pt x="7282" y="21066"/>
                    </a:cubicBezTo>
                    <a:cubicBezTo>
                      <a:pt x="7286" y="21066"/>
                      <a:pt x="7289" y="21064"/>
                      <a:pt x="7289" y="21060"/>
                    </a:cubicBezTo>
                    <a:cubicBezTo>
                      <a:pt x="7393" y="20706"/>
                      <a:pt x="7333" y="20335"/>
                      <a:pt x="7267" y="19981"/>
                    </a:cubicBezTo>
                    <a:cubicBezTo>
                      <a:pt x="7202" y="19600"/>
                      <a:pt x="7191" y="19213"/>
                      <a:pt x="7224" y="18831"/>
                    </a:cubicBezTo>
                    <a:lnTo>
                      <a:pt x="7224" y="18831"/>
                    </a:lnTo>
                    <a:cubicBezTo>
                      <a:pt x="7316" y="19017"/>
                      <a:pt x="7420" y="19191"/>
                      <a:pt x="7540" y="19360"/>
                    </a:cubicBezTo>
                    <a:cubicBezTo>
                      <a:pt x="7524" y="19371"/>
                      <a:pt x="7513" y="19393"/>
                      <a:pt x="7513" y="19414"/>
                    </a:cubicBezTo>
                    <a:cubicBezTo>
                      <a:pt x="7529" y="19774"/>
                      <a:pt x="7600" y="20128"/>
                      <a:pt x="7731" y="20466"/>
                    </a:cubicBezTo>
                    <a:cubicBezTo>
                      <a:pt x="7872" y="20864"/>
                      <a:pt x="7921" y="21251"/>
                      <a:pt x="7998" y="21665"/>
                    </a:cubicBezTo>
                    <a:cubicBezTo>
                      <a:pt x="7998" y="21676"/>
                      <a:pt x="8004" y="21681"/>
                      <a:pt x="8011" y="21681"/>
                    </a:cubicBezTo>
                    <a:cubicBezTo>
                      <a:pt x="8022" y="21681"/>
                      <a:pt x="8036" y="21670"/>
                      <a:pt x="8036" y="21654"/>
                    </a:cubicBezTo>
                    <a:cubicBezTo>
                      <a:pt x="8009" y="21224"/>
                      <a:pt x="8009" y="20842"/>
                      <a:pt x="7872" y="20423"/>
                    </a:cubicBezTo>
                    <a:cubicBezTo>
                      <a:pt x="7785" y="20139"/>
                      <a:pt x="7763" y="19839"/>
                      <a:pt x="7692" y="19562"/>
                    </a:cubicBezTo>
                    <a:lnTo>
                      <a:pt x="7692" y="19562"/>
                    </a:lnTo>
                    <a:cubicBezTo>
                      <a:pt x="8068" y="20019"/>
                      <a:pt x="8548" y="20488"/>
                      <a:pt x="8548" y="21120"/>
                    </a:cubicBezTo>
                    <a:cubicBezTo>
                      <a:pt x="8548" y="21135"/>
                      <a:pt x="8561" y="21143"/>
                      <a:pt x="8573" y="21143"/>
                    </a:cubicBezTo>
                    <a:cubicBezTo>
                      <a:pt x="8583" y="21143"/>
                      <a:pt x="8592" y="21138"/>
                      <a:pt x="8592" y="21125"/>
                    </a:cubicBezTo>
                    <a:cubicBezTo>
                      <a:pt x="8602" y="20640"/>
                      <a:pt x="8341" y="20243"/>
                      <a:pt x="8052" y="19878"/>
                    </a:cubicBezTo>
                    <a:cubicBezTo>
                      <a:pt x="7616" y="19327"/>
                      <a:pt x="7235" y="18782"/>
                      <a:pt x="7039" y="18101"/>
                    </a:cubicBezTo>
                    <a:cubicBezTo>
                      <a:pt x="6832" y="17360"/>
                      <a:pt x="6853" y="16646"/>
                      <a:pt x="6864" y="15889"/>
                    </a:cubicBezTo>
                    <a:cubicBezTo>
                      <a:pt x="6875" y="15600"/>
                      <a:pt x="6842" y="15306"/>
                      <a:pt x="6761" y="15028"/>
                    </a:cubicBezTo>
                    <a:cubicBezTo>
                      <a:pt x="6668" y="14734"/>
                      <a:pt x="6526" y="14461"/>
                      <a:pt x="6434" y="14167"/>
                    </a:cubicBezTo>
                    <a:cubicBezTo>
                      <a:pt x="6423" y="14124"/>
                      <a:pt x="6385" y="14091"/>
                      <a:pt x="6341" y="14085"/>
                    </a:cubicBezTo>
                    <a:cubicBezTo>
                      <a:pt x="6330" y="13900"/>
                      <a:pt x="6303" y="13715"/>
                      <a:pt x="6259" y="13535"/>
                    </a:cubicBezTo>
                    <a:lnTo>
                      <a:pt x="6259" y="13535"/>
                    </a:lnTo>
                    <a:cubicBezTo>
                      <a:pt x="6554" y="13780"/>
                      <a:pt x="6913" y="14058"/>
                      <a:pt x="6951" y="14456"/>
                    </a:cubicBezTo>
                    <a:cubicBezTo>
                      <a:pt x="6954" y="14477"/>
                      <a:pt x="6970" y="14486"/>
                      <a:pt x="6987" y="14486"/>
                    </a:cubicBezTo>
                    <a:cubicBezTo>
                      <a:pt x="7009" y="14486"/>
                      <a:pt x="7032" y="14470"/>
                      <a:pt x="7022" y="14445"/>
                    </a:cubicBezTo>
                    <a:cubicBezTo>
                      <a:pt x="6913" y="14036"/>
                      <a:pt x="6597" y="13535"/>
                      <a:pt x="6205" y="13344"/>
                    </a:cubicBezTo>
                    <a:cubicBezTo>
                      <a:pt x="5998" y="12630"/>
                      <a:pt x="5606" y="11938"/>
                      <a:pt x="5447" y="11246"/>
                    </a:cubicBezTo>
                    <a:cubicBezTo>
                      <a:pt x="5409" y="11056"/>
                      <a:pt x="5382" y="10860"/>
                      <a:pt x="5382" y="10669"/>
                    </a:cubicBezTo>
                    <a:lnTo>
                      <a:pt x="5382" y="10669"/>
                    </a:lnTo>
                    <a:cubicBezTo>
                      <a:pt x="5497" y="10800"/>
                      <a:pt x="5633" y="10920"/>
                      <a:pt x="5753" y="11056"/>
                    </a:cubicBezTo>
                    <a:cubicBezTo>
                      <a:pt x="5720" y="11230"/>
                      <a:pt x="5725" y="11410"/>
                      <a:pt x="5753" y="11584"/>
                    </a:cubicBezTo>
                    <a:cubicBezTo>
                      <a:pt x="5760" y="11610"/>
                      <a:pt x="5780" y="11622"/>
                      <a:pt x="5800" y="11622"/>
                    </a:cubicBezTo>
                    <a:cubicBezTo>
                      <a:pt x="5826" y="11622"/>
                      <a:pt x="5851" y="11602"/>
                      <a:pt x="5845" y="11568"/>
                    </a:cubicBezTo>
                    <a:cubicBezTo>
                      <a:pt x="5834" y="11443"/>
                      <a:pt x="5840" y="11323"/>
                      <a:pt x="5862" y="11203"/>
                    </a:cubicBezTo>
                    <a:cubicBezTo>
                      <a:pt x="6074" y="11519"/>
                      <a:pt x="6161" y="11851"/>
                      <a:pt x="6205" y="12233"/>
                    </a:cubicBezTo>
                    <a:cubicBezTo>
                      <a:pt x="6208" y="12262"/>
                      <a:pt x="6231" y="12276"/>
                      <a:pt x="6254" y="12276"/>
                    </a:cubicBezTo>
                    <a:cubicBezTo>
                      <a:pt x="6279" y="12276"/>
                      <a:pt x="6303" y="12261"/>
                      <a:pt x="6303" y="12233"/>
                    </a:cubicBezTo>
                    <a:cubicBezTo>
                      <a:pt x="6292" y="11862"/>
                      <a:pt x="6259" y="11513"/>
                      <a:pt x="6063" y="11192"/>
                    </a:cubicBezTo>
                    <a:cubicBezTo>
                      <a:pt x="5878" y="10887"/>
                      <a:pt x="5622" y="10647"/>
                      <a:pt x="5382" y="10391"/>
                    </a:cubicBezTo>
                    <a:cubicBezTo>
                      <a:pt x="5388" y="10168"/>
                      <a:pt x="5404" y="9939"/>
                      <a:pt x="5409" y="9710"/>
                    </a:cubicBezTo>
                    <a:cubicBezTo>
                      <a:pt x="5546" y="9852"/>
                      <a:pt x="5714" y="9971"/>
                      <a:pt x="5851" y="10113"/>
                    </a:cubicBezTo>
                    <a:cubicBezTo>
                      <a:pt x="6031" y="10315"/>
                      <a:pt x="6183" y="10549"/>
                      <a:pt x="6292" y="10800"/>
                    </a:cubicBezTo>
                    <a:cubicBezTo>
                      <a:pt x="6294" y="10803"/>
                      <a:pt x="6299" y="10805"/>
                      <a:pt x="6304" y="10805"/>
                    </a:cubicBezTo>
                    <a:cubicBezTo>
                      <a:pt x="6313" y="10805"/>
                      <a:pt x="6323" y="10799"/>
                      <a:pt x="6319" y="10789"/>
                    </a:cubicBezTo>
                    <a:cubicBezTo>
                      <a:pt x="6238" y="10500"/>
                      <a:pt x="6172" y="10244"/>
                      <a:pt x="5960" y="10020"/>
                    </a:cubicBezTo>
                    <a:cubicBezTo>
                      <a:pt x="5785" y="9835"/>
                      <a:pt x="5600" y="9650"/>
                      <a:pt x="5409" y="9481"/>
                    </a:cubicBezTo>
                    <a:lnTo>
                      <a:pt x="5409" y="9388"/>
                    </a:lnTo>
                    <a:cubicBezTo>
                      <a:pt x="5388" y="8860"/>
                      <a:pt x="5284" y="8342"/>
                      <a:pt x="5099" y="7852"/>
                    </a:cubicBezTo>
                    <a:lnTo>
                      <a:pt x="5099" y="7852"/>
                    </a:lnTo>
                    <a:cubicBezTo>
                      <a:pt x="5202" y="7895"/>
                      <a:pt x="5306" y="7955"/>
                      <a:pt x="5398" y="8021"/>
                    </a:cubicBezTo>
                    <a:cubicBezTo>
                      <a:pt x="5535" y="8119"/>
                      <a:pt x="5725" y="8271"/>
                      <a:pt x="5747" y="8446"/>
                    </a:cubicBezTo>
                    <a:cubicBezTo>
                      <a:pt x="5747" y="8465"/>
                      <a:pt x="5760" y="8473"/>
                      <a:pt x="5773" y="8473"/>
                    </a:cubicBezTo>
                    <a:cubicBezTo>
                      <a:pt x="5791" y="8473"/>
                      <a:pt x="5810" y="8459"/>
                      <a:pt x="5807" y="8435"/>
                    </a:cubicBezTo>
                    <a:cubicBezTo>
                      <a:pt x="5785" y="8255"/>
                      <a:pt x="5633" y="8086"/>
                      <a:pt x="5502" y="7972"/>
                    </a:cubicBezTo>
                    <a:cubicBezTo>
                      <a:pt x="5360" y="7852"/>
                      <a:pt x="5202" y="7759"/>
                      <a:pt x="5028" y="7688"/>
                    </a:cubicBezTo>
                    <a:cubicBezTo>
                      <a:pt x="4701" y="6925"/>
                      <a:pt x="4183" y="6244"/>
                      <a:pt x="3486" y="5797"/>
                    </a:cubicBezTo>
                    <a:cubicBezTo>
                      <a:pt x="3611" y="5787"/>
                      <a:pt x="3742" y="5765"/>
                      <a:pt x="3878" y="5743"/>
                    </a:cubicBezTo>
                    <a:cubicBezTo>
                      <a:pt x="3911" y="5738"/>
                      <a:pt x="3949" y="5732"/>
                      <a:pt x="3987" y="5727"/>
                    </a:cubicBezTo>
                    <a:lnTo>
                      <a:pt x="3987" y="5732"/>
                    </a:lnTo>
                    <a:cubicBezTo>
                      <a:pt x="4129" y="6141"/>
                      <a:pt x="4478" y="6451"/>
                      <a:pt x="4815" y="6702"/>
                    </a:cubicBezTo>
                    <a:cubicBezTo>
                      <a:pt x="4984" y="6838"/>
                      <a:pt x="5164" y="6953"/>
                      <a:pt x="5355" y="7056"/>
                    </a:cubicBezTo>
                    <a:cubicBezTo>
                      <a:pt x="5535" y="7143"/>
                      <a:pt x="5791" y="7236"/>
                      <a:pt x="5867" y="7443"/>
                    </a:cubicBezTo>
                    <a:cubicBezTo>
                      <a:pt x="5873" y="7464"/>
                      <a:pt x="5891" y="7472"/>
                      <a:pt x="5910" y="7472"/>
                    </a:cubicBezTo>
                    <a:cubicBezTo>
                      <a:pt x="5941" y="7472"/>
                      <a:pt x="5975" y="7448"/>
                      <a:pt x="5965" y="7410"/>
                    </a:cubicBezTo>
                    <a:cubicBezTo>
                      <a:pt x="5878" y="7122"/>
                      <a:pt x="5546" y="7007"/>
                      <a:pt x="5311" y="6855"/>
                    </a:cubicBezTo>
                    <a:cubicBezTo>
                      <a:pt x="4848" y="6560"/>
                      <a:pt x="4456" y="6168"/>
                      <a:pt x="4162" y="5710"/>
                    </a:cubicBezTo>
                    <a:cubicBezTo>
                      <a:pt x="4221" y="5707"/>
                      <a:pt x="4280" y="5705"/>
                      <a:pt x="4339" y="5705"/>
                    </a:cubicBezTo>
                    <a:cubicBezTo>
                      <a:pt x="4734" y="5705"/>
                      <a:pt x="5131" y="5789"/>
                      <a:pt x="5453" y="6021"/>
                    </a:cubicBezTo>
                    <a:cubicBezTo>
                      <a:pt x="5459" y="6025"/>
                      <a:pt x="5464" y="6026"/>
                      <a:pt x="5469" y="6026"/>
                    </a:cubicBezTo>
                    <a:cubicBezTo>
                      <a:pt x="5494" y="6026"/>
                      <a:pt x="5508" y="5991"/>
                      <a:pt x="5486" y="5977"/>
                    </a:cubicBezTo>
                    <a:cubicBezTo>
                      <a:pt x="5148" y="5754"/>
                      <a:pt x="4761" y="5612"/>
                      <a:pt x="4358" y="5558"/>
                    </a:cubicBezTo>
                    <a:cubicBezTo>
                      <a:pt x="4277" y="5547"/>
                      <a:pt x="4197" y="5543"/>
                      <a:pt x="4117" y="5543"/>
                    </a:cubicBezTo>
                    <a:cubicBezTo>
                      <a:pt x="3986" y="5543"/>
                      <a:pt x="3855" y="5556"/>
                      <a:pt x="3726" y="5580"/>
                    </a:cubicBezTo>
                    <a:cubicBezTo>
                      <a:pt x="3598" y="5602"/>
                      <a:pt x="3465" y="5614"/>
                      <a:pt x="3333" y="5614"/>
                    </a:cubicBezTo>
                    <a:cubicBezTo>
                      <a:pt x="3275" y="5614"/>
                      <a:pt x="3216" y="5612"/>
                      <a:pt x="3159" y="5607"/>
                    </a:cubicBezTo>
                    <a:cubicBezTo>
                      <a:pt x="3104" y="5580"/>
                      <a:pt x="3044" y="5552"/>
                      <a:pt x="2990" y="5530"/>
                    </a:cubicBezTo>
                    <a:cubicBezTo>
                      <a:pt x="2658" y="5385"/>
                      <a:pt x="2272" y="5251"/>
                      <a:pt x="1897" y="5251"/>
                    </a:cubicBezTo>
                    <a:cubicBezTo>
                      <a:pt x="1736" y="5251"/>
                      <a:pt x="1578" y="5276"/>
                      <a:pt x="1426" y="5334"/>
                    </a:cubicBezTo>
                    <a:cubicBezTo>
                      <a:pt x="1617" y="4457"/>
                      <a:pt x="1426" y="3460"/>
                      <a:pt x="1470" y="2588"/>
                    </a:cubicBezTo>
                    <a:cubicBezTo>
                      <a:pt x="1486" y="2065"/>
                      <a:pt x="1617" y="1553"/>
                      <a:pt x="1851" y="1084"/>
                    </a:cubicBezTo>
                    <a:cubicBezTo>
                      <a:pt x="2020" y="724"/>
                      <a:pt x="2026" y="425"/>
                      <a:pt x="1976" y="32"/>
                    </a:cubicBezTo>
                    <a:cubicBezTo>
                      <a:pt x="1974" y="27"/>
                      <a:pt x="1970" y="24"/>
                      <a:pt x="1966" y="24"/>
                    </a:cubicBezTo>
                    <a:cubicBezTo>
                      <a:pt x="1962" y="24"/>
                      <a:pt x="1957" y="27"/>
                      <a:pt x="1955" y="32"/>
                    </a:cubicBezTo>
                    <a:cubicBezTo>
                      <a:pt x="1944" y="299"/>
                      <a:pt x="1922" y="572"/>
                      <a:pt x="1802" y="812"/>
                    </a:cubicBezTo>
                    <a:cubicBezTo>
                      <a:pt x="1699" y="1019"/>
                      <a:pt x="1584" y="1220"/>
                      <a:pt x="1497" y="1433"/>
                    </a:cubicBezTo>
                    <a:cubicBezTo>
                      <a:pt x="1475" y="1476"/>
                      <a:pt x="1464" y="1515"/>
                      <a:pt x="1448" y="1558"/>
                    </a:cubicBezTo>
                    <a:cubicBezTo>
                      <a:pt x="1257" y="1035"/>
                      <a:pt x="740" y="648"/>
                      <a:pt x="778" y="16"/>
                    </a:cubicBezTo>
                    <a:cubicBezTo>
                      <a:pt x="778" y="7"/>
                      <a:pt x="769" y="1"/>
                      <a:pt x="7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8"/>
              <p:cNvSpPr/>
              <p:nvPr/>
            </p:nvSpPr>
            <p:spPr>
              <a:xfrm>
                <a:off x="4953610" y="3815202"/>
                <a:ext cx="106625" cy="536712"/>
              </a:xfrm>
              <a:custGeom>
                <a:rect b="b" l="l" r="r" t="t"/>
                <a:pathLst>
                  <a:path extrusionOk="0" h="21237" w="4219">
                    <a:moveTo>
                      <a:pt x="996" y="1"/>
                    </a:moveTo>
                    <a:cubicBezTo>
                      <a:pt x="957" y="1"/>
                      <a:pt x="919" y="21"/>
                      <a:pt x="901" y="65"/>
                    </a:cubicBezTo>
                    <a:cubicBezTo>
                      <a:pt x="781" y="376"/>
                      <a:pt x="759" y="736"/>
                      <a:pt x="759" y="1095"/>
                    </a:cubicBezTo>
                    <a:cubicBezTo>
                      <a:pt x="656" y="1400"/>
                      <a:pt x="694" y="1755"/>
                      <a:pt x="700" y="2071"/>
                    </a:cubicBezTo>
                    <a:cubicBezTo>
                      <a:pt x="683" y="2082"/>
                      <a:pt x="667" y="2092"/>
                      <a:pt x="661" y="2109"/>
                    </a:cubicBezTo>
                    <a:cubicBezTo>
                      <a:pt x="563" y="2370"/>
                      <a:pt x="433" y="2616"/>
                      <a:pt x="280" y="2844"/>
                    </a:cubicBezTo>
                    <a:cubicBezTo>
                      <a:pt x="155" y="3019"/>
                      <a:pt x="62" y="3215"/>
                      <a:pt x="8" y="3422"/>
                    </a:cubicBezTo>
                    <a:cubicBezTo>
                      <a:pt x="0" y="3440"/>
                      <a:pt x="18" y="3456"/>
                      <a:pt x="33" y="3456"/>
                    </a:cubicBezTo>
                    <a:cubicBezTo>
                      <a:pt x="41" y="3456"/>
                      <a:pt x="48" y="3453"/>
                      <a:pt x="51" y="3444"/>
                    </a:cubicBezTo>
                    <a:cubicBezTo>
                      <a:pt x="149" y="3084"/>
                      <a:pt x="514" y="2817"/>
                      <a:pt x="694" y="2490"/>
                    </a:cubicBezTo>
                    <a:cubicBezTo>
                      <a:pt x="694" y="2812"/>
                      <a:pt x="700" y="3133"/>
                      <a:pt x="705" y="3455"/>
                    </a:cubicBezTo>
                    <a:cubicBezTo>
                      <a:pt x="672" y="3515"/>
                      <a:pt x="640" y="3569"/>
                      <a:pt x="601" y="3624"/>
                    </a:cubicBezTo>
                    <a:cubicBezTo>
                      <a:pt x="498" y="3760"/>
                      <a:pt x="389" y="3891"/>
                      <a:pt x="291" y="4027"/>
                    </a:cubicBezTo>
                    <a:cubicBezTo>
                      <a:pt x="144" y="4245"/>
                      <a:pt x="24" y="4468"/>
                      <a:pt x="40" y="4735"/>
                    </a:cubicBezTo>
                    <a:cubicBezTo>
                      <a:pt x="40" y="4738"/>
                      <a:pt x="43" y="4739"/>
                      <a:pt x="46" y="4739"/>
                    </a:cubicBezTo>
                    <a:cubicBezTo>
                      <a:pt x="48" y="4739"/>
                      <a:pt x="51" y="4738"/>
                      <a:pt x="51" y="4735"/>
                    </a:cubicBezTo>
                    <a:cubicBezTo>
                      <a:pt x="62" y="4485"/>
                      <a:pt x="182" y="4299"/>
                      <a:pt x="340" y="4130"/>
                    </a:cubicBezTo>
                    <a:cubicBezTo>
                      <a:pt x="487" y="4337"/>
                      <a:pt x="454" y="4588"/>
                      <a:pt x="460" y="4839"/>
                    </a:cubicBezTo>
                    <a:cubicBezTo>
                      <a:pt x="460" y="4853"/>
                      <a:pt x="470" y="4860"/>
                      <a:pt x="480" y="4860"/>
                    </a:cubicBezTo>
                    <a:cubicBezTo>
                      <a:pt x="489" y="4860"/>
                      <a:pt x="498" y="4854"/>
                      <a:pt x="498" y="4844"/>
                    </a:cubicBezTo>
                    <a:cubicBezTo>
                      <a:pt x="509" y="4561"/>
                      <a:pt x="563" y="4299"/>
                      <a:pt x="400" y="4065"/>
                    </a:cubicBezTo>
                    <a:cubicBezTo>
                      <a:pt x="460" y="4005"/>
                      <a:pt x="514" y="3951"/>
                      <a:pt x="574" y="3896"/>
                    </a:cubicBezTo>
                    <a:cubicBezTo>
                      <a:pt x="618" y="3852"/>
                      <a:pt x="667" y="3809"/>
                      <a:pt x="716" y="3760"/>
                    </a:cubicBezTo>
                    <a:cubicBezTo>
                      <a:pt x="749" y="4474"/>
                      <a:pt x="836" y="5187"/>
                      <a:pt x="977" y="5890"/>
                    </a:cubicBezTo>
                    <a:cubicBezTo>
                      <a:pt x="1135" y="6691"/>
                      <a:pt x="1451" y="7438"/>
                      <a:pt x="1631" y="8228"/>
                    </a:cubicBezTo>
                    <a:cubicBezTo>
                      <a:pt x="1718" y="8599"/>
                      <a:pt x="1762" y="8980"/>
                      <a:pt x="1768" y="9361"/>
                    </a:cubicBezTo>
                    <a:cubicBezTo>
                      <a:pt x="1762" y="9372"/>
                      <a:pt x="1762" y="9378"/>
                      <a:pt x="1762" y="9389"/>
                    </a:cubicBezTo>
                    <a:cubicBezTo>
                      <a:pt x="1697" y="10113"/>
                      <a:pt x="1604" y="10844"/>
                      <a:pt x="1582" y="11574"/>
                    </a:cubicBezTo>
                    <a:cubicBezTo>
                      <a:pt x="1462" y="11841"/>
                      <a:pt x="1272" y="12091"/>
                      <a:pt x="1195" y="12375"/>
                    </a:cubicBezTo>
                    <a:cubicBezTo>
                      <a:pt x="1135" y="12620"/>
                      <a:pt x="1125" y="12876"/>
                      <a:pt x="1174" y="13127"/>
                    </a:cubicBezTo>
                    <a:cubicBezTo>
                      <a:pt x="1174" y="13133"/>
                      <a:pt x="1177" y="13136"/>
                      <a:pt x="1182" y="13136"/>
                    </a:cubicBezTo>
                    <a:cubicBezTo>
                      <a:pt x="1188" y="13136"/>
                      <a:pt x="1195" y="13131"/>
                      <a:pt x="1195" y="13121"/>
                    </a:cubicBezTo>
                    <a:cubicBezTo>
                      <a:pt x="1174" y="12772"/>
                      <a:pt x="1228" y="12440"/>
                      <a:pt x="1408" y="12135"/>
                    </a:cubicBezTo>
                    <a:cubicBezTo>
                      <a:pt x="1468" y="12037"/>
                      <a:pt x="1522" y="11944"/>
                      <a:pt x="1577" y="11846"/>
                    </a:cubicBezTo>
                    <a:cubicBezTo>
                      <a:pt x="1582" y="12533"/>
                      <a:pt x="1713" y="13181"/>
                      <a:pt x="1887" y="13846"/>
                    </a:cubicBezTo>
                    <a:cubicBezTo>
                      <a:pt x="2073" y="14603"/>
                      <a:pt x="2220" y="15366"/>
                      <a:pt x="2323" y="16140"/>
                    </a:cubicBezTo>
                    <a:cubicBezTo>
                      <a:pt x="2394" y="16603"/>
                      <a:pt x="2481" y="17039"/>
                      <a:pt x="2525" y="17491"/>
                    </a:cubicBezTo>
                    <a:cubicBezTo>
                      <a:pt x="2498" y="17491"/>
                      <a:pt x="2481" y="17508"/>
                      <a:pt x="2465" y="17524"/>
                    </a:cubicBezTo>
                    <a:cubicBezTo>
                      <a:pt x="2045" y="18183"/>
                      <a:pt x="2040" y="19022"/>
                      <a:pt x="2443" y="19687"/>
                    </a:cubicBezTo>
                    <a:cubicBezTo>
                      <a:pt x="2863" y="20374"/>
                      <a:pt x="3555" y="20782"/>
                      <a:pt x="4203" y="21235"/>
                    </a:cubicBezTo>
                    <a:cubicBezTo>
                      <a:pt x="4205" y="21236"/>
                      <a:pt x="4207" y="21236"/>
                      <a:pt x="4209" y="21236"/>
                    </a:cubicBezTo>
                    <a:cubicBezTo>
                      <a:pt x="4216" y="21236"/>
                      <a:pt x="4219" y="21227"/>
                      <a:pt x="4214" y="21218"/>
                    </a:cubicBezTo>
                    <a:cubicBezTo>
                      <a:pt x="3675" y="20837"/>
                      <a:pt x="2988" y="20439"/>
                      <a:pt x="2650" y="19851"/>
                    </a:cubicBezTo>
                    <a:cubicBezTo>
                      <a:pt x="2498" y="19584"/>
                      <a:pt x="2389" y="19289"/>
                      <a:pt x="2340" y="18990"/>
                    </a:cubicBezTo>
                    <a:lnTo>
                      <a:pt x="2340" y="18990"/>
                    </a:lnTo>
                    <a:cubicBezTo>
                      <a:pt x="2541" y="19229"/>
                      <a:pt x="2830" y="19404"/>
                      <a:pt x="3015" y="19665"/>
                    </a:cubicBezTo>
                    <a:cubicBezTo>
                      <a:pt x="3021" y="19674"/>
                      <a:pt x="3028" y="19677"/>
                      <a:pt x="3034" y="19677"/>
                    </a:cubicBezTo>
                    <a:cubicBezTo>
                      <a:pt x="3055" y="19677"/>
                      <a:pt x="3075" y="19646"/>
                      <a:pt x="3059" y="19622"/>
                    </a:cubicBezTo>
                    <a:cubicBezTo>
                      <a:pt x="2846" y="19289"/>
                      <a:pt x="2514" y="19066"/>
                      <a:pt x="2329" y="18712"/>
                    </a:cubicBezTo>
                    <a:cubicBezTo>
                      <a:pt x="2329" y="18701"/>
                      <a:pt x="2323" y="18695"/>
                      <a:pt x="2312" y="18690"/>
                    </a:cubicBezTo>
                    <a:cubicBezTo>
                      <a:pt x="2312" y="18358"/>
                      <a:pt x="2394" y="18031"/>
                      <a:pt x="2541" y="17731"/>
                    </a:cubicBezTo>
                    <a:cubicBezTo>
                      <a:pt x="2552" y="17889"/>
                      <a:pt x="2552" y="18047"/>
                      <a:pt x="2547" y="18200"/>
                    </a:cubicBezTo>
                    <a:cubicBezTo>
                      <a:pt x="2547" y="18200"/>
                      <a:pt x="2552" y="18202"/>
                      <a:pt x="2555" y="18202"/>
                    </a:cubicBezTo>
                    <a:cubicBezTo>
                      <a:pt x="2556" y="18202"/>
                      <a:pt x="2558" y="18201"/>
                      <a:pt x="2558" y="18200"/>
                    </a:cubicBezTo>
                    <a:cubicBezTo>
                      <a:pt x="2612" y="18042"/>
                      <a:pt x="2639" y="17867"/>
                      <a:pt x="2639" y="17698"/>
                    </a:cubicBezTo>
                    <a:cubicBezTo>
                      <a:pt x="2961" y="17878"/>
                      <a:pt x="3108" y="18227"/>
                      <a:pt x="3239" y="18565"/>
                    </a:cubicBezTo>
                    <a:cubicBezTo>
                      <a:pt x="3233" y="18570"/>
                      <a:pt x="3233" y="18581"/>
                      <a:pt x="3233" y="18586"/>
                    </a:cubicBezTo>
                    <a:cubicBezTo>
                      <a:pt x="3250" y="18919"/>
                      <a:pt x="3228" y="19251"/>
                      <a:pt x="3326" y="19573"/>
                    </a:cubicBezTo>
                    <a:cubicBezTo>
                      <a:pt x="3331" y="19595"/>
                      <a:pt x="3349" y="19605"/>
                      <a:pt x="3366" y="19605"/>
                    </a:cubicBezTo>
                    <a:cubicBezTo>
                      <a:pt x="3387" y="19605"/>
                      <a:pt x="3408" y="19589"/>
                      <a:pt x="3402" y="19562"/>
                    </a:cubicBezTo>
                    <a:cubicBezTo>
                      <a:pt x="3326" y="19306"/>
                      <a:pt x="3320" y="19044"/>
                      <a:pt x="3315" y="18777"/>
                    </a:cubicBezTo>
                    <a:lnTo>
                      <a:pt x="3315" y="18777"/>
                    </a:lnTo>
                    <a:cubicBezTo>
                      <a:pt x="3342" y="18848"/>
                      <a:pt x="3370" y="18913"/>
                      <a:pt x="3397" y="18984"/>
                    </a:cubicBezTo>
                    <a:cubicBezTo>
                      <a:pt x="3615" y="19464"/>
                      <a:pt x="3854" y="19938"/>
                      <a:pt x="4181" y="20352"/>
                    </a:cubicBezTo>
                    <a:cubicBezTo>
                      <a:pt x="4184" y="20353"/>
                      <a:pt x="4187" y="20354"/>
                      <a:pt x="4190" y="20354"/>
                    </a:cubicBezTo>
                    <a:cubicBezTo>
                      <a:pt x="4197" y="20354"/>
                      <a:pt x="4202" y="20349"/>
                      <a:pt x="4198" y="20341"/>
                    </a:cubicBezTo>
                    <a:cubicBezTo>
                      <a:pt x="3871" y="19758"/>
                      <a:pt x="3577" y="19159"/>
                      <a:pt x="3326" y="18537"/>
                    </a:cubicBezTo>
                    <a:cubicBezTo>
                      <a:pt x="3179" y="18161"/>
                      <a:pt x="3021" y="17775"/>
                      <a:pt x="2639" y="17600"/>
                    </a:cubicBezTo>
                    <a:cubicBezTo>
                      <a:pt x="2618" y="17197"/>
                      <a:pt x="2498" y="16777"/>
                      <a:pt x="2443" y="16401"/>
                    </a:cubicBezTo>
                    <a:cubicBezTo>
                      <a:pt x="2411" y="16156"/>
                      <a:pt x="2378" y="15911"/>
                      <a:pt x="2340" y="15671"/>
                    </a:cubicBezTo>
                    <a:lnTo>
                      <a:pt x="2340" y="15671"/>
                    </a:lnTo>
                    <a:cubicBezTo>
                      <a:pt x="2476" y="15873"/>
                      <a:pt x="2667" y="16036"/>
                      <a:pt x="2770" y="16260"/>
                    </a:cubicBezTo>
                    <a:cubicBezTo>
                      <a:pt x="2890" y="16521"/>
                      <a:pt x="2977" y="16805"/>
                      <a:pt x="3021" y="17088"/>
                    </a:cubicBezTo>
                    <a:cubicBezTo>
                      <a:pt x="3026" y="17110"/>
                      <a:pt x="3041" y="17120"/>
                      <a:pt x="3057" y="17120"/>
                    </a:cubicBezTo>
                    <a:cubicBezTo>
                      <a:pt x="3076" y="17120"/>
                      <a:pt x="3095" y="17104"/>
                      <a:pt x="3092" y="17077"/>
                    </a:cubicBezTo>
                    <a:cubicBezTo>
                      <a:pt x="3064" y="16783"/>
                      <a:pt x="3059" y="16461"/>
                      <a:pt x="2912" y="16194"/>
                    </a:cubicBezTo>
                    <a:cubicBezTo>
                      <a:pt x="2743" y="15917"/>
                      <a:pt x="2558" y="15655"/>
                      <a:pt x="2351" y="15404"/>
                    </a:cubicBezTo>
                    <a:cubicBezTo>
                      <a:pt x="2340" y="15388"/>
                      <a:pt x="2323" y="15377"/>
                      <a:pt x="2302" y="15377"/>
                    </a:cubicBezTo>
                    <a:cubicBezTo>
                      <a:pt x="2242" y="14947"/>
                      <a:pt x="2171" y="14511"/>
                      <a:pt x="2067" y="14086"/>
                    </a:cubicBezTo>
                    <a:cubicBezTo>
                      <a:pt x="1991" y="13764"/>
                      <a:pt x="1915" y="13443"/>
                      <a:pt x="1849" y="13121"/>
                    </a:cubicBezTo>
                    <a:lnTo>
                      <a:pt x="1849" y="13121"/>
                    </a:lnTo>
                    <a:cubicBezTo>
                      <a:pt x="2024" y="13410"/>
                      <a:pt x="2269" y="13612"/>
                      <a:pt x="2492" y="13868"/>
                    </a:cubicBezTo>
                    <a:cubicBezTo>
                      <a:pt x="2814" y="14244"/>
                      <a:pt x="2988" y="14690"/>
                      <a:pt x="3113" y="15165"/>
                    </a:cubicBezTo>
                    <a:cubicBezTo>
                      <a:pt x="3116" y="15171"/>
                      <a:pt x="3122" y="15174"/>
                      <a:pt x="3128" y="15174"/>
                    </a:cubicBezTo>
                    <a:cubicBezTo>
                      <a:pt x="3137" y="15174"/>
                      <a:pt x="3146" y="15169"/>
                      <a:pt x="3146" y="15159"/>
                    </a:cubicBezTo>
                    <a:cubicBezTo>
                      <a:pt x="3070" y="14783"/>
                      <a:pt x="2961" y="14413"/>
                      <a:pt x="2748" y="14091"/>
                    </a:cubicBezTo>
                    <a:cubicBezTo>
                      <a:pt x="2487" y="13699"/>
                      <a:pt x="2089" y="13426"/>
                      <a:pt x="1871" y="13001"/>
                    </a:cubicBezTo>
                    <a:cubicBezTo>
                      <a:pt x="1863" y="12985"/>
                      <a:pt x="1848" y="12978"/>
                      <a:pt x="1832" y="12978"/>
                    </a:cubicBezTo>
                    <a:cubicBezTo>
                      <a:pt x="1827" y="12978"/>
                      <a:pt x="1822" y="12978"/>
                      <a:pt x="1817" y="12980"/>
                    </a:cubicBezTo>
                    <a:cubicBezTo>
                      <a:pt x="1735" y="12576"/>
                      <a:pt x="1702" y="12162"/>
                      <a:pt x="1724" y="11748"/>
                    </a:cubicBezTo>
                    <a:cubicBezTo>
                      <a:pt x="1729" y="11634"/>
                      <a:pt x="1740" y="11514"/>
                      <a:pt x="1751" y="11399"/>
                    </a:cubicBezTo>
                    <a:cubicBezTo>
                      <a:pt x="2002" y="11655"/>
                      <a:pt x="2176" y="11950"/>
                      <a:pt x="2203" y="12320"/>
                    </a:cubicBezTo>
                    <a:cubicBezTo>
                      <a:pt x="2203" y="12334"/>
                      <a:pt x="2216" y="12341"/>
                      <a:pt x="2228" y="12341"/>
                    </a:cubicBezTo>
                    <a:cubicBezTo>
                      <a:pt x="2240" y="12341"/>
                      <a:pt x="2252" y="12334"/>
                      <a:pt x="2252" y="12320"/>
                    </a:cubicBezTo>
                    <a:cubicBezTo>
                      <a:pt x="2258" y="11890"/>
                      <a:pt x="2062" y="11525"/>
                      <a:pt x="1773" y="11219"/>
                    </a:cubicBezTo>
                    <a:cubicBezTo>
                      <a:pt x="1844" y="10631"/>
                      <a:pt x="1947" y="10037"/>
                      <a:pt x="1942" y="9449"/>
                    </a:cubicBezTo>
                    <a:cubicBezTo>
                      <a:pt x="1953" y="9111"/>
                      <a:pt x="1926" y="8773"/>
                      <a:pt x="1866" y="8441"/>
                    </a:cubicBezTo>
                    <a:cubicBezTo>
                      <a:pt x="1724" y="7650"/>
                      <a:pt x="1402" y="6904"/>
                      <a:pt x="1239" y="6114"/>
                    </a:cubicBezTo>
                    <a:cubicBezTo>
                      <a:pt x="1065" y="5280"/>
                      <a:pt x="977" y="4436"/>
                      <a:pt x="977" y="3585"/>
                    </a:cubicBezTo>
                    <a:lnTo>
                      <a:pt x="977" y="2834"/>
                    </a:lnTo>
                    <a:cubicBezTo>
                      <a:pt x="1097" y="3084"/>
                      <a:pt x="1255" y="3318"/>
                      <a:pt x="1392" y="3558"/>
                    </a:cubicBezTo>
                    <a:cubicBezTo>
                      <a:pt x="1571" y="3885"/>
                      <a:pt x="1729" y="4228"/>
                      <a:pt x="1866" y="4577"/>
                    </a:cubicBezTo>
                    <a:cubicBezTo>
                      <a:pt x="1964" y="4801"/>
                      <a:pt x="2029" y="5040"/>
                      <a:pt x="2056" y="5286"/>
                    </a:cubicBezTo>
                    <a:cubicBezTo>
                      <a:pt x="2056" y="5296"/>
                      <a:pt x="2056" y="5302"/>
                      <a:pt x="2056" y="5307"/>
                    </a:cubicBezTo>
                    <a:cubicBezTo>
                      <a:pt x="2084" y="5520"/>
                      <a:pt x="2089" y="5732"/>
                      <a:pt x="2078" y="5939"/>
                    </a:cubicBezTo>
                    <a:cubicBezTo>
                      <a:pt x="2056" y="6277"/>
                      <a:pt x="2051" y="6610"/>
                      <a:pt x="2127" y="6937"/>
                    </a:cubicBezTo>
                    <a:cubicBezTo>
                      <a:pt x="2258" y="7509"/>
                      <a:pt x="2530" y="8059"/>
                      <a:pt x="2634" y="8642"/>
                    </a:cubicBezTo>
                    <a:cubicBezTo>
                      <a:pt x="2416" y="8871"/>
                      <a:pt x="2203" y="9247"/>
                      <a:pt x="2187" y="9568"/>
                    </a:cubicBezTo>
                    <a:cubicBezTo>
                      <a:pt x="2187" y="9584"/>
                      <a:pt x="2198" y="9593"/>
                      <a:pt x="2209" y="9593"/>
                    </a:cubicBezTo>
                    <a:cubicBezTo>
                      <a:pt x="2216" y="9593"/>
                      <a:pt x="2223" y="9588"/>
                      <a:pt x="2225" y="9579"/>
                    </a:cubicBezTo>
                    <a:cubicBezTo>
                      <a:pt x="2302" y="9400"/>
                      <a:pt x="2394" y="9231"/>
                      <a:pt x="2498" y="9073"/>
                    </a:cubicBezTo>
                    <a:cubicBezTo>
                      <a:pt x="2563" y="8985"/>
                      <a:pt x="2612" y="8893"/>
                      <a:pt x="2661" y="8800"/>
                    </a:cubicBezTo>
                    <a:cubicBezTo>
                      <a:pt x="2667" y="8844"/>
                      <a:pt x="2672" y="8893"/>
                      <a:pt x="2672" y="8942"/>
                    </a:cubicBezTo>
                    <a:cubicBezTo>
                      <a:pt x="2688" y="9247"/>
                      <a:pt x="2737" y="10081"/>
                      <a:pt x="2405" y="10239"/>
                    </a:cubicBezTo>
                    <a:cubicBezTo>
                      <a:pt x="2372" y="10255"/>
                      <a:pt x="2378" y="10310"/>
                      <a:pt x="2421" y="10315"/>
                    </a:cubicBezTo>
                    <a:cubicBezTo>
                      <a:pt x="2436" y="10317"/>
                      <a:pt x="2449" y="10318"/>
                      <a:pt x="2463" y="10318"/>
                    </a:cubicBezTo>
                    <a:cubicBezTo>
                      <a:pt x="2804" y="10318"/>
                      <a:pt x="2825" y="9598"/>
                      <a:pt x="2841" y="9378"/>
                    </a:cubicBezTo>
                    <a:cubicBezTo>
                      <a:pt x="2890" y="8691"/>
                      <a:pt x="2650" y="8092"/>
                      <a:pt x="2438" y="7449"/>
                    </a:cubicBezTo>
                    <a:cubicBezTo>
                      <a:pt x="2274" y="6964"/>
                      <a:pt x="2198" y="6457"/>
                      <a:pt x="2220" y="5950"/>
                    </a:cubicBezTo>
                    <a:cubicBezTo>
                      <a:pt x="2225" y="5771"/>
                      <a:pt x="2231" y="5585"/>
                      <a:pt x="2220" y="5411"/>
                    </a:cubicBezTo>
                    <a:lnTo>
                      <a:pt x="2220" y="5411"/>
                    </a:lnTo>
                    <a:cubicBezTo>
                      <a:pt x="2356" y="5482"/>
                      <a:pt x="2481" y="5574"/>
                      <a:pt x="2590" y="5683"/>
                    </a:cubicBezTo>
                    <a:cubicBezTo>
                      <a:pt x="2737" y="5847"/>
                      <a:pt x="2836" y="6054"/>
                      <a:pt x="2863" y="6277"/>
                    </a:cubicBezTo>
                    <a:cubicBezTo>
                      <a:pt x="2863" y="6284"/>
                      <a:pt x="2868" y="6287"/>
                      <a:pt x="2873" y="6287"/>
                    </a:cubicBezTo>
                    <a:cubicBezTo>
                      <a:pt x="2881" y="6287"/>
                      <a:pt x="2890" y="6281"/>
                      <a:pt x="2890" y="6272"/>
                    </a:cubicBezTo>
                    <a:cubicBezTo>
                      <a:pt x="2830" y="5809"/>
                      <a:pt x="2585" y="5542"/>
                      <a:pt x="2214" y="5302"/>
                    </a:cubicBezTo>
                    <a:cubicBezTo>
                      <a:pt x="2198" y="5160"/>
                      <a:pt x="2165" y="5019"/>
                      <a:pt x="2122" y="4882"/>
                    </a:cubicBezTo>
                    <a:cubicBezTo>
                      <a:pt x="1838" y="4038"/>
                      <a:pt x="1386" y="3302"/>
                      <a:pt x="988" y="2517"/>
                    </a:cubicBezTo>
                    <a:cubicBezTo>
                      <a:pt x="983" y="2507"/>
                      <a:pt x="977" y="2501"/>
                      <a:pt x="967" y="2490"/>
                    </a:cubicBezTo>
                    <a:cubicBezTo>
                      <a:pt x="972" y="2060"/>
                      <a:pt x="999" y="1629"/>
                      <a:pt x="1048" y="1204"/>
                    </a:cubicBezTo>
                    <a:cubicBezTo>
                      <a:pt x="1184" y="1444"/>
                      <a:pt x="1359" y="1667"/>
                      <a:pt x="1560" y="1858"/>
                    </a:cubicBezTo>
                    <a:cubicBezTo>
                      <a:pt x="1555" y="1864"/>
                      <a:pt x="1555" y="1869"/>
                      <a:pt x="1555" y="1874"/>
                    </a:cubicBezTo>
                    <a:cubicBezTo>
                      <a:pt x="1517" y="2250"/>
                      <a:pt x="1522" y="2632"/>
                      <a:pt x="1571" y="3002"/>
                    </a:cubicBezTo>
                    <a:cubicBezTo>
                      <a:pt x="1574" y="3024"/>
                      <a:pt x="1592" y="3035"/>
                      <a:pt x="1610" y="3035"/>
                    </a:cubicBezTo>
                    <a:cubicBezTo>
                      <a:pt x="1627" y="3035"/>
                      <a:pt x="1645" y="3024"/>
                      <a:pt x="1648" y="3002"/>
                    </a:cubicBezTo>
                    <a:cubicBezTo>
                      <a:pt x="1697" y="2670"/>
                      <a:pt x="1718" y="2332"/>
                      <a:pt x="1708" y="2000"/>
                    </a:cubicBezTo>
                    <a:lnTo>
                      <a:pt x="1708" y="2000"/>
                    </a:lnTo>
                    <a:cubicBezTo>
                      <a:pt x="1718" y="2005"/>
                      <a:pt x="1729" y="2016"/>
                      <a:pt x="1740" y="2027"/>
                    </a:cubicBezTo>
                    <a:cubicBezTo>
                      <a:pt x="1920" y="2180"/>
                      <a:pt x="2084" y="2349"/>
                      <a:pt x="2236" y="2523"/>
                    </a:cubicBezTo>
                    <a:cubicBezTo>
                      <a:pt x="2198" y="2986"/>
                      <a:pt x="2220" y="3526"/>
                      <a:pt x="2411" y="3940"/>
                    </a:cubicBezTo>
                    <a:cubicBezTo>
                      <a:pt x="2413" y="3944"/>
                      <a:pt x="2415" y="3946"/>
                      <a:pt x="2418" y="3946"/>
                    </a:cubicBezTo>
                    <a:cubicBezTo>
                      <a:pt x="2423" y="3946"/>
                      <a:pt x="2427" y="3941"/>
                      <a:pt x="2427" y="3934"/>
                    </a:cubicBezTo>
                    <a:cubicBezTo>
                      <a:pt x="2345" y="3531"/>
                      <a:pt x="2411" y="3111"/>
                      <a:pt x="2378" y="2703"/>
                    </a:cubicBezTo>
                    <a:lnTo>
                      <a:pt x="2378" y="2703"/>
                    </a:lnTo>
                    <a:cubicBezTo>
                      <a:pt x="2667" y="3090"/>
                      <a:pt x="2863" y="3531"/>
                      <a:pt x="2955" y="4000"/>
                    </a:cubicBezTo>
                    <a:cubicBezTo>
                      <a:pt x="2963" y="4032"/>
                      <a:pt x="2991" y="4048"/>
                      <a:pt x="3017" y="4048"/>
                    </a:cubicBezTo>
                    <a:cubicBezTo>
                      <a:pt x="3044" y="4048"/>
                      <a:pt x="3070" y="4030"/>
                      <a:pt x="3070" y="3994"/>
                    </a:cubicBezTo>
                    <a:cubicBezTo>
                      <a:pt x="3097" y="3351"/>
                      <a:pt x="2694" y="2725"/>
                      <a:pt x="2263" y="2272"/>
                    </a:cubicBezTo>
                    <a:cubicBezTo>
                      <a:pt x="2018" y="2016"/>
                      <a:pt x="1697" y="1809"/>
                      <a:pt x="1473" y="1537"/>
                    </a:cubicBezTo>
                    <a:cubicBezTo>
                      <a:pt x="1304" y="1324"/>
                      <a:pt x="1212" y="1090"/>
                      <a:pt x="1103" y="856"/>
                    </a:cubicBezTo>
                    <a:lnTo>
                      <a:pt x="1103" y="856"/>
                    </a:lnTo>
                    <a:cubicBezTo>
                      <a:pt x="1179" y="915"/>
                      <a:pt x="1261" y="970"/>
                      <a:pt x="1343" y="1024"/>
                    </a:cubicBezTo>
                    <a:cubicBezTo>
                      <a:pt x="1348" y="1046"/>
                      <a:pt x="1364" y="1068"/>
                      <a:pt x="1386" y="1073"/>
                    </a:cubicBezTo>
                    <a:lnTo>
                      <a:pt x="1435" y="1084"/>
                    </a:lnTo>
                    <a:cubicBezTo>
                      <a:pt x="1838" y="1324"/>
                      <a:pt x="2280" y="1504"/>
                      <a:pt x="2590" y="1869"/>
                    </a:cubicBezTo>
                    <a:cubicBezTo>
                      <a:pt x="2599" y="1879"/>
                      <a:pt x="2609" y="1883"/>
                      <a:pt x="2618" y="1883"/>
                    </a:cubicBezTo>
                    <a:cubicBezTo>
                      <a:pt x="2645" y="1883"/>
                      <a:pt x="2669" y="1850"/>
                      <a:pt x="2645" y="1825"/>
                    </a:cubicBezTo>
                    <a:cubicBezTo>
                      <a:pt x="2394" y="1509"/>
                      <a:pt x="2056" y="1324"/>
                      <a:pt x="1718" y="1128"/>
                    </a:cubicBezTo>
                    <a:lnTo>
                      <a:pt x="1718" y="1128"/>
                    </a:lnTo>
                    <a:cubicBezTo>
                      <a:pt x="2002" y="1155"/>
                      <a:pt x="2285" y="1155"/>
                      <a:pt x="2519" y="1340"/>
                    </a:cubicBezTo>
                    <a:cubicBezTo>
                      <a:pt x="2527" y="1346"/>
                      <a:pt x="2535" y="1348"/>
                      <a:pt x="2542" y="1348"/>
                    </a:cubicBezTo>
                    <a:cubicBezTo>
                      <a:pt x="2575" y="1348"/>
                      <a:pt x="2606" y="1307"/>
                      <a:pt x="2579" y="1281"/>
                    </a:cubicBezTo>
                    <a:cubicBezTo>
                      <a:pt x="2263" y="986"/>
                      <a:pt x="1817" y="1014"/>
                      <a:pt x="1419" y="926"/>
                    </a:cubicBezTo>
                    <a:cubicBezTo>
                      <a:pt x="1413" y="924"/>
                      <a:pt x="1408" y="922"/>
                      <a:pt x="1403" y="922"/>
                    </a:cubicBezTo>
                    <a:cubicBezTo>
                      <a:pt x="1398" y="922"/>
                      <a:pt x="1394" y="924"/>
                      <a:pt x="1392" y="926"/>
                    </a:cubicBezTo>
                    <a:cubicBezTo>
                      <a:pt x="1283" y="856"/>
                      <a:pt x="1184" y="779"/>
                      <a:pt x="1092" y="692"/>
                    </a:cubicBezTo>
                    <a:cubicBezTo>
                      <a:pt x="1086" y="687"/>
                      <a:pt x="1076" y="681"/>
                      <a:pt x="1065" y="681"/>
                    </a:cubicBezTo>
                    <a:cubicBezTo>
                      <a:pt x="1092" y="490"/>
                      <a:pt x="1103" y="300"/>
                      <a:pt x="1103" y="109"/>
                    </a:cubicBezTo>
                    <a:cubicBezTo>
                      <a:pt x="1106" y="42"/>
                      <a:pt x="1051" y="1"/>
                      <a:pt x="9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8"/>
              <p:cNvSpPr/>
              <p:nvPr/>
            </p:nvSpPr>
            <p:spPr>
              <a:xfrm>
                <a:off x="4906830" y="3546656"/>
                <a:ext cx="45870" cy="41902"/>
              </a:xfrm>
              <a:custGeom>
                <a:rect b="b" l="l" r="r" t="t"/>
                <a:pathLst>
                  <a:path extrusionOk="0" h="1658" w="1815">
                    <a:moveTo>
                      <a:pt x="1008" y="1"/>
                    </a:moveTo>
                    <a:cubicBezTo>
                      <a:pt x="1008" y="1"/>
                      <a:pt x="246" y="693"/>
                      <a:pt x="0" y="1014"/>
                    </a:cubicBezTo>
                    <a:lnTo>
                      <a:pt x="175" y="1199"/>
                    </a:lnTo>
                    <a:cubicBezTo>
                      <a:pt x="175" y="1199"/>
                      <a:pt x="474" y="960"/>
                      <a:pt x="616" y="921"/>
                    </a:cubicBezTo>
                    <a:cubicBezTo>
                      <a:pt x="622" y="920"/>
                      <a:pt x="627" y="919"/>
                      <a:pt x="631" y="919"/>
                    </a:cubicBezTo>
                    <a:cubicBezTo>
                      <a:pt x="731" y="919"/>
                      <a:pt x="494" y="1378"/>
                      <a:pt x="442" y="1477"/>
                    </a:cubicBezTo>
                    <a:cubicBezTo>
                      <a:pt x="382" y="1581"/>
                      <a:pt x="485" y="1613"/>
                      <a:pt x="518" y="1624"/>
                    </a:cubicBezTo>
                    <a:cubicBezTo>
                      <a:pt x="551" y="1637"/>
                      <a:pt x="585" y="1658"/>
                      <a:pt x="624" y="1658"/>
                    </a:cubicBezTo>
                    <a:cubicBezTo>
                      <a:pt x="680" y="1658"/>
                      <a:pt x="745" y="1613"/>
                      <a:pt x="823" y="1434"/>
                    </a:cubicBezTo>
                    <a:cubicBezTo>
                      <a:pt x="923" y="1196"/>
                      <a:pt x="974" y="1099"/>
                      <a:pt x="1048" y="1099"/>
                    </a:cubicBezTo>
                    <a:cubicBezTo>
                      <a:pt x="1068" y="1099"/>
                      <a:pt x="1088" y="1105"/>
                      <a:pt x="1112" y="1118"/>
                    </a:cubicBezTo>
                    <a:cubicBezTo>
                      <a:pt x="1254" y="1194"/>
                      <a:pt x="1330" y="1592"/>
                      <a:pt x="1330" y="1592"/>
                    </a:cubicBezTo>
                    <a:lnTo>
                      <a:pt x="1608" y="1472"/>
                    </a:lnTo>
                    <a:cubicBezTo>
                      <a:pt x="1608" y="1472"/>
                      <a:pt x="1308" y="867"/>
                      <a:pt x="1559" y="475"/>
                    </a:cubicBezTo>
                    <a:cubicBezTo>
                      <a:pt x="1815" y="82"/>
                      <a:pt x="1008" y="1"/>
                      <a:pt x="100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8"/>
              <p:cNvSpPr/>
              <p:nvPr/>
            </p:nvSpPr>
            <p:spPr>
              <a:xfrm>
                <a:off x="4938193" y="3484991"/>
                <a:ext cx="70662" cy="34800"/>
              </a:xfrm>
              <a:custGeom>
                <a:rect b="b" l="l" r="r" t="t"/>
                <a:pathLst>
                  <a:path extrusionOk="0" h="1377" w="2796">
                    <a:moveTo>
                      <a:pt x="1463" y="0"/>
                    </a:moveTo>
                    <a:cubicBezTo>
                      <a:pt x="906" y="0"/>
                      <a:pt x="154" y="379"/>
                      <a:pt x="29" y="893"/>
                    </a:cubicBezTo>
                    <a:cubicBezTo>
                      <a:pt x="1" y="996"/>
                      <a:pt x="98" y="1067"/>
                      <a:pt x="189" y="1067"/>
                    </a:cubicBezTo>
                    <a:cubicBezTo>
                      <a:pt x="203" y="1067"/>
                      <a:pt x="217" y="1066"/>
                      <a:pt x="231" y="1062"/>
                    </a:cubicBezTo>
                    <a:cubicBezTo>
                      <a:pt x="421" y="1013"/>
                      <a:pt x="552" y="871"/>
                      <a:pt x="705" y="751"/>
                    </a:cubicBezTo>
                    <a:cubicBezTo>
                      <a:pt x="890" y="610"/>
                      <a:pt x="1097" y="506"/>
                      <a:pt x="1315" y="430"/>
                    </a:cubicBezTo>
                    <a:cubicBezTo>
                      <a:pt x="1438" y="393"/>
                      <a:pt x="1548" y="368"/>
                      <a:pt x="1654" y="368"/>
                    </a:cubicBezTo>
                    <a:cubicBezTo>
                      <a:pt x="1735" y="368"/>
                      <a:pt x="1814" y="383"/>
                      <a:pt x="1893" y="419"/>
                    </a:cubicBezTo>
                    <a:cubicBezTo>
                      <a:pt x="1800" y="544"/>
                      <a:pt x="1756" y="697"/>
                      <a:pt x="1773" y="849"/>
                    </a:cubicBezTo>
                    <a:cubicBezTo>
                      <a:pt x="1773" y="881"/>
                      <a:pt x="1798" y="897"/>
                      <a:pt x="1823" y="897"/>
                    </a:cubicBezTo>
                    <a:cubicBezTo>
                      <a:pt x="1846" y="897"/>
                      <a:pt x="1868" y="883"/>
                      <a:pt x="1871" y="855"/>
                    </a:cubicBezTo>
                    <a:cubicBezTo>
                      <a:pt x="1882" y="730"/>
                      <a:pt x="1931" y="604"/>
                      <a:pt x="2018" y="512"/>
                    </a:cubicBezTo>
                    <a:lnTo>
                      <a:pt x="2029" y="495"/>
                    </a:lnTo>
                    <a:cubicBezTo>
                      <a:pt x="2045" y="512"/>
                      <a:pt x="2056" y="522"/>
                      <a:pt x="2072" y="539"/>
                    </a:cubicBezTo>
                    <a:cubicBezTo>
                      <a:pt x="2105" y="566"/>
                      <a:pt x="2132" y="593"/>
                      <a:pt x="2160" y="631"/>
                    </a:cubicBezTo>
                    <a:cubicBezTo>
                      <a:pt x="1963" y="795"/>
                      <a:pt x="1942" y="1029"/>
                      <a:pt x="1936" y="1274"/>
                    </a:cubicBezTo>
                    <a:cubicBezTo>
                      <a:pt x="1936" y="1302"/>
                      <a:pt x="1955" y="1314"/>
                      <a:pt x="1976" y="1314"/>
                    </a:cubicBezTo>
                    <a:cubicBezTo>
                      <a:pt x="2001" y="1314"/>
                      <a:pt x="2029" y="1296"/>
                      <a:pt x="2029" y="1264"/>
                    </a:cubicBezTo>
                    <a:cubicBezTo>
                      <a:pt x="2023" y="1165"/>
                      <a:pt x="2034" y="1067"/>
                      <a:pt x="2051" y="964"/>
                    </a:cubicBezTo>
                    <a:cubicBezTo>
                      <a:pt x="2072" y="866"/>
                      <a:pt x="2127" y="768"/>
                      <a:pt x="2203" y="691"/>
                    </a:cubicBezTo>
                    <a:cubicBezTo>
                      <a:pt x="2296" y="882"/>
                      <a:pt x="2328" y="1095"/>
                      <a:pt x="2301" y="1307"/>
                    </a:cubicBezTo>
                    <a:cubicBezTo>
                      <a:pt x="2295" y="1351"/>
                      <a:pt x="2330" y="1376"/>
                      <a:pt x="2364" y="1376"/>
                    </a:cubicBezTo>
                    <a:cubicBezTo>
                      <a:pt x="2391" y="1376"/>
                      <a:pt x="2417" y="1362"/>
                      <a:pt x="2427" y="1329"/>
                    </a:cubicBezTo>
                    <a:cubicBezTo>
                      <a:pt x="2481" y="1138"/>
                      <a:pt x="2487" y="937"/>
                      <a:pt x="2437" y="740"/>
                    </a:cubicBezTo>
                    <a:lnTo>
                      <a:pt x="2437" y="740"/>
                    </a:lnTo>
                    <a:cubicBezTo>
                      <a:pt x="2481" y="757"/>
                      <a:pt x="2519" y="773"/>
                      <a:pt x="2557" y="789"/>
                    </a:cubicBezTo>
                    <a:cubicBezTo>
                      <a:pt x="2634" y="822"/>
                      <a:pt x="2704" y="871"/>
                      <a:pt x="2754" y="937"/>
                    </a:cubicBezTo>
                    <a:cubicBezTo>
                      <a:pt x="2758" y="939"/>
                      <a:pt x="2763" y="940"/>
                      <a:pt x="2768" y="940"/>
                    </a:cubicBezTo>
                    <a:cubicBezTo>
                      <a:pt x="2784" y="940"/>
                      <a:pt x="2796" y="926"/>
                      <a:pt x="2792" y="909"/>
                    </a:cubicBezTo>
                    <a:cubicBezTo>
                      <a:pt x="2737" y="762"/>
                      <a:pt x="2574" y="593"/>
                      <a:pt x="2405" y="582"/>
                    </a:cubicBezTo>
                    <a:lnTo>
                      <a:pt x="2378" y="582"/>
                    </a:lnTo>
                    <a:cubicBezTo>
                      <a:pt x="2318" y="452"/>
                      <a:pt x="2236" y="332"/>
                      <a:pt x="2127" y="239"/>
                    </a:cubicBezTo>
                    <a:cubicBezTo>
                      <a:pt x="2196" y="218"/>
                      <a:pt x="2268" y="207"/>
                      <a:pt x="2340" y="207"/>
                    </a:cubicBezTo>
                    <a:cubicBezTo>
                      <a:pt x="2432" y="207"/>
                      <a:pt x="2523" y="224"/>
                      <a:pt x="2612" y="261"/>
                    </a:cubicBezTo>
                    <a:cubicBezTo>
                      <a:pt x="2616" y="262"/>
                      <a:pt x="2619" y="262"/>
                      <a:pt x="2623" y="262"/>
                    </a:cubicBezTo>
                    <a:cubicBezTo>
                      <a:pt x="2654" y="262"/>
                      <a:pt x="2669" y="221"/>
                      <a:pt x="2639" y="201"/>
                    </a:cubicBezTo>
                    <a:cubicBezTo>
                      <a:pt x="2509" y="127"/>
                      <a:pt x="2362" y="88"/>
                      <a:pt x="2213" y="88"/>
                    </a:cubicBezTo>
                    <a:cubicBezTo>
                      <a:pt x="2144" y="88"/>
                      <a:pt x="2075" y="96"/>
                      <a:pt x="2007" y="114"/>
                    </a:cubicBezTo>
                    <a:cubicBezTo>
                      <a:pt x="1991" y="119"/>
                      <a:pt x="1980" y="125"/>
                      <a:pt x="1969" y="136"/>
                    </a:cubicBezTo>
                    <a:cubicBezTo>
                      <a:pt x="1876" y="87"/>
                      <a:pt x="1778" y="48"/>
                      <a:pt x="1675" y="21"/>
                    </a:cubicBezTo>
                    <a:cubicBezTo>
                      <a:pt x="1609" y="7"/>
                      <a:pt x="1538" y="0"/>
                      <a:pt x="14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8"/>
              <p:cNvSpPr/>
              <p:nvPr/>
            </p:nvSpPr>
            <p:spPr>
              <a:xfrm>
                <a:off x="4903671" y="3485219"/>
                <a:ext cx="80164" cy="84739"/>
              </a:xfrm>
              <a:custGeom>
                <a:rect b="b" l="l" r="r" t="t"/>
                <a:pathLst>
                  <a:path extrusionOk="0" h="3353" w="3172">
                    <a:moveTo>
                      <a:pt x="1276" y="0"/>
                    </a:moveTo>
                    <a:cubicBezTo>
                      <a:pt x="1226" y="0"/>
                      <a:pt x="1184" y="5"/>
                      <a:pt x="1155" y="12"/>
                    </a:cubicBezTo>
                    <a:cubicBezTo>
                      <a:pt x="1155" y="12"/>
                      <a:pt x="0" y="230"/>
                      <a:pt x="136" y="1238"/>
                    </a:cubicBezTo>
                    <a:cubicBezTo>
                      <a:pt x="278" y="2241"/>
                      <a:pt x="578" y="2497"/>
                      <a:pt x="1052" y="2715"/>
                    </a:cubicBezTo>
                    <a:cubicBezTo>
                      <a:pt x="1390" y="2872"/>
                      <a:pt x="1972" y="3352"/>
                      <a:pt x="2398" y="3352"/>
                    </a:cubicBezTo>
                    <a:cubicBezTo>
                      <a:pt x="2563" y="3352"/>
                      <a:pt x="2705" y="3281"/>
                      <a:pt x="2801" y="3091"/>
                    </a:cubicBezTo>
                    <a:cubicBezTo>
                      <a:pt x="3150" y="2410"/>
                      <a:pt x="3171" y="1838"/>
                      <a:pt x="2725" y="1304"/>
                    </a:cubicBezTo>
                    <a:cubicBezTo>
                      <a:pt x="2272" y="775"/>
                      <a:pt x="1820" y="661"/>
                      <a:pt x="1880" y="350"/>
                    </a:cubicBezTo>
                    <a:cubicBezTo>
                      <a:pt x="1929" y="93"/>
                      <a:pt x="1514" y="0"/>
                      <a:pt x="12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73" name="Google Shape;873;p38"/>
          <p:cNvSpPr txBox="1"/>
          <p:nvPr>
            <p:ph idx="1" type="subTitle"/>
          </p:nvPr>
        </p:nvSpPr>
        <p:spPr>
          <a:xfrm>
            <a:off x="724175" y="2533375"/>
            <a:ext cx="3600000" cy="114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a:t>
            </a:r>
            <a:r>
              <a:rPr lang="en"/>
              <a:t>closest</a:t>
            </a:r>
            <a:r>
              <a:rPr lang="en"/>
              <a:t> planet to the Sun and the </a:t>
            </a:r>
            <a:r>
              <a:rPr lang="en"/>
              <a:t>smallest</a:t>
            </a:r>
            <a:r>
              <a:rPr lang="en"/>
              <a:t> one in the Solar System—it’s only a bit larger than the Moon. The planet’s name has nothing to do with the liquid metal</a:t>
            </a:r>
            <a:endParaRPr/>
          </a:p>
          <a:p>
            <a:pPr indent="0" lvl="0" marL="0" rtl="0" algn="l">
              <a:spcBef>
                <a:spcPts val="1600"/>
              </a:spcBef>
              <a:spcAft>
                <a:spcPts val="160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4" name="Shape 9354"/>
        <p:cNvGrpSpPr/>
        <p:nvPr/>
      </p:nvGrpSpPr>
      <p:grpSpPr>
        <a:xfrm>
          <a:off x="0" y="0"/>
          <a:ext cx="0" cy="0"/>
          <a:chOff x="0" y="0"/>
          <a:chExt cx="0" cy="0"/>
        </a:xfrm>
      </p:grpSpPr>
      <p:grpSp>
        <p:nvGrpSpPr>
          <p:cNvPr id="9355" name="Google Shape;9355;p74"/>
          <p:cNvGrpSpPr/>
          <p:nvPr/>
        </p:nvGrpSpPr>
        <p:grpSpPr>
          <a:xfrm>
            <a:off x="718875" y="3363288"/>
            <a:ext cx="2390414" cy="1024800"/>
            <a:chOff x="728925" y="3296613"/>
            <a:chExt cx="2390414" cy="1024800"/>
          </a:xfrm>
        </p:grpSpPr>
        <p:grpSp>
          <p:nvGrpSpPr>
            <p:cNvPr id="9356" name="Google Shape;9356;p74"/>
            <p:cNvGrpSpPr/>
            <p:nvPr/>
          </p:nvGrpSpPr>
          <p:grpSpPr>
            <a:xfrm>
              <a:off x="728925" y="3619800"/>
              <a:ext cx="2390414" cy="500893"/>
              <a:chOff x="728925" y="3619800"/>
              <a:chExt cx="2390414" cy="500893"/>
            </a:xfrm>
          </p:grpSpPr>
          <p:sp>
            <p:nvSpPr>
              <p:cNvPr id="9357" name="Google Shape;9357;p74"/>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358" name="Google Shape;9358;p74"/>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359" name="Google Shape;9359;p74"/>
            <p:cNvGrpSpPr/>
            <p:nvPr/>
          </p:nvGrpSpPr>
          <p:grpSpPr>
            <a:xfrm>
              <a:off x="1348050" y="3296613"/>
              <a:ext cx="1706152" cy="1024800"/>
              <a:chOff x="1348050" y="3296613"/>
              <a:chExt cx="1706152" cy="1024800"/>
            </a:xfrm>
          </p:grpSpPr>
          <p:sp>
            <p:nvSpPr>
              <p:cNvPr id="9360" name="Google Shape;9360;p74"/>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361" name="Google Shape;9361;p74"/>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362" name="Google Shape;9362;p74"/>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363" name="Google Shape;9363;p74"/>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364" name="Google Shape;9364;p74"/>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365" name="Google Shape;9365;p74"/>
            <p:cNvGrpSpPr/>
            <p:nvPr/>
          </p:nvGrpSpPr>
          <p:grpSpPr>
            <a:xfrm>
              <a:off x="1455707" y="3654858"/>
              <a:ext cx="1491150" cy="417657"/>
              <a:chOff x="1455707" y="3654858"/>
              <a:chExt cx="1491150" cy="417657"/>
            </a:xfrm>
          </p:grpSpPr>
          <p:sp>
            <p:nvSpPr>
              <p:cNvPr id="9366" name="Google Shape;9366;p74"/>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4"/>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4"/>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4"/>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4"/>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4"/>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4"/>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4"/>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4"/>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4"/>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4"/>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4"/>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4"/>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4"/>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4"/>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4"/>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4"/>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4"/>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4"/>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4"/>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386" name="Google Shape;9386;p74"/>
          <p:cNvGraphicFramePr/>
          <p:nvPr/>
        </p:nvGraphicFramePr>
        <p:xfrm>
          <a:off x="5954575" y="2361200"/>
          <a:ext cx="3000000" cy="3000000"/>
        </p:xfrm>
        <a:graphic>
          <a:graphicData uri="http://schemas.openxmlformats.org/drawingml/2006/table">
            <a:tbl>
              <a:tblPr>
                <a:noFill/>
                <a:tableStyleId>{09032936-9F38-4971-926F-454564839644}</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9387" name="Google Shape;9387;p74"/>
          <p:cNvGrpSpPr/>
          <p:nvPr/>
        </p:nvGrpSpPr>
        <p:grpSpPr>
          <a:xfrm>
            <a:off x="727251" y="1188964"/>
            <a:ext cx="2396505" cy="976502"/>
            <a:chOff x="749309" y="1112739"/>
            <a:chExt cx="2371603" cy="976502"/>
          </a:xfrm>
        </p:grpSpPr>
        <p:grpSp>
          <p:nvGrpSpPr>
            <p:cNvPr id="9388" name="Google Shape;9388;p74"/>
            <p:cNvGrpSpPr/>
            <p:nvPr/>
          </p:nvGrpSpPr>
          <p:grpSpPr>
            <a:xfrm>
              <a:off x="1092126" y="1112739"/>
              <a:ext cx="2028786" cy="975464"/>
              <a:chOff x="1092126" y="1112739"/>
              <a:chExt cx="2028786" cy="975464"/>
            </a:xfrm>
          </p:grpSpPr>
          <p:sp>
            <p:nvSpPr>
              <p:cNvPr id="9389" name="Google Shape;9389;p74"/>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4"/>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4"/>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4"/>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4"/>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4"/>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4"/>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4"/>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4"/>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4"/>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4"/>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4"/>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4"/>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4"/>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4"/>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4"/>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4"/>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4"/>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4"/>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4"/>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4"/>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4"/>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4"/>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4"/>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3" name="Google Shape;9413;p74"/>
            <p:cNvGrpSpPr/>
            <p:nvPr/>
          </p:nvGrpSpPr>
          <p:grpSpPr>
            <a:xfrm>
              <a:off x="749309" y="1112739"/>
              <a:ext cx="314700" cy="975464"/>
              <a:chOff x="749309" y="1112739"/>
              <a:chExt cx="314700" cy="975464"/>
            </a:xfrm>
          </p:grpSpPr>
          <p:sp>
            <p:nvSpPr>
              <p:cNvPr id="9414" name="Google Shape;9414;p74"/>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4"/>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4"/>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4"/>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8" name="Google Shape;9418;p7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9422" name="Google Shape;9422;p74"/>
          <p:cNvGraphicFramePr/>
          <p:nvPr/>
        </p:nvGraphicFramePr>
        <p:xfrm>
          <a:off x="5954600" y="1188950"/>
          <a:ext cx="3000000" cy="3000000"/>
        </p:xfrm>
        <a:graphic>
          <a:graphicData uri="http://schemas.openxmlformats.org/drawingml/2006/table">
            <a:tbl>
              <a:tblPr>
                <a:noFill/>
                <a:tableStyleId>{09032936-9F38-4971-926F-454564839644}</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9423" name="Google Shape;9423;p74"/>
          <p:cNvGraphicFramePr/>
          <p:nvPr/>
        </p:nvGraphicFramePr>
        <p:xfrm>
          <a:off x="3375463" y="2361200"/>
          <a:ext cx="3000000" cy="3000000"/>
        </p:xfrm>
        <a:graphic>
          <a:graphicData uri="http://schemas.openxmlformats.org/drawingml/2006/table">
            <a:tbl>
              <a:tblPr>
                <a:noFill/>
                <a:tableStyleId>{09032936-9F38-4971-926F-454564839644}</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9424" name="Google Shape;9424;p74"/>
          <p:cNvGrpSpPr/>
          <p:nvPr/>
        </p:nvGrpSpPr>
        <p:grpSpPr>
          <a:xfrm>
            <a:off x="3377449" y="3352160"/>
            <a:ext cx="2363377" cy="1047062"/>
            <a:chOff x="3358399" y="3285485"/>
            <a:chExt cx="2363377" cy="1047062"/>
          </a:xfrm>
        </p:grpSpPr>
        <p:grpSp>
          <p:nvGrpSpPr>
            <p:cNvPr id="9425" name="Google Shape;9425;p74"/>
            <p:cNvGrpSpPr/>
            <p:nvPr/>
          </p:nvGrpSpPr>
          <p:grpSpPr>
            <a:xfrm>
              <a:off x="3358412" y="3285485"/>
              <a:ext cx="2363244" cy="139500"/>
              <a:chOff x="3358412" y="3285485"/>
              <a:chExt cx="2363244" cy="139500"/>
            </a:xfrm>
          </p:grpSpPr>
          <p:sp>
            <p:nvSpPr>
              <p:cNvPr id="9426" name="Google Shape;9426;p74"/>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4"/>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4"/>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4"/>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4"/>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1" name="Google Shape;9431;p74"/>
            <p:cNvGrpSpPr/>
            <p:nvPr/>
          </p:nvGrpSpPr>
          <p:grpSpPr>
            <a:xfrm>
              <a:off x="3358412" y="3466996"/>
              <a:ext cx="2363244" cy="139500"/>
              <a:chOff x="3358412" y="3466996"/>
              <a:chExt cx="2363244" cy="139500"/>
            </a:xfrm>
          </p:grpSpPr>
          <p:sp>
            <p:nvSpPr>
              <p:cNvPr id="9432" name="Google Shape;9432;p74"/>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4"/>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4"/>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4"/>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4"/>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7" name="Google Shape;9437;p74"/>
            <p:cNvGrpSpPr/>
            <p:nvPr/>
          </p:nvGrpSpPr>
          <p:grpSpPr>
            <a:xfrm>
              <a:off x="3358412" y="3648507"/>
              <a:ext cx="2363244" cy="139500"/>
              <a:chOff x="3358412" y="3648507"/>
              <a:chExt cx="2363244" cy="139500"/>
            </a:xfrm>
          </p:grpSpPr>
          <p:sp>
            <p:nvSpPr>
              <p:cNvPr id="9438" name="Google Shape;9438;p74"/>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4"/>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4"/>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4"/>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4"/>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3" name="Google Shape;9443;p74"/>
            <p:cNvGrpSpPr/>
            <p:nvPr/>
          </p:nvGrpSpPr>
          <p:grpSpPr>
            <a:xfrm>
              <a:off x="3358412" y="3830018"/>
              <a:ext cx="2363244" cy="139500"/>
              <a:chOff x="3358412" y="3830018"/>
              <a:chExt cx="2363244" cy="139500"/>
            </a:xfrm>
          </p:grpSpPr>
          <p:sp>
            <p:nvSpPr>
              <p:cNvPr id="9444" name="Google Shape;9444;p74"/>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4"/>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4"/>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4"/>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4"/>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9" name="Google Shape;9449;p74"/>
            <p:cNvGrpSpPr/>
            <p:nvPr/>
          </p:nvGrpSpPr>
          <p:grpSpPr>
            <a:xfrm>
              <a:off x="3358399" y="4011514"/>
              <a:ext cx="2363377" cy="139537"/>
              <a:chOff x="3294800" y="4134603"/>
              <a:chExt cx="2638876" cy="152400"/>
            </a:xfrm>
          </p:grpSpPr>
          <p:sp>
            <p:nvSpPr>
              <p:cNvPr id="9450" name="Google Shape;9450;p74"/>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4"/>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4"/>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4"/>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4"/>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74"/>
            <p:cNvGrpSpPr/>
            <p:nvPr/>
          </p:nvGrpSpPr>
          <p:grpSpPr>
            <a:xfrm>
              <a:off x="3358399" y="4193010"/>
              <a:ext cx="2363377" cy="139537"/>
              <a:chOff x="3294800" y="4134603"/>
              <a:chExt cx="2638876" cy="152400"/>
            </a:xfrm>
          </p:grpSpPr>
          <p:sp>
            <p:nvSpPr>
              <p:cNvPr id="9456" name="Google Shape;9456;p74"/>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4"/>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4"/>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4"/>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4"/>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461" name="Google Shape;9461;p74"/>
          <p:cNvGraphicFramePr/>
          <p:nvPr/>
        </p:nvGraphicFramePr>
        <p:xfrm>
          <a:off x="728250" y="2361200"/>
          <a:ext cx="3000000" cy="3000000"/>
        </p:xfrm>
        <a:graphic>
          <a:graphicData uri="http://schemas.openxmlformats.org/drawingml/2006/table">
            <a:tbl>
              <a:tblPr>
                <a:noFill/>
                <a:tableStyleId>{09032936-9F38-4971-926F-454564839644}</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9462" name="Google Shape;9462;p74"/>
          <p:cNvGrpSpPr/>
          <p:nvPr/>
        </p:nvGrpSpPr>
        <p:grpSpPr>
          <a:xfrm>
            <a:off x="4177919" y="2765014"/>
            <a:ext cx="1302095" cy="60959"/>
            <a:chOff x="3558802" y="4011427"/>
            <a:chExt cx="1866000" cy="111300"/>
          </a:xfrm>
        </p:grpSpPr>
        <p:sp>
          <p:nvSpPr>
            <p:cNvPr id="9463" name="Google Shape;9463;p7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4"/>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5" name="Google Shape;9465;p74"/>
          <p:cNvGrpSpPr/>
          <p:nvPr/>
        </p:nvGrpSpPr>
        <p:grpSpPr>
          <a:xfrm>
            <a:off x="4723407" y="3047174"/>
            <a:ext cx="914340" cy="60959"/>
            <a:chOff x="3558802" y="4011427"/>
            <a:chExt cx="1866000" cy="111300"/>
          </a:xfrm>
        </p:grpSpPr>
        <p:sp>
          <p:nvSpPr>
            <p:cNvPr id="9466" name="Google Shape;9466;p7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4"/>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74"/>
          <p:cNvGrpSpPr/>
          <p:nvPr/>
        </p:nvGrpSpPr>
        <p:grpSpPr>
          <a:xfrm>
            <a:off x="5926924" y="3381697"/>
            <a:ext cx="2519825" cy="1001454"/>
            <a:chOff x="1906114" y="789980"/>
            <a:chExt cx="1487676" cy="606868"/>
          </a:xfrm>
        </p:grpSpPr>
        <p:cxnSp>
          <p:nvCxnSpPr>
            <p:cNvPr id="9469" name="Google Shape;9469;p7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470" name="Google Shape;9470;p7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471" name="Google Shape;9471;p7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9472" name="Google Shape;9472;p74"/>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9473" name="Google Shape;9473;p74"/>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9474" name="Google Shape;9474;p74"/>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9475" name="Google Shape;9475;p74"/>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9476" name="Google Shape;9476;p7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4"/>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9483" name="Google Shape;9483;p74"/>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484" name="Google Shape;9484;p74"/>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485" name="Google Shape;9485;p7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6" name="Google Shape;9486;p74"/>
          <p:cNvGrpSpPr/>
          <p:nvPr/>
        </p:nvGrpSpPr>
        <p:grpSpPr>
          <a:xfrm>
            <a:off x="3372612" y="1159008"/>
            <a:ext cx="2363393" cy="1005865"/>
            <a:chOff x="3292400" y="1193188"/>
            <a:chExt cx="2615240" cy="1131075"/>
          </a:xfrm>
        </p:grpSpPr>
        <p:sp>
          <p:nvSpPr>
            <p:cNvPr id="9487" name="Google Shape;9487;p74"/>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488" name="Google Shape;9488;p74"/>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489" name="Google Shape;9489;p74"/>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9490" name="Google Shape;9490;p74"/>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9491" name="Google Shape;9491;p74"/>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9492" name="Google Shape;9492;p74"/>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9493" name="Google Shape;9493;p74"/>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9494" name="Google Shape;9494;p74"/>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9495" name="Google Shape;9495;p74"/>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9496" name="Google Shape;9496;p74"/>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9497" name="Google Shape;9497;p74"/>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498" name="Google Shape;9498;p74"/>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499" name="Google Shape;9499;p74"/>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500" name="Google Shape;9500;p74"/>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501" name="Google Shape;9501;p74"/>
            <p:cNvGrpSpPr/>
            <p:nvPr/>
          </p:nvGrpSpPr>
          <p:grpSpPr>
            <a:xfrm>
              <a:off x="3748438" y="1378608"/>
              <a:ext cx="2159202" cy="903971"/>
              <a:chOff x="1683525" y="2179850"/>
              <a:chExt cx="4519050" cy="2134525"/>
            </a:xfrm>
          </p:grpSpPr>
          <p:sp>
            <p:nvSpPr>
              <p:cNvPr id="9502" name="Google Shape;9502;p7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503" name="Google Shape;9503;p7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504" name="Google Shape;9504;p7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505" name="Google Shape;9505;p7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506" name="Google Shape;9506;p7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507" name="Google Shape;9507;p7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508" name="Google Shape;9508;p7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509" name="Google Shape;9509;p7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510" name="Google Shape;9510;p7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511" name="Google Shape;9511;p7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512" name="Google Shape;9512;p7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513" name="Google Shape;9513;p7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17" name="Shape 9517"/>
        <p:cNvGrpSpPr/>
        <p:nvPr/>
      </p:nvGrpSpPr>
      <p:grpSpPr>
        <a:xfrm>
          <a:off x="0" y="0"/>
          <a:ext cx="0" cy="0"/>
          <a:chOff x="0" y="0"/>
          <a:chExt cx="0" cy="0"/>
        </a:xfrm>
      </p:grpSpPr>
      <p:grpSp>
        <p:nvGrpSpPr>
          <p:cNvPr id="9518" name="Google Shape;9518;p75"/>
          <p:cNvGrpSpPr/>
          <p:nvPr/>
        </p:nvGrpSpPr>
        <p:grpSpPr>
          <a:xfrm>
            <a:off x="4814684" y="1191441"/>
            <a:ext cx="745431" cy="718863"/>
            <a:chOff x="4249973" y="1201875"/>
            <a:chExt cx="1958568" cy="1888762"/>
          </a:xfrm>
        </p:grpSpPr>
        <p:sp>
          <p:nvSpPr>
            <p:cNvPr id="9519" name="Google Shape;9519;p75"/>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0" name="Google Shape;9520;p75"/>
            <p:cNvGrpSpPr/>
            <p:nvPr/>
          </p:nvGrpSpPr>
          <p:grpSpPr>
            <a:xfrm>
              <a:off x="5853086" y="1789142"/>
              <a:ext cx="355454" cy="1048099"/>
              <a:chOff x="5576108" y="2016725"/>
              <a:chExt cx="565200" cy="1666560"/>
            </a:xfrm>
          </p:grpSpPr>
          <p:sp>
            <p:nvSpPr>
              <p:cNvPr id="9521" name="Google Shape;9521;p75"/>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522" name="Google Shape;9522;p7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3" name="Google Shape;9523;p75"/>
            <p:cNvGrpSpPr/>
            <p:nvPr/>
          </p:nvGrpSpPr>
          <p:grpSpPr>
            <a:xfrm>
              <a:off x="4869455" y="2691676"/>
              <a:ext cx="1013897" cy="398961"/>
              <a:chOff x="4012057" y="3451825"/>
              <a:chExt cx="1612175" cy="634379"/>
            </a:xfrm>
          </p:grpSpPr>
          <p:sp>
            <p:nvSpPr>
              <p:cNvPr id="9524" name="Google Shape;9524;p75"/>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525" name="Google Shape;9525;p7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6" name="Google Shape;9526;p75"/>
            <p:cNvGrpSpPr/>
            <p:nvPr/>
          </p:nvGrpSpPr>
          <p:grpSpPr>
            <a:xfrm>
              <a:off x="4276937" y="2155961"/>
              <a:ext cx="651965" cy="891358"/>
              <a:chOff x="3069908" y="2599997"/>
              <a:chExt cx="1036675" cy="1417328"/>
            </a:xfrm>
          </p:grpSpPr>
          <p:sp>
            <p:nvSpPr>
              <p:cNvPr id="9527" name="Google Shape;9527;p75"/>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528" name="Google Shape;9528;p7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75"/>
            <p:cNvGrpSpPr/>
            <p:nvPr/>
          </p:nvGrpSpPr>
          <p:grpSpPr>
            <a:xfrm>
              <a:off x="5054918" y="1201875"/>
              <a:ext cx="999548" cy="602711"/>
              <a:chOff x="4306958" y="1082925"/>
              <a:chExt cx="1589359" cy="958358"/>
            </a:xfrm>
          </p:grpSpPr>
          <p:sp>
            <p:nvSpPr>
              <p:cNvPr id="9530" name="Google Shape;9530;p75"/>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531" name="Google Shape;9531;p7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75"/>
            <p:cNvGrpSpPr/>
            <p:nvPr/>
          </p:nvGrpSpPr>
          <p:grpSpPr>
            <a:xfrm>
              <a:off x="4249973" y="1303451"/>
              <a:ext cx="799317" cy="841334"/>
              <a:chOff x="3027033" y="1244439"/>
              <a:chExt cx="1270977" cy="1337786"/>
            </a:xfrm>
          </p:grpSpPr>
          <p:sp>
            <p:nvSpPr>
              <p:cNvPr id="9533" name="Google Shape;9533;p75"/>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534" name="Google Shape;9534;p7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35" name="Google Shape;9535;p75"/>
          <p:cNvGrpSpPr/>
          <p:nvPr/>
        </p:nvGrpSpPr>
        <p:grpSpPr>
          <a:xfrm>
            <a:off x="731057" y="2069890"/>
            <a:ext cx="761767" cy="729896"/>
            <a:chOff x="2657744" y="2337745"/>
            <a:chExt cx="832987" cy="798137"/>
          </a:xfrm>
        </p:grpSpPr>
        <p:sp>
          <p:nvSpPr>
            <p:cNvPr id="9536" name="Google Shape;9536;p75"/>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5"/>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5"/>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2" name="Google Shape;9542;p75"/>
          <p:cNvGrpSpPr/>
          <p:nvPr/>
        </p:nvGrpSpPr>
        <p:grpSpPr>
          <a:xfrm>
            <a:off x="3242022" y="2073097"/>
            <a:ext cx="685569" cy="723586"/>
            <a:chOff x="3398134" y="2057755"/>
            <a:chExt cx="704087" cy="743130"/>
          </a:xfrm>
        </p:grpSpPr>
        <p:grpSp>
          <p:nvGrpSpPr>
            <p:cNvPr id="9543" name="Google Shape;9543;p75"/>
            <p:cNvGrpSpPr/>
            <p:nvPr/>
          </p:nvGrpSpPr>
          <p:grpSpPr>
            <a:xfrm>
              <a:off x="3398134" y="2290183"/>
              <a:ext cx="315300" cy="219900"/>
              <a:chOff x="3398134" y="2290183"/>
              <a:chExt cx="315300" cy="219900"/>
            </a:xfrm>
          </p:grpSpPr>
          <p:sp>
            <p:nvSpPr>
              <p:cNvPr id="9544" name="Google Shape;9544;p75"/>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545" name="Google Shape;9545;p75"/>
              <p:cNvCxnSpPr>
                <a:stCxn id="9544"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546" name="Google Shape;9546;p75"/>
            <p:cNvGrpSpPr/>
            <p:nvPr/>
          </p:nvGrpSpPr>
          <p:grpSpPr>
            <a:xfrm>
              <a:off x="3547823" y="2467358"/>
              <a:ext cx="219900" cy="333527"/>
              <a:chOff x="3547823" y="2467358"/>
              <a:chExt cx="219900" cy="333527"/>
            </a:xfrm>
          </p:grpSpPr>
          <p:sp>
            <p:nvSpPr>
              <p:cNvPr id="9547" name="Google Shape;9547;p75"/>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548" name="Google Shape;9548;p75"/>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549" name="Google Shape;9549;p75"/>
            <p:cNvGrpSpPr/>
            <p:nvPr/>
          </p:nvGrpSpPr>
          <p:grpSpPr>
            <a:xfrm>
              <a:off x="3734138" y="2467358"/>
              <a:ext cx="219900" cy="333527"/>
              <a:chOff x="3734138" y="2467358"/>
              <a:chExt cx="219900" cy="333527"/>
            </a:xfrm>
          </p:grpSpPr>
          <p:sp>
            <p:nvSpPr>
              <p:cNvPr id="9550" name="Google Shape;9550;p75"/>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551" name="Google Shape;9551;p75"/>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552" name="Google Shape;9552;p75"/>
            <p:cNvGrpSpPr/>
            <p:nvPr/>
          </p:nvGrpSpPr>
          <p:grpSpPr>
            <a:xfrm>
              <a:off x="3787560" y="2288011"/>
              <a:ext cx="314661" cy="219900"/>
              <a:chOff x="3787560" y="2288011"/>
              <a:chExt cx="314661" cy="219900"/>
            </a:xfrm>
          </p:grpSpPr>
          <p:sp>
            <p:nvSpPr>
              <p:cNvPr id="9553" name="Google Shape;9553;p75"/>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554" name="Google Shape;9554;p75"/>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555" name="Google Shape;9555;p75"/>
            <p:cNvGrpSpPr/>
            <p:nvPr/>
          </p:nvGrpSpPr>
          <p:grpSpPr>
            <a:xfrm>
              <a:off x="3637290" y="2057755"/>
              <a:ext cx="219900" cy="335499"/>
              <a:chOff x="3637290" y="2057755"/>
              <a:chExt cx="219900" cy="335499"/>
            </a:xfrm>
          </p:grpSpPr>
          <p:sp>
            <p:nvSpPr>
              <p:cNvPr id="9556" name="Google Shape;9556;p75"/>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557" name="Google Shape;9557;p75"/>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558" name="Google Shape;9558;p75"/>
          <p:cNvGrpSpPr/>
          <p:nvPr/>
        </p:nvGrpSpPr>
        <p:grpSpPr>
          <a:xfrm>
            <a:off x="4917244" y="2079792"/>
            <a:ext cx="710153" cy="710153"/>
            <a:chOff x="5007123" y="2079403"/>
            <a:chExt cx="687600" cy="687600"/>
          </a:xfrm>
        </p:grpSpPr>
        <p:sp>
          <p:nvSpPr>
            <p:cNvPr id="9559" name="Google Shape;9559;p75"/>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5"/>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5"/>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5"/>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75"/>
          <p:cNvGrpSpPr/>
          <p:nvPr/>
        </p:nvGrpSpPr>
        <p:grpSpPr>
          <a:xfrm>
            <a:off x="5726681" y="2074299"/>
            <a:ext cx="720998" cy="721183"/>
            <a:chOff x="5797446" y="2063053"/>
            <a:chExt cx="698100" cy="698280"/>
          </a:xfrm>
        </p:grpSpPr>
        <p:sp>
          <p:nvSpPr>
            <p:cNvPr id="9564" name="Google Shape;9564;p75"/>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5"/>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5"/>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5"/>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8" name="Google Shape;9568;p75"/>
          <p:cNvGrpSpPr/>
          <p:nvPr/>
        </p:nvGrpSpPr>
        <p:grpSpPr>
          <a:xfrm>
            <a:off x="8171828" y="3719904"/>
            <a:ext cx="280585" cy="673164"/>
            <a:chOff x="8075075" y="3754290"/>
            <a:chExt cx="255612" cy="613194"/>
          </a:xfrm>
        </p:grpSpPr>
        <p:grpSp>
          <p:nvGrpSpPr>
            <p:cNvPr id="9569" name="Google Shape;9569;p75"/>
            <p:cNvGrpSpPr/>
            <p:nvPr/>
          </p:nvGrpSpPr>
          <p:grpSpPr>
            <a:xfrm>
              <a:off x="8075075" y="3754290"/>
              <a:ext cx="255612" cy="613194"/>
              <a:chOff x="8075075" y="3754290"/>
              <a:chExt cx="255612" cy="613194"/>
            </a:xfrm>
          </p:grpSpPr>
          <p:sp>
            <p:nvSpPr>
              <p:cNvPr id="9570" name="Google Shape;9570;p75"/>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5"/>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2" name="Google Shape;9572;p75"/>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3" name="Google Shape;9573;p75"/>
          <p:cNvGrpSpPr/>
          <p:nvPr/>
        </p:nvGrpSpPr>
        <p:grpSpPr>
          <a:xfrm>
            <a:off x="5288887" y="3708700"/>
            <a:ext cx="470352" cy="683745"/>
            <a:chOff x="1697726" y="3244179"/>
            <a:chExt cx="788124" cy="1146069"/>
          </a:xfrm>
        </p:grpSpPr>
        <p:sp>
          <p:nvSpPr>
            <p:cNvPr id="9574" name="Google Shape;9574;p7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6" name="Google Shape;9576;p75"/>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7" name="Google Shape;9577;p75"/>
          <p:cNvGrpSpPr/>
          <p:nvPr/>
        </p:nvGrpSpPr>
        <p:grpSpPr>
          <a:xfrm>
            <a:off x="5910037" y="3719902"/>
            <a:ext cx="293891" cy="293845"/>
            <a:chOff x="6134814" y="3754290"/>
            <a:chExt cx="293891" cy="293845"/>
          </a:xfrm>
        </p:grpSpPr>
        <p:sp>
          <p:nvSpPr>
            <p:cNvPr id="9578" name="Google Shape;9578;p75"/>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5"/>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75"/>
          <p:cNvGrpSpPr/>
          <p:nvPr/>
        </p:nvGrpSpPr>
        <p:grpSpPr>
          <a:xfrm>
            <a:off x="5910037" y="4098574"/>
            <a:ext cx="293891" cy="293891"/>
            <a:chOff x="6134814" y="4086186"/>
            <a:chExt cx="293891" cy="293891"/>
          </a:xfrm>
        </p:grpSpPr>
        <p:sp>
          <p:nvSpPr>
            <p:cNvPr id="9581" name="Google Shape;9581;p75"/>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5"/>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3" name="Google Shape;9583;p75"/>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5"/>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5" name="Google Shape;9585;p75"/>
          <p:cNvGrpSpPr/>
          <p:nvPr/>
        </p:nvGrpSpPr>
        <p:grpSpPr>
          <a:xfrm>
            <a:off x="7835013" y="2927266"/>
            <a:ext cx="622883" cy="621944"/>
            <a:chOff x="1187048" y="238125"/>
            <a:chExt cx="5256397" cy="5248476"/>
          </a:xfrm>
        </p:grpSpPr>
        <p:sp>
          <p:nvSpPr>
            <p:cNvPr id="9586" name="Google Shape;9586;p7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5"/>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5"/>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5"/>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0" name="Google Shape;9590;p75"/>
          <p:cNvGrpSpPr/>
          <p:nvPr/>
        </p:nvGrpSpPr>
        <p:grpSpPr>
          <a:xfrm>
            <a:off x="2292118" y="2936875"/>
            <a:ext cx="1310987" cy="612407"/>
            <a:chOff x="238125" y="1188750"/>
            <a:chExt cx="7140450" cy="3335550"/>
          </a:xfrm>
        </p:grpSpPr>
        <p:sp>
          <p:nvSpPr>
            <p:cNvPr id="9591" name="Google Shape;9591;p7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75"/>
          <p:cNvGrpSpPr/>
          <p:nvPr/>
        </p:nvGrpSpPr>
        <p:grpSpPr>
          <a:xfrm>
            <a:off x="6617990" y="2927430"/>
            <a:ext cx="1110299" cy="621702"/>
            <a:chOff x="238125" y="1335475"/>
            <a:chExt cx="5418735" cy="3034175"/>
          </a:xfrm>
        </p:grpSpPr>
        <p:sp>
          <p:nvSpPr>
            <p:cNvPr id="9597" name="Google Shape;9597;p7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0" name="Google Shape;9600;p75"/>
          <p:cNvGrpSpPr/>
          <p:nvPr/>
        </p:nvGrpSpPr>
        <p:grpSpPr>
          <a:xfrm>
            <a:off x="5435649" y="2924327"/>
            <a:ext cx="1074451" cy="627181"/>
            <a:chOff x="5359127" y="2910889"/>
            <a:chExt cx="1097723" cy="640831"/>
          </a:xfrm>
        </p:grpSpPr>
        <p:grpSp>
          <p:nvGrpSpPr>
            <p:cNvPr id="9601" name="Google Shape;9601;p75"/>
            <p:cNvGrpSpPr/>
            <p:nvPr/>
          </p:nvGrpSpPr>
          <p:grpSpPr>
            <a:xfrm>
              <a:off x="5929791" y="3263088"/>
              <a:ext cx="527060" cy="287097"/>
              <a:chOff x="5929791" y="3263088"/>
              <a:chExt cx="527060" cy="287097"/>
            </a:xfrm>
          </p:grpSpPr>
          <p:sp>
            <p:nvSpPr>
              <p:cNvPr id="9602" name="Google Shape;9602;p75"/>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603" name="Google Shape;9603;p75"/>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604" name="Google Shape;9604;p75"/>
            <p:cNvGrpSpPr/>
            <p:nvPr/>
          </p:nvGrpSpPr>
          <p:grpSpPr>
            <a:xfrm>
              <a:off x="5359127" y="3263089"/>
              <a:ext cx="526428" cy="288631"/>
              <a:chOff x="5359127" y="3263089"/>
              <a:chExt cx="526428" cy="288631"/>
            </a:xfrm>
          </p:grpSpPr>
          <p:sp>
            <p:nvSpPr>
              <p:cNvPr id="9605" name="Google Shape;9605;p75"/>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606" name="Google Shape;9606;p75"/>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607" name="Google Shape;9607;p75"/>
            <p:cNvGrpSpPr/>
            <p:nvPr/>
          </p:nvGrpSpPr>
          <p:grpSpPr>
            <a:xfrm>
              <a:off x="5551525" y="2910889"/>
              <a:ext cx="520901" cy="610283"/>
              <a:chOff x="5551525" y="2910889"/>
              <a:chExt cx="520901" cy="610283"/>
            </a:xfrm>
          </p:grpSpPr>
          <p:sp>
            <p:nvSpPr>
              <p:cNvPr id="9608" name="Google Shape;9608;p75"/>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609" name="Google Shape;9609;p75"/>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610" name="Google Shape;9610;p75"/>
            <p:cNvGrpSpPr/>
            <p:nvPr/>
          </p:nvGrpSpPr>
          <p:grpSpPr>
            <a:xfrm>
              <a:off x="5743962" y="2919100"/>
              <a:ext cx="623674" cy="284502"/>
              <a:chOff x="5743962" y="2919100"/>
              <a:chExt cx="623674" cy="284502"/>
            </a:xfrm>
          </p:grpSpPr>
          <p:sp>
            <p:nvSpPr>
              <p:cNvPr id="9611" name="Google Shape;9611;p75"/>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612" name="Google Shape;9612;p75"/>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613" name="Google Shape;9613;p75"/>
          <p:cNvGrpSpPr/>
          <p:nvPr/>
        </p:nvGrpSpPr>
        <p:grpSpPr>
          <a:xfrm>
            <a:off x="7586863" y="2075038"/>
            <a:ext cx="874976" cy="719600"/>
            <a:chOff x="7608988" y="2093194"/>
            <a:chExt cx="817276" cy="672147"/>
          </a:xfrm>
        </p:grpSpPr>
        <p:cxnSp>
          <p:nvCxnSpPr>
            <p:cNvPr id="9614" name="Google Shape;9614;p75"/>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615" name="Google Shape;9615;p75"/>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616" name="Google Shape;9616;p75"/>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617" name="Google Shape;9617;p75"/>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618" name="Google Shape;9618;p75"/>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619" name="Google Shape;9619;p75"/>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620" name="Google Shape;9620;p75"/>
            <p:cNvGrpSpPr/>
            <p:nvPr/>
          </p:nvGrpSpPr>
          <p:grpSpPr>
            <a:xfrm>
              <a:off x="7721175" y="2093194"/>
              <a:ext cx="599587" cy="623846"/>
              <a:chOff x="7721175" y="2093194"/>
              <a:chExt cx="599587" cy="623846"/>
            </a:xfrm>
          </p:grpSpPr>
          <p:grpSp>
            <p:nvGrpSpPr>
              <p:cNvPr id="9621" name="Google Shape;9621;p75"/>
              <p:cNvGrpSpPr/>
              <p:nvPr/>
            </p:nvGrpSpPr>
            <p:grpSpPr>
              <a:xfrm>
                <a:off x="7721175" y="2093194"/>
                <a:ext cx="291605" cy="623846"/>
                <a:chOff x="9405575" y="2061418"/>
                <a:chExt cx="291605" cy="623846"/>
              </a:xfrm>
            </p:grpSpPr>
            <p:sp>
              <p:nvSpPr>
                <p:cNvPr id="9622" name="Google Shape;9622;p75"/>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5"/>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5"/>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5"/>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5"/>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5"/>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5"/>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9" name="Google Shape;9629;p75"/>
              <p:cNvGrpSpPr/>
              <p:nvPr/>
            </p:nvGrpSpPr>
            <p:grpSpPr>
              <a:xfrm flipH="1">
                <a:off x="8029157" y="2093194"/>
                <a:ext cx="291605" cy="623846"/>
                <a:chOff x="9405575" y="2061418"/>
                <a:chExt cx="291605" cy="623846"/>
              </a:xfrm>
            </p:grpSpPr>
            <p:sp>
              <p:nvSpPr>
                <p:cNvPr id="9630" name="Google Shape;9630;p75"/>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5"/>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5"/>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5"/>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5"/>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5"/>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5"/>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637" name="Google Shape;9637;p75"/>
          <p:cNvGrpSpPr/>
          <p:nvPr/>
        </p:nvGrpSpPr>
        <p:grpSpPr>
          <a:xfrm>
            <a:off x="4031299" y="1191441"/>
            <a:ext cx="712557" cy="785901"/>
            <a:chOff x="4206459" y="1191441"/>
            <a:chExt cx="712557" cy="785901"/>
          </a:xfrm>
        </p:grpSpPr>
        <p:sp>
          <p:nvSpPr>
            <p:cNvPr id="9638" name="Google Shape;9638;p75"/>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5"/>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5"/>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5"/>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2" name="Google Shape;9642;p75"/>
            <p:cNvGrpSpPr/>
            <p:nvPr/>
          </p:nvGrpSpPr>
          <p:grpSpPr>
            <a:xfrm>
              <a:off x="4644280" y="1290523"/>
              <a:ext cx="143716" cy="29463"/>
              <a:chOff x="4644280" y="1290523"/>
              <a:chExt cx="143716" cy="29463"/>
            </a:xfrm>
          </p:grpSpPr>
          <p:sp>
            <p:nvSpPr>
              <p:cNvPr id="9643" name="Google Shape;9643;p75"/>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5"/>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5"/>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5"/>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7" name="Google Shape;9647;p75"/>
            <p:cNvGrpSpPr/>
            <p:nvPr/>
          </p:nvGrpSpPr>
          <p:grpSpPr>
            <a:xfrm>
              <a:off x="4356567" y="1191441"/>
              <a:ext cx="143690" cy="29488"/>
              <a:chOff x="4356567" y="1191441"/>
              <a:chExt cx="143690" cy="29488"/>
            </a:xfrm>
          </p:grpSpPr>
          <p:sp>
            <p:nvSpPr>
              <p:cNvPr id="9648" name="Google Shape;9648;p75"/>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5"/>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5"/>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5"/>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2" name="Google Shape;9652;p75"/>
            <p:cNvGrpSpPr/>
            <p:nvPr/>
          </p:nvGrpSpPr>
          <p:grpSpPr>
            <a:xfrm>
              <a:off x="4339009" y="1863727"/>
              <a:ext cx="143703" cy="29476"/>
              <a:chOff x="4339009" y="1863727"/>
              <a:chExt cx="143703" cy="29476"/>
            </a:xfrm>
          </p:grpSpPr>
          <p:sp>
            <p:nvSpPr>
              <p:cNvPr id="9653" name="Google Shape;9653;p75"/>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5"/>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5"/>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5"/>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75"/>
            <p:cNvGrpSpPr/>
            <p:nvPr/>
          </p:nvGrpSpPr>
          <p:grpSpPr>
            <a:xfrm>
              <a:off x="4206459" y="1607315"/>
              <a:ext cx="29539" cy="142899"/>
              <a:chOff x="4206459" y="1607315"/>
              <a:chExt cx="29539" cy="142899"/>
            </a:xfrm>
          </p:grpSpPr>
          <p:sp>
            <p:nvSpPr>
              <p:cNvPr id="9658" name="Google Shape;9658;p75"/>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5"/>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5"/>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5"/>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2" name="Google Shape;9662;p75"/>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5"/>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5"/>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5"/>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6" name="Google Shape;9666;p75"/>
            <p:cNvGrpSpPr/>
            <p:nvPr/>
          </p:nvGrpSpPr>
          <p:grpSpPr>
            <a:xfrm>
              <a:off x="4889463" y="1423737"/>
              <a:ext cx="29552" cy="142899"/>
              <a:chOff x="4889463" y="1423737"/>
              <a:chExt cx="29552" cy="142899"/>
            </a:xfrm>
          </p:grpSpPr>
          <p:sp>
            <p:nvSpPr>
              <p:cNvPr id="9667" name="Google Shape;9667;p75"/>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5"/>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5"/>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5"/>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75"/>
            <p:cNvGrpSpPr/>
            <p:nvPr/>
          </p:nvGrpSpPr>
          <p:grpSpPr>
            <a:xfrm>
              <a:off x="4771663" y="1876896"/>
              <a:ext cx="108651" cy="100447"/>
              <a:chOff x="4771663" y="1876896"/>
              <a:chExt cx="108651" cy="100447"/>
            </a:xfrm>
          </p:grpSpPr>
          <p:sp>
            <p:nvSpPr>
              <p:cNvPr id="9672" name="Google Shape;9672;p75"/>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5"/>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5"/>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5"/>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76" name="Google Shape;9676;p75"/>
          <p:cNvGrpSpPr/>
          <p:nvPr/>
        </p:nvGrpSpPr>
        <p:grpSpPr>
          <a:xfrm>
            <a:off x="4026774" y="2074664"/>
            <a:ext cx="791287" cy="720350"/>
            <a:chOff x="267375" y="1071875"/>
            <a:chExt cx="470500" cy="428550"/>
          </a:xfrm>
        </p:grpSpPr>
        <p:sp>
          <p:nvSpPr>
            <p:cNvPr id="9677" name="Google Shape;9677;p75"/>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5"/>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5"/>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5"/>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5"/>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5"/>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5"/>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5"/>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5" name="Google Shape;9685;p75"/>
          <p:cNvGrpSpPr/>
          <p:nvPr/>
        </p:nvGrpSpPr>
        <p:grpSpPr>
          <a:xfrm>
            <a:off x="727269" y="3719294"/>
            <a:ext cx="1408444" cy="673166"/>
            <a:chOff x="712664" y="3693287"/>
            <a:chExt cx="1460738" cy="698160"/>
          </a:xfrm>
        </p:grpSpPr>
        <p:grpSp>
          <p:nvGrpSpPr>
            <p:cNvPr id="9686" name="Google Shape;9686;p75"/>
            <p:cNvGrpSpPr/>
            <p:nvPr/>
          </p:nvGrpSpPr>
          <p:grpSpPr>
            <a:xfrm>
              <a:off x="1380079" y="4133090"/>
              <a:ext cx="234048" cy="258099"/>
              <a:chOff x="1380079" y="4133090"/>
              <a:chExt cx="234048" cy="258099"/>
            </a:xfrm>
          </p:grpSpPr>
          <p:sp>
            <p:nvSpPr>
              <p:cNvPr id="9687" name="Google Shape;9687;p75"/>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5"/>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5"/>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0" name="Google Shape;9690;p75"/>
            <p:cNvGrpSpPr/>
            <p:nvPr/>
          </p:nvGrpSpPr>
          <p:grpSpPr>
            <a:xfrm>
              <a:off x="884610" y="3864082"/>
              <a:ext cx="1118566" cy="527275"/>
              <a:chOff x="890961" y="3865463"/>
              <a:chExt cx="1115221" cy="525698"/>
            </a:xfrm>
          </p:grpSpPr>
          <p:sp>
            <p:nvSpPr>
              <p:cNvPr id="9691" name="Google Shape;9691;p75"/>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5"/>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5"/>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4" name="Google Shape;9694;p75"/>
            <p:cNvGrpSpPr/>
            <p:nvPr/>
          </p:nvGrpSpPr>
          <p:grpSpPr>
            <a:xfrm>
              <a:off x="712664" y="3693287"/>
              <a:ext cx="1460738" cy="698160"/>
              <a:chOff x="712664" y="3693025"/>
              <a:chExt cx="1460738" cy="698160"/>
            </a:xfrm>
          </p:grpSpPr>
          <p:sp>
            <p:nvSpPr>
              <p:cNvPr id="9695" name="Google Shape;9695;p75"/>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5"/>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5"/>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5"/>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5"/>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5"/>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01" name="Google Shape;9701;p75"/>
          <p:cNvGrpSpPr/>
          <p:nvPr/>
        </p:nvGrpSpPr>
        <p:grpSpPr>
          <a:xfrm>
            <a:off x="3164985" y="1191441"/>
            <a:ext cx="795485" cy="738831"/>
            <a:chOff x="3348603" y="1236445"/>
            <a:chExt cx="749256" cy="695894"/>
          </a:xfrm>
        </p:grpSpPr>
        <p:grpSp>
          <p:nvGrpSpPr>
            <p:cNvPr id="9702" name="Google Shape;9702;p75"/>
            <p:cNvGrpSpPr/>
            <p:nvPr/>
          </p:nvGrpSpPr>
          <p:grpSpPr>
            <a:xfrm>
              <a:off x="3583779" y="1236445"/>
              <a:ext cx="293795" cy="285811"/>
              <a:chOff x="3750225" y="1774000"/>
              <a:chExt cx="149575" cy="145525"/>
            </a:xfrm>
          </p:grpSpPr>
          <p:sp>
            <p:nvSpPr>
              <p:cNvPr id="9703" name="Google Shape;9703;p7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5" name="Google Shape;9705;p75"/>
            <p:cNvGrpSpPr/>
            <p:nvPr/>
          </p:nvGrpSpPr>
          <p:grpSpPr>
            <a:xfrm>
              <a:off x="3775534" y="1462599"/>
              <a:ext cx="322325" cy="285958"/>
              <a:chOff x="3847850" y="1889150"/>
              <a:chExt cx="164100" cy="145600"/>
            </a:xfrm>
          </p:grpSpPr>
          <p:sp>
            <p:nvSpPr>
              <p:cNvPr id="9706" name="Google Shape;9706;p7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75"/>
            <p:cNvGrpSpPr/>
            <p:nvPr/>
          </p:nvGrpSpPr>
          <p:grpSpPr>
            <a:xfrm>
              <a:off x="3545329" y="1646528"/>
              <a:ext cx="293746" cy="285811"/>
              <a:chOff x="3730650" y="1982800"/>
              <a:chExt cx="149550" cy="145525"/>
            </a:xfrm>
          </p:grpSpPr>
          <p:sp>
            <p:nvSpPr>
              <p:cNvPr id="9709" name="Google Shape;9709;p7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1" name="Google Shape;9711;p75"/>
            <p:cNvGrpSpPr/>
            <p:nvPr/>
          </p:nvGrpSpPr>
          <p:grpSpPr>
            <a:xfrm>
              <a:off x="3348603" y="1415046"/>
              <a:ext cx="294384" cy="284387"/>
              <a:chOff x="3630494" y="1864938"/>
              <a:chExt cx="149875" cy="144800"/>
            </a:xfrm>
          </p:grpSpPr>
          <p:sp>
            <p:nvSpPr>
              <p:cNvPr id="9712" name="Google Shape;9712;p75"/>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5"/>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14" name="Google Shape;9714;p75"/>
          <p:cNvGrpSpPr/>
          <p:nvPr/>
        </p:nvGrpSpPr>
        <p:grpSpPr>
          <a:xfrm>
            <a:off x="2286512" y="3714337"/>
            <a:ext cx="1324924" cy="678083"/>
            <a:chOff x="2413923" y="3711366"/>
            <a:chExt cx="1374117" cy="703260"/>
          </a:xfrm>
        </p:grpSpPr>
        <p:grpSp>
          <p:nvGrpSpPr>
            <p:cNvPr id="9715" name="Google Shape;9715;p75"/>
            <p:cNvGrpSpPr/>
            <p:nvPr/>
          </p:nvGrpSpPr>
          <p:grpSpPr>
            <a:xfrm>
              <a:off x="2413923" y="3711366"/>
              <a:ext cx="1374117" cy="703260"/>
              <a:chOff x="2413923" y="3711366"/>
              <a:chExt cx="1374117" cy="703260"/>
            </a:xfrm>
          </p:grpSpPr>
          <p:sp>
            <p:nvSpPr>
              <p:cNvPr id="9716" name="Google Shape;9716;p75"/>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7" name="Google Shape;9717;p75"/>
              <p:cNvGrpSpPr/>
              <p:nvPr/>
            </p:nvGrpSpPr>
            <p:grpSpPr>
              <a:xfrm>
                <a:off x="2600284" y="3808654"/>
                <a:ext cx="234506" cy="138009"/>
                <a:chOff x="2600284" y="3808654"/>
                <a:chExt cx="234506" cy="138009"/>
              </a:xfrm>
            </p:grpSpPr>
            <p:sp>
              <p:nvSpPr>
                <p:cNvPr id="9718" name="Google Shape;9718;p75"/>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19" name="Google Shape;9719;p75"/>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720" name="Google Shape;9720;p75"/>
              <p:cNvGrpSpPr/>
              <p:nvPr/>
            </p:nvGrpSpPr>
            <p:grpSpPr>
              <a:xfrm>
                <a:off x="3359659" y="3805664"/>
                <a:ext cx="232294" cy="141000"/>
                <a:chOff x="3359659" y="3805664"/>
                <a:chExt cx="232294" cy="141000"/>
              </a:xfrm>
            </p:grpSpPr>
            <p:sp>
              <p:nvSpPr>
                <p:cNvPr id="9721" name="Google Shape;9721;p75"/>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22" name="Google Shape;9722;p75"/>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723" name="Google Shape;9723;p75"/>
              <p:cNvGrpSpPr/>
              <p:nvPr/>
            </p:nvGrpSpPr>
            <p:grpSpPr>
              <a:xfrm>
                <a:off x="3067316" y="3711366"/>
                <a:ext cx="66900" cy="166809"/>
                <a:chOff x="3067316" y="3711366"/>
                <a:chExt cx="66900" cy="166809"/>
              </a:xfrm>
            </p:grpSpPr>
            <p:sp>
              <p:nvSpPr>
                <p:cNvPr id="9724" name="Google Shape;9724;p75"/>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25" name="Google Shape;9725;p75"/>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726" name="Google Shape;9726;p75"/>
              <p:cNvGrpSpPr/>
              <p:nvPr/>
            </p:nvGrpSpPr>
            <p:grpSpPr>
              <a:xfrm>
                <a:off x="2413923" y="4058666"/>
                <a:ext cx="224119" cy="66900"/>
                <a:chOff x="2413923" y="4058666"/>
                <a:chExt cx="224119" cy="66900"/>
              </a:xfrm>
            </p:grpSpPr>
            <p:sp>
              <p:nvSpPr>
                <p:cNvPr id="9727" name="Google Shape;9727;p75"/>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28" name="Google Shape;9728;p75"/>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729" name="Google Shape;9729;p75"/>
              <p:cNvGrpSpPr/>
              <p:nvPr/>
            </p:nvGrpSpPr>
            <p:grpSpPr>
              <a:xfrm>
                <a:off x="3564643" y="4058666"/>
                <a:ext cx="223397" cy="66900"/>
                <a:chOff x="3564643" y="4058666"/>
                <a:chExt cx="223397" cy="66900"/>
              </a:xfrm>
            </p:grpSpPr>
            <p:sp>
              <p:nvSpPr>
                <p:cNvPr id="9730" name="Google Shape;9730;p75"/>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31" name="Google Shape;9731;p75"/>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732" name="Google Shape;9732;p75"/>
            <p:cNvGrpSpPr/>
            <p:nvPr/>
          </p:nvGrpSpPr>
          <p:grpSpPr>
            <a:xfrm>
              <a:off x="2633353" y="3965763"/>
              <a:ext cx="933975" cy="445687"/>
              <a:chOff x="2633353" y="3965763"/>
              <a:chExt cx="933975" cy="445687"/>
            </a:xfrm>
          </p:grpSpPr>
          <p:sp>
            <p:nvSpPr>
              <p:cNvPr id="9733" name="Google Shape;9733;p75"/>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5"/>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35" name="Google Shape;9735;p75"/>
          <p:cNvGrpSpPr/>
          <p:nvPr/>
        </p:nvGrpSpPr>
        <p:grpSpPr>
          <a:xfrm>
            <a:off x="6410784" y="1264884"/>
            <a:ext cx="1131087" cy="587383"/>
            <a:chOff x="238125" y="999450"/>
            <a:chExt cx="7140700" cy="3708225"/>
          </a:xfrm>
        </p:grpSpPr>
        <p:sp>
          <p:nvSpPr>
            <p:cNvPr id="9736" name="Google Shape;9736;p75"/>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5"/>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75"/>
          <p:cNvGrpSpPr/>
          <p:nvPr/>
        </p:nvGrpSpPr>
        <p:grpSpPr>
          <a:xfrm>
            <a:off x="3762234" y="3714379"/>
            <a:ext cx="1375854" cy="678131"/>
            <a:chOff x="3913765" y="3641905"/>
            <a:chExt cx="1522805" cy="750560"/>
          </a:xfrm>
        </p:grpSpPr>
        <p:grpSp>
          <p:nvGrpSpPr>
            <p:cNvPr id="9746" name="Google Shape;9746;p75"/>
            <p:cNvGrpSpPr/>
            <p:nvPr/>
          </p:nvGrpSpPr>
          <p:grpSpPr>
            <a:xfrm>
              <a:off x="3913765" y="3997002"/>
              <a:ext cx="1522805" cy="395463"/>
              <a:chOff x="3913765" y="3997002"/>
              <a:chExt cx="1522805" cy="395463"/>
            </a:xfrm>
          </p:grpSpPr>
          <p:grpSp>
            <p:nvGrpSpPr>
              <p:cNvPr id="9747" name="Google Shape;9747;p75"/>
              <p:cNvGrpSpPr/>
              <p:nvPr/>
            </p:nvGrpSpPr>
            <p:grpSpPr>
              <a:xfrm>
                <a:off x="3913765" y="4138659"/>
                <a:ext cx="507602" cy="253806"/>
                <a:chOff x="3913765" y="4138659"/>
                <a:chExt cx="507602" cy="253806"/>
              </a:xfrm>
            </p:grpSpPr>
            <p:sp>
              <p:nvSpPr>
                <p:cNvPr id="9748" name="Google Shape;9748;p75"/>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5"/>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750" name="Google Shape;9750;p75"/>
              <p:cNvGrpSpPr/>
              <p:nvPr/>
            </p:nvGrpSpPr>
            <p:grpSpPr>
              <a:xfrm>
                <a:off x="4421361" y="3997002"/>
                <a:ext cx="507618" cy="395463"/>
                <a:chOff x="4421361" y="3997002"/>
                <a:chExt cx="507618" cy="395463"/>
              </a:xfrm>
            </p:grpSpPr>
            <p:sp>
              <p:nvSpPr>
                <p:cNvPr id="9751" name="Google Shape;9751;p75"/>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5"/>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3" name="Google Shape;9753;p75"/>
              <p:cNvGrpSpPr/>
              <p:nvPr/>
            </p:nvGrpSpPr>
            <p:grpSpPr>
              <a:xfrm>
                <a:off x="4928973" y="4189418"/>
                <a:ext cx="507596" cy="203047"/>
                <a:chOff x="4928973" y="4189418"/>
                <a:chExt cx="507596" cy="203047"/>
              </a:xfrm>
            </p:grpSpPr>
            <p:sp>
              <p:nvSpPr>
                <p:cNvPr id="9754" name="Google Shape;9754;p75"/>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5"/>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56" name="Google Shape;9756;p75"/>
            <p:cNvGrpSpPr/>
            <p:nvPr/>
          </p:nvGrpSpPr>
          <p:grpSpPr>
            <a:xfrm>
              <a:off x="4482186" y="3641905"/>
              <a:ext cx="397605" cy="349784"/>
              <a:chOff x="2906375" y="1159725"/>
              <a:chExt cx="1860575" cy="1636800"/>
            </a:xfrm>
          </p:grpSpPr>
          <p:sp>
            <p:nvSpPr>
              <p:cNvPr id="9757" name="Google Shape;9757;p75"/>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5"/>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5"/>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5"/>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61" name="Google Shape;9761;p75"/>
          <p:cNvGrpSpPr/>
          <p:nvPr/>
        </p:nvGrpSpPr>
        <p:grpSpPr>
          <a:xfrm>
            <a:off x="6546943" y="2074305"/>
            <a:ext cx="940737" cy="721067"/>
            <a:chOff x="6599718" y="2068734"/>
            <a:chExt cx="940737" cy="721067"/>
          </a:xfrm>
        </p:grpSpPr>
        <p:sp>
          <p:nvSpPr>
            <p:cNvPr id="9762" name="Google Shape;9762;p75"/>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5"/>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5"/>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5"/>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5"/>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5"/>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8" name="Google Shape;9768;p75"/>
            <p:cNvGrpSpPr/>
            <p:nvPr/>
          </p:nvGrpSpPr>
          <p:grpSpPr>
            <a:xfrm>
              <a:off x="6836957" y="2068734"/>
              <a:ext cx="461892" cy="721067"/>
              <a:chOff x="6836957" y="2068734"/>
              <a:chExt cx="461892" cy="721067"/>
            </a:xfrm>
          </p:grpSpPr>
          <p:sp>
            <p:nvSpPr>
              <p:cNvPr id="9769" name="Google Shape;9769;p75"/>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5"/>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5"/>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5"/>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5"/>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5"/>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5" name="Google Shape;9775;p75"/>
              <p:cNvGrpSpPr/>
              <p:nvPr/>
            </p:nvGrpSpPr>
            <p:grpSpPr>
              <a:xfrm>
                <a:off x="6836957" y="2068734"/>
                <a:ext cx="461892" cy="721067"/>
                <a:chOff x="6836957" y="2068734"/>
                <a:chExt cx="461892" cy="721067"/>
              </a:xfrm>
            </p:grpSpPr>
            <p:sp>
              <p:nvSpPr>
                <p:cNvPr id="9776" name="Google Shape;9776;p75"/>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5"/>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5"/>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5"/>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5"/>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5"/>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5"/>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783" name="Google Shape;9783;p75"/>
          <p:cNvGrpSpPr/>
          <p:nvPr/>
        </p:nvGrpSpPr>
        <p:grpSpPr>
          <a:xfrm>
            <a:off x="2430262" y="2078652"/>
            <a:ext cx="712577" cy="712374"/>
            <a:chOff x="2559249" y="2069323"/>
            <a:chExt cx="685566" cy="685634"/>
          </a:xfrm>
        </p:grpSpPr>
        <p:sp>
          <p:nvSpPr>
            <p:cNvPr id="9784" name="Google Shape;9784;p75"/>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5"/>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5"/>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5"/>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5"/>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5"/>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5"/>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5"/>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5"/>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5"/>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5"/>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5"/>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5"/>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7" name="Google Shape;9797;p75"/>
          <p:cNvGrpSpPr/>
          <p:nvPr/>
        </p:nvGrpSpPr>
        <p:grpSpPr>
          <a:xfrm>
            <a:off x="7612699" y="1191441"/>
            <a:ext cx="845645" cy="711911"/>
            <a:chOff x="951975" y="315800"/>
            <a:chExt cx="5860325" cy="4933550"/>
          </a:xfrm>
        </p:grpSpPr>
        <p:sp>
          <p:nvSpPr>
            <p:cNvPr id="9798" name="Google Shape;9798;p75"/>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5"/>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5"/>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5"/>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5"/>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5"/>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5"/>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5"/>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6" name="Google Shape;9806;p75"/>
          <p:cNvGrpSpPr/>
          <p:nvPr/>
        </p:nvGrpSpPr>
        <p:grpSpPr>
          <a:xfrm>
            <a:off x="3709828" y="2927550"/>
            <a:ext cx="1617932" cy="621724"/>
            <a:chOff x="3862800" y="3038525"/>
            <a:chExt cx="1329006" cy="510698"/>
          </a:xfrm>
        </p:grpSpPr>
        <p:sp>
          <p:nvSpPr>
            <p:cNvPr id="9807" name="Google Shape;9807;p75"/>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5"/>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9" name="Google Shape;9809;p75"/>
            <p:cNvGrpSpPr/>
            <p:nvPr/>
          </p:nvGrpSpPr>
          <p:grpSpPr>
            <a:xfrm>
              <a:off x="3967075" y="3040337"/>
              <a:ext cx="1019927" cy="402126"/>
              <a:chOff x="3967075" y="3040337"/>
              <a:chExt cx="1019927" cy="402126"/>
            </a:xfrm>
          </p:grpSpPr>
          <p:sp>
            <p:nvSpPr>
              <p:cNvPr id="9810" name="Google Shape;9810;p75"/>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5"/>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2" name="Google Shape;9812;p75"/>
            <p:cNvGrpSpPr/>
            <p:nvPr/>
          </p:nvGrpSpPr>
          <p:grpSpPr>
            <a:xfrm>
              <a:off x="4186700" y="3040337"/>
              <a:ext cx="390475" cy="183289"/>
              <a:chOff x="4186700" y="3040337"/>
              <a:chExt cx="390475" cy="183289"/>
            </a:xfrm>
          </p:grpSpPr>
          <p:sp>
            <p:nvSpPr>
              <p:cNvPr id="9813" name="Google Shape;9813;p75"/>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5"/>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5" name="Google Shape;9815;p75"/>
            <p:cNvGrpSpPr/>
            <p:nvPr/>
          </p:nvGrpSpPr>
          <p:grpSpPr>
            <a:xfrm>
              <a:off x="4073727" y="3040337"/>
              <a:ext cx="697794" cy="296263"/>
              <a:chOff x="4073727" y="3040337"/>
              <a:chExt cx="697794" cy="296263"/>
            </a:xfrm>
          </p:grpSpPr>
          <p:sp>
            <p:nvSpPr>
              <p:cNvPr id="9816" name="Google Shape;9816;p75"/>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5"/>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75"/>
            <p:cNvGrpSpPr/>
            <p:nvPr/>
          </p:nvGrpSpPr>
          <p:grpSpPr>
            <a:xfrm>
              <a:off x="3862800" y="3038525"/>
              <a:ext cx="1329006" cy="510698"/>
              <a:chOff x="3862800" y="3038525"/>
              <a:chExt cx="1329006" cy="510698"/>
            </a:xfrm>
          </p:grpSpPr>
          <p:sp>
            <p:nvSpPr>
              <p:cNvPr id="9819" name="Google Shape;9819;p75"/>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5"/>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21" name="Google Shape;9821;p75"/>
          <p:cNvGrpSpPr/>
          <p:nvPr/>
        </p:nvGrpSpPr>
        <p:grpSpPr>
          <a:xfrm>
            <a:off x="718150" y="1191441"/>
            <a:ext cx="883205" cy="775176"/>
            <a:chOff x="649648" y="271400"/>
            <a:chExt cx="6215377" cy="5455143"/>
          </a:xfrm>
        </p:grpSpPr>
        <p:sp>
          <p:nvSpPr>
            <p:cNvPr id="9822" name="Google Shape;9822;p75"/>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5"/>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5"/>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5"/>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5"/>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5"/>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5"/>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5"/>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5"/>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5"/>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5"/>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5"/>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4" name="Google Shape;9834;p75"/>
          <p:cNvGrpSpPr/>
          <p:nvPr/>
        </p:nvGrpSpPr>
        <p:grpSpPr>
          <a:xfrm>
            <a:off x="2326452" y="1191441"/>
            <a:ext cx="767704" cy="815489"/>
            <a:chOff x="2499700" y="1135950"/>
            <a:chExt cx="732402" cy="777990"/>
          </a:xfrm>
        </p:grpSpPr>
        <p:grpSp>
          <p:nvGrpSpPr>
            <p:cNvPr id="9835" name="Google Shape;9835;p75"/>
            <p:cNvGrpSpPr/>
            <p:nvPr/>
          </p:nvGrpSpPr>
          <p:grpSpPr>
            <a:xfrm>
              <a:off x="2499700" y="1135950"/>
              <a:ext cx="732402" cy="694705"/>
              <a:chOff x="2499700" y="1135950"/>
              <a:chExt cx="732402" cy="694705"/>
            </a:xfrm>
          </p:grpSpPr>
          <p:sp>
            <p:nvSpPr>
              <p:cNvPr id="9836" name="Google Shape;9836;p75"/>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5"/>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5"/>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5"/>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5"/>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5"/>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5"/>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5"/>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5"/>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5"/>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5"/>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5"/>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5"/>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5"/>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5"/>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5"/>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5"/>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5"/>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5"/>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5"/>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5"/>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5"/>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5"/>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5"/>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5"/>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5"/>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5"/>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3" name="Google Shape;9863;p75"/>
            <p:cNvGrpSpPr/>
            <p:nvPr/>
          </p:nvGrpSpPr>
          <p:grpSpPr>
            <a:xfrm>
              <a:off x="2517909" y="1188726"/>
              <a:ext cx="702702" cy="725214"/>
              <a:chOff x="2517909" y="1188726"/>
              <a:chExt cx="702702" cy="725214"/>
            </a:xfrm>
          </p:grpSpPr>
          <p:sp>
            <p:nvSpPr>
              <p:cNvPr id="9864" name="Google Shape;9864;p75"/>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5"/>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5"/>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5"/>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5"/>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69" name="Google Shape;9869;p75"/>
          <p:cNvGrpSpPr/>
          <p:nvPr/>
        </p:nvGrpSpPr>
        <p:grpSpPr>
          <a:xfrm>
            <a:off x="1672184" y="1191441"/>
            <a:ext cx="583439" cy="870229"/>
            <a:chOff x="1716825" y="1121550"/>
            <a:chExt cx="622800" cy="928938"/>
          </a:xfrm>
        </p:grpSpPr>
        <p:grpSp>
          <p:nvGrpSpPr>
            <p:cNvPr id="9870" name="Google Shape;9870;p75"/>
            <p:cNvGrpSpPr/>
            <p:nvPr/>
          </p:nvGrpSpPr>
          <p:grpSpPr>
            <a:xfrm>
              <a:off x="1716825" y="1121550"/>
              <a:ext cx="622800" cy="928938"/>
              <a:chOff x="1716825" y="1121550"/>
              <a:chExt cx="622800" cy="928938"/>
            </a:xfrm>
          </p:grpSpPr>
          <p:cxnSp>
            <p:nvCxnSpPr>
              <p:cNvPr id="9871" name="Google Shape;9871;p75"/>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872" name="Google Shape;9872;p75"/>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3" name="Google Shape;9873;p75"/>
            <p:cNvGrpSpPr/>
            <p:nvPr/>
          </p:nvGrpSpPr>
          <p:grpSpPr>
            <a:xfrm>
              <a:off x="1768050" y="1172775"/>
              <a:ext cx="520200" cy="832000"/>
              <a:chOff x="1768050" y="1172775"/>
              <a:chExt cx="520200" cy="832000"/>
            </a:xfrm>
          </p:grpSpPr>
          <p:cxnSp>
            <p:nvCxnSpPr>
              <p:cNvPr id="9874" name="Google Shape;9874;p75"/>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875" name="Google Shape;9875;p75"/>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6" name="Google Shape;9876;p75"/>
            <p:cNvGrpSpPr/>
            <p:nvPr/>
          </p:nvGrpSpPr>
          <p:grpSpPr>
            <a:xfrm>
              <a:off x="1820100" y="1225475"/>
              <a:ext cx="416400" cy="729575"/>
              <a:chOff x="1820100" y="1225475"/>
              <a:chExt cx="416400" cy="729575"/>
            </a:xfrm>
          </p:grpSpPr>
          <p:cxnSp>
            <p:nvCxnSpPr>
              <p:cNvPr id="9877" name="Google Shape;9877;p75"/>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878" name="Google Shape;9878;p75"/>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9" name="Google Shape;9879;p75"/>
            <p:cNvGrpSpPr/>
            <p:nvPr/>
          </p:nvGrpSpPr>
          <p:grpSpPr>
            <a:xfrm>
              <a:off x="1874250" y="1278825"/>
              <a:ext cx="308100" cy="605275"/>
              <a:chOff x="1874250" y="1278825"/>
              <a:chExt cx="308100" cy="605275"/>
            </a:xfrm>
          </p:grpSpPr>
          <p:cxnSp>
            <p:nvCxnSpPr>
              <p:cNvPr id="9880" name="Google Shape;9880;p75"/>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881" name="Google Shape;9881;p75"/>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2" name="Google Shape;9882;p75"/>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3" name="Google Shape;9883;p75"/>
          <p:cNvGrpSpPr/>
          <p:nvPr/>
        </p:nvGrpSpPr>
        <p:grpSpPr>
          <a:xfrm>
            <a:off x="1592007" y="2077763"/>
            <a:ext cx="739072" cy="714152"/>
            <a:chOff x="4334725" y="1355875"/>
            <a:chExt cx="3106650" cy="3001900"/>
          </a:xfrm>
        </p:grpSpPr>
        <p:grpSp>
          <p:nvGrpSpPr>
            <p:cNvPr id="9884" name="Google Shape;9884;p75"/>
            <p:cNvGrpSpPr/>
            <p:nvPr/>
          </p:nvGrpSpPr>
          <p:grpSpPr>
            <a:xfrm>
              <a:off x="4516050" y="1724875"/>
              <a:ext cx="2693725" cy="2632900"/>
              <a:chOff x="4516050" y="1724875"/>
              <a:chExt cx="2693725" cy="2632900"/>
            </a:xfrm>
          </p:grpSpPr>
          <p:sp>
            <p:nvSpPr>
              <p:cNvPr id="9885" name="Google Shape;9885;p75"/>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5"/>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5"/>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8" name="Google Shape;9888;p75"/>
            <p:cNvGrpSpPr/>
            <p:nvPr/>
          </p:nvGrpSpPr>
          <p:grpSpPr>
            <a:xfrm>
              <a:off x="4334725" y="1355875"/>
              <a:ext cx="3106650" cy="2709650"/>
              <a:chOff x="4334725" y="1355875"/>
              <a:chExt cx="3106650" cy="2709650"/>
            </a:xfrm>
          </p:grpSpPr>
          <p:sp>
            <p:nvSpPr>
              <p:cNvPr id="9889" name="Google Shape;9889;p75"/>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5"/>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5"/>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92" name="Google Shape;9892;p75"/>
          <p:cNvGrpSpPr/>
          <p:nvPr/>
        </p:nvGrpSpPr>
        <p:grpSpPr>
          <a:xfrm>
            <a:off x="7708956" y="3708534"/>
            <a:ext cx="312074" cy="684173"/>
            <a:chOff x="7645573" y="3754300"/>
            <a:chExt cx="293855" cy="644170"/>
          </a:xfrm>
        </p:grpSpPr>
        <p:sp>
          <p:nvSpPr>
            <p:cNvPr id="9893" name="Google Shape;9893;p75"/>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5"/>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75"/>
          <p:cNvGrpSpPr/>
          <p:nvPr/>
        </p:nvGrpSpPr>
        <p:grpSpPr>
          <a:xfrm>
            <a:off x="5630944" y="1191441"/>
            <a:ext cx="709011" cy="739359"/>
            <a:chOff x="5830645" y="1256617"/>
            <a:chExt cx="530340" cy="553040"/>
          </a:xfrm>
        </p:grpSpPr>
        <p:grpSp>
          <p:nvGrpSpPr>
            <p:cNvPr id="9896" name="Google Shape;9896;p75"/>
            <p:cNvGrpSpPr/>
            <p:nvPr/>
          </p:nvGrpSpPr>
          <p:grpSpPr>
            <a:xfrm>
              <a:off x="5830645" y="1256617"/>
              <a:ext cx="259743" cy="269909"/>
              <a:chOff x="5830645" y="1256617"/>
              <a:chExt cx="259743" cy="269909"/>
            </a:xfrm>
          </p:grpSpPr>
          <p:sp>
            <p:nvSpPr>
              <p:cNvPr id="9897" name="Google Shape;9897;p75"/>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5"/>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9" name="Google Shape;9899;p75"/>
            <p:cNvGrpSpPr/>
            <p:nvPr/>
          </p:nvGrpSpPr>
          <p:grpSpPr>
            <a:xfrm>
              <a:off x="6101293" y="1256617"/>
              <a:ext cx="259692" cy="269909"/>
              <a:chOff x="6101293" y="1256617"/>
              <a:chExt cx="259692" cy="269909"/>
            </a:xfrm>
          </p:grpSpPr>
          <p:sp>
            <p:nvSpPr>
              <p:cNvPr id="9900" name="Google Shape;9900;p75"/>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5"/>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2" name="Google Shape;9902;p75"/>
            <p:cNvGrpSpPr/>
            <p:nvPr/>
          </p:nvGrpSpPr>
          <p:grpSpPr>
            <a:xfrm>
              <a:off x="5830645" y="1539749"/>
              <a:ext cx="259692" cy="269909"/>
              <a:chOff x="5830645" y="1539749"/>
              <a:chExt cx="259692" cy="269909"/>
            </a:xfrm>
          </p:grpSpPr>
          <p:sp>
            <p:nvSpPr>
              <p:cNvPr id="9903" name="Google Shape;9903;p75"/>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5"/>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5" name="Google Shape;9905;p75"/>
            <p:cNvGrpSpPr/>
            <p:nvPr/>
          </p:nvGrpSpPr>
          <p:grpSpPr>
            <a:xfrm>
              <a:off x="6101293" y="1539749"/>
              <a:ext cx="259692" cy="269909"/>
              <a:chOff x="6101293" y="1539749"/>
              <a:chExt cx="259692" cy="269909"/>
            </a:xfrm>
          </p:grpSpPr>
          <p:sp>
            <p:nvSpPr>
              <p:cNvPr id="9906" name="Google Shape;9906;p75"/>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5"/>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8" name="Google Shape;9908;p75"/>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9" name="Google Shape;9909;p75"/>
          <p:cNvGrpSpPr/>
          <p:nvPr/>
        </p:nvGrpSpPr>
        <p:grpSpPr>
          <a:xfrm>
            <a:off x="732438" y="2927557"/>
            <a:ext cx="1452955" cy="621360"/>
            <a:chOff x="732422" y="2990152"/>
            <a:chExt cx="1337773" cy="572102"/>
          </a:xfrm>
        </p:grpSpPr>
        <p:sp>
          <p:nvSpPr>
            <p:cNvPr id="9910" name="Google Shape;9910;p75"/>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5"/>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5"/>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5"/>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5"/>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5"/>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19" name="Shape 9919"/>
        <p:cNvGrpSpPr/>
        <p:nvPr/>
      </p:nvGrpSpPr>
      <p:grpSpPr>
        <a:xfrm>
          <a:off x="0" y="0"/>
          <a:ext cx="0" cy="0"/>
          <a:chOff x="0" y="0"/>
          <a:chExt cx="0" cy="0"/>
        </a:xfrm>
      </p:grpSpPr>
      <p:grpSp>
        <p:nvGrpSpPr>
          <p:cNvPr id="9920" name="Google Shape;9920;p76"/>
          <p:cNvGrpSpPr/>
          <p:nvPr/>
        </p:nvGrpSpPr>
        <p:grpSpPr>
          <a:xfrm>
            <a:off x="729238" y="1179665"/>
            <a:ext cx="1636117" cy="1526144"/>
            <a:chOff x="729238" y="1179665"/>
            <a:chExt cx="1636117" cy="1526144"/>
          </a:xfrm>
        </p:grpSpPr>
        <p:grpSp>
          <p:nvGrpSpPr>
            <p:cNvPr id="9921" name="Google Shape;9921;p76"/>
            <p:cNvGrpSpPr/>
            <p:nvPr/>
          </p:nvGrpSpPr>
          <p:grpSpPr>
            <a:xfrm>
              <a:off x="729238" y="1179665"/>
              <a:ext cx="80700" cy="1526144"/>
              <a:chOff x="729238" y="1179665"/>
              <a:chExt cx="80700" cy="1526144"/>
            </a:xfrm>
          </p:grpSpPr>
          <p:sp>
            <p:nvSpPr>
              <p:cNvPr id="9922" name="Google Shape;9922;p76"/>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6"/>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6"/>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6"/>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2" name="Google Shape;9932;p76"/>
            <p:cNvGrpSpPr/>
            <p:nvPr/>
          </p:nvGrpSpPr>
          <p:grpSpPr>
            <a:xfrm>
              <a:off x="903098" y="1179665"/>
              <a:ext cx="80700" cy="1526144"/>
              <a:chOff x="903098" y="1179665"/>
              <a:chExt cx="80700" cy="1526144"/>
            </a:xfrm>
          </p:grpSpPr>
          <p:sp>
            <p:nvSpPr>
              <p:cNvPr id="9933" name="Google Shape;9933;p76"/>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6"/>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6"/>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6"/>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6"/>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6"/>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3" name="Google Shape;9943;p76"/>
            <p:cNvGrpSpPr/>
            <p:nvPr/>
          </p:nvGrpSpPr>
          <p:grpSpPr>
            <a:xfrm>
              <a:off x="1076958" y="1179665"/>
              <a:ext cx="80700" cy="1526144"/>
              <a:chOff x="1076958" y="1179665"/>
              <a:chExt cx="80700" cy="1526144"/>
            </a:xfrm>
          </p:grpSpPr>
          <p:sp>
            <p:nvSpPr>
              <p:cNvPr id="9944" name="Google Shape;9944;p76"/>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6"/>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6"/>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6"/>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6"/>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6"/>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6"/>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76"/>
            <p:cNvGrpSpPr/>
            <p:nvPr/>
          </p:nvGrpSpPr>
          <p:grpSpPr>
            <a:xfrm>
              <a:off x="1247707" y="1179665"/>
              <a:ext cx="80700" cy="1526144"/>
              <a:chOff x="1247707" y="1179665"/>
              <a:chExt cx="80700" cy="1526144"/>
            </a:xfrm>
          </p:grpSpPr>
          <p:sp>
            <p:nvSpPr>
              <p:cNvPr id="9955" name="Google Shape;9955;p76"/>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6"/>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6"/>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76"/>
            <p:cNvGrpSpPr/>
            <p:nvPr/>
          </p:nvGrpSpPr>
          <p:grpSpPr>
            <a:xfrm>
              <a:off x="1421567" y="1179665"/>
              <a:ext cx="80700" cy="1526144"/>
              <a:chOff x="1421567" y="1179665"/>
              <a:chExt cx="80700" cy="1526144"/>
            </a:xfrm>
          </p:grpSpPr>
          <p:sp>
            <p:nvSpPr>
              <p:cNvPr id="9966" name="Google Shape;9966;p76"/>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6"/>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6"/>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6"/>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6"/>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6"/>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6"/>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6"/>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6" name="Google Shape;9976;p76"/>
            <p:cNvGrpSpPr/>
            <p:nvPr/>
          </p:nvGrpSpPr>
          <p:grpSpPr>
            <a:xfrm>
              <a:off x="1592327" y="1179665"/>
              <a:ext cx="80700" cy="1526144"/>
              <a:chOff x="1592327" y="1179665"/>
              <a:chExt cx="80700" cy="1526144"/>
            </a:xfrm>
          </p:grpSpPr>
          <p:sp>
            <p:nvSpPr>
              <p:cNvPr id="9977" name="Google Shape;9977;p76"/>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6"/>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6"/>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6"/>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76"/>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6"/>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7" name="Google Shape;9987;p76"/>
            <p:cNvGrpSpPr/>
            <p:nvPr/>
          </p:nvGrpSpPr>
          <p:grpSpPr>
            <a:xfrm>
              <a:off x="1766187" y="1179665"/>
              <a:ext cx="80700" cy="1526144"/>
              <a:chOff x="1766187" y="1179665"/>
              <a:chExt cx="80700" cy="1526144"/>
            </a:xfrm>
          </p:grpSpPr>
          <p:sp>
            <p:nvSpPr>
              <p:cNvPr id="9988" name="Google Shape;9988;p76"/>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6"/>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6"/>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6"/>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6"/>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6"/>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6"/>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6"/>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6"/>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76"/>
            <p:cNvGrpSpPr/>
            <p:nvPr/>
          </p:nvGrpSpPr>
          <p:grpSpPr>
            <a:xfrm>
              <a:off x="1936935" y="1179665"/>
              <a:ext cx="80700" cy="1526144"/>
              <a:chOff x="1936935" y="1179665"/>
              <a:chExt cx="80700" cy="1526144"/>
            </a:xfrm>
          </p:grpSpPr>
          <p:sp>
            <p:nvSpPr>
              <p:cNvPr id="9999" name="Google Shape;9999;p76"/>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6"/>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6"/>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6"/>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6"/>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9" name="Google Shape;10009;p76"/>
            <p:cNvGrpSpPr/>
            <p:nvPr/>
          </p:nvGrpSpPr>
          <p:grpSpPr>
            <a:xfrm>
              <a:off x="2110795" y="1179665"/>
              <a:ext cx="80700" cy="1526144"/>
              <a:chOff x="2110795" y="1179665"/>
              <a:chExt cx="80700" cy="1526144"/>
            </a:xfrm>
          </p:grpSpPr>
          <p:sp>
            <p:nvSpPr>
              <p:cNvPr id="10010" name="Google Shape;10010;p76"/>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6"/>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6"/>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6"/>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0" name="Google Shape;10020;p76"/>
            <p:cNvGrpSpPr/>
            <p:nvPr/>
          </p:nvGrpSpPr>
          <p:grpSpPr>
            <a:xfrm>
              <a:off x="2284655" y="1179665"/>
              <a:ext cx="80700" cy="1526144"/>
              <a:chOff x="2284655" y="1179665"/>
              <a:chExt cx="80700" cy="1526144"/>
            </a:xfrm>
          </p:grpSpPr>
          <p:sp>
            <p:nvSpPr>
              <p:cNvPr id="10021" name="Google Shape;10021;p76"/>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6"/>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6"/>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6"/>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6"/>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6"/>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31" name="Google Shape;10031;p76"/>
          <p:cNvGrpSpPr/>
          <p:nvPr/>
        </p:nvGrpSpPr>
        <p:grpSpPr>
          <a:xfrm>
            <a:off x="2623904" y="1198803"/>
            <a:ext cx="1364248" cy="1102133"/>
            <a:chOff x="2623904" y="1198803"/>
            <a:chExt cx="1364248" cy="1102133"/>
          </a:xfrm>
        </p:grpSpPr>
        <p:grpSp>
          <p:nvGrpSpPr>
            <p:cNvPr id="10032" name="Google Shape;10032;p76"/>
            <p:cNvGrpSpPr/>
            <p:nvPr/>
          </p:nvGrpSpPr>
          <p:grpSpPr>
            <a:xfrm>
              <a:off x="2623907" y="1198803"/>
              <a:ext cx="1364245" cy="273000"/>
              <a:chOff x="2623907" y="1198803"/>
              <a:chExt cx="1364245" cy="273000"/>
            </a:xfrm>
          </p:grpSpPr>
          <p:sp>
            <p:nvSpPr>
              <p:cNvPr id="10033" name="Google Shape;10033;p76"/>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8" name="Google Shape;10038;p76"/>
            <p:cNvGrpSpPr/>
            <p:nvPr/>
          </p:nvGrpSpPr>
          <p:grpSpPr>
            <a:xfrm>
              <a:off x="2623904" y="1476964"/>
              <a:ext cx="1364245" cy="273000"/>
              <a:chOff x="2623904" y="1476964"/>
              <a:chExt cx="1364245" cy="273000"/>
            </a:xfrm>
          </p:grpSpPr>
          <p:sp>
            <p:nvSpPr>
              <p:cNvPr id="10039" name="Google Shape;10039;p76"/>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6"/>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6"/>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76"/>
            <p:cNvGrpSpPr/>
            <p:nvPr/>
          </p:nvGrpSpPr>
          <p:grpSpPr>
            <a:xfrm>
              <a:off x="2623907" y="1749775"/>
              <a:ext cx="1364245" cy="273000"/>
              <a:chOff x="2623907" y="1749775"/>
              <a:chExt cx="1364245" cy="273000"/>
            </a:xfrm>
          </p:grpSpPr>
          <p:sp>
            <p:nvSpPr>
              <p:cNvPr id="10045" name="Google Shape;10045;p76"/>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6"/>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0" name="Google Shape;10050;p76"/>
            <p:cNvGrpSpPr/>
            <p:nvPr/>
          </p:nvGrpSpPr>
          <p:grpSpPr>
            <a:xfrm>
              <a:off x="2623904" y="2027936"/>
              <a:ext cx="1364245" cy="273000"/>
              <a:chOff x="2623904" y="2027936"/>
              <a:chExt cx="1364245" cy="273000"/>
            </a:xfrm>
          </p:grpSpPr>
          <p:sp>
            <p:nvSpPr>
              <p:cNvPr id="10051" name="Google Shape;10051;p7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56" name="Google Shape;10056;p76"/>
          <p:cNvGrpSpPr/>
          <p:nvPr/>
        </p:nvGrpSpPr>
        <p:grpSpPr>
          <a:xfrm>
            <a:off x="2613365" y="2657986"/>
            <a:ext cx="1387541" cy="159124"/>
            <a:chOff x="3200660" y="2180272"/>
            <a:chExt cx="2563824" cy="378237"/>
          </a:xfrm>
        </p:grpSpPr>
        <p:sp>
          <p:nvSpPr>
            <p:cNvPr id="10057" name="Google Shape;10057;p7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5" name="Google Shape;10075;p76"/>
          <p:cNvGrpSpPr/>
          <p:nvPr/>
        </p:nvGrpSpPr>
        <p:grpSpPr>
          <a:xfrm>
            <a:off x="2609890" y="2935811"/>
            <a:ext cx="1390502" cy="159625"/>
            <a:chOff x="3530150" y="2790075"/>
            <a:chExt cx="1962600" cy="225300"/>
          </a:xfrm>
        </p:grpSpPr>
        <p:sp>
          <p:nvSpPr>
            <p:cNvPr id="10076" name="Google Shape;10076;p76"/>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6"/>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8" name="Google Shape;10078;p76"/>
          <p:cNvGrpSpPr/>
          <p:nvPr/>
        </p:nvGrpSpPr>
        <p:grpSpPr>
          <a:xfrm>
            <a:off x="2610543" y="3214137"/>
            <a:ext cx="1411629" cy="153761"/>
            <a:chOff x="3558802" y="4011427"/>
            <a:chExt cx="1866000" cy="111300"/>
          </a:xfrm>
        </p:grpSpPr>
        <p:sp>
          <p:nvSpPr>
            <p:cNvPr id="10079" name="Google Shape;10079;p7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6"/>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76"/>
          <p:cNvGrpSpPr/>
          <p:nvPr/>
        </p:nvGrpSpPr>
        <p:grpSpPr>
          <a:xfrm>
            <a:off x="2610235" y="2419536"/>
            <a:ext cx="1383503" cy="119749"/>
            <a:chOff x="3465975" y="2270276"/>
            <a:chExt cx="1986364" cy="171929"/>
          </a:xfrm>
        </p:grpSpPr>
        <p:sp>
          <p:nvSpPr>
            <p:cNvPr id="10082" name="Google Shape;10082;p7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6"/>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6"/>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6"/>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76"/>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6"/>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76"/>
          <p:cNvGrpSpPr/>
          <p:nvPr/>
        </p:nvGrpSpPr>
        <p:grpSpPr>
          <a:xfrm>
            <a:off x="2621243" y="3783187"/>
            <a:ext cx="1369531" cy="195460"/>
            <a:chOff x="723300" y="4253549"/>
            <a:chExt cx="2276482" cy="324900"/>
          </a:xfrm>
        </p:grpSpPr>
        <p:sp>
          <p:nvSpPr>
            <p:cNvPr id="10091" name="Google Shape;10091;p7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6"/>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6" name="Google Shape;10096;p76"/>
          <p:cNvGrpSpPr/>
          <p:nvPr/>
        </p:nvGrpSpPr>
        <p:grpSpPr>
          <a:xfrm>
            <a:off x="2610803" y="3484367"/>
            <a:ext cx="1389066" cy="180119"/>
            <a:chOff x="705948" y="3788465"/>
            <a:chExt cx="2308953" cy="299400"/>
          </a:xfrm>
        </p:grpSpPr>
        <p:sp>
          <p:nvSpPr>
            <p:cNvPr id="10097" name="Google Shape;10097;p7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6"/>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6"/>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2" name="Google Shape;10102;p76"/>
          <p:cNvGrpSpPr/>
          <p:nvPr/>
        </p:nvGrpSpPr>
        <p:grpSpPr>
          <a:xfrm>
            <a:off x="2658741" y="4097347"/>
            <a:ext cx="1304609" cy="294074"/>
            <a:chOff x="2658741" y="4097347"/>
            <a:chExt cx="1304609" cy="294074"/>
          </a:xfrm>
        </p:grpSpPr>
        <p:grpSp>
          <p:nvGrpSpPr>
            <p:cNvPr id="10103" name="Google Shape;10103;p76"/>
            <p:cNvGrpSpPr/>
            <p:nvPr/>
          </p:nvGrpSpPr>
          <p:grpSpPr>
            <a:xfrm>
              <a:off x="2658741" y="4097347"/>
              <a:ext cx="118572" cy="294074"/>
              <a:chOff x="3343310" y="4475555"/>
              <a:chExt cx="127717" cy="316753"/>
            </a:xfrm>
          </p:grpSpPr>
          <p:sp>
            <p:nvSpPr>
              <p:cNvPr id="10104" name="Google Shape;10104;p7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6" name="Google Shape;10106;p76"/>
            <p:cNvGrpSpPr/>
            <p:nvPr/>
          </p:nvGrpSpPr>
          <p:grpSpPr>
            <a:xfrm>
              <a:off x="3815519" y="4098388"/>
              <a:ext cx="147831" cy="291991"/>
              <a:chOff x="3527539" y="4476677"/>
              <a:chExt cx="159232" cy="314510"/>
            </a:xfrm>
          </p:grpSpPr>
          <p:sp>
            <p:nvSpPr>
              <p:cNvPr id="10107" name="Google Shape;10107;p7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9" name="Google Shape;10109;p76"/>
            <p:cNvGrpSpPr/>
            <p:nvPr/>
          </p:nvGrpSpPr>
          <p:grpSpPr>
            <a:xfrm>
              <a:off x="3511696" y="4098388"/>
              <a:ext cx="147831" cy="291991"/>
              <a:chOff x="3527539" y="4476677"/>
              <a:chExt cx="159232" cy="314510"/>
            </a:xfrm>
          </p:grpSpPr>
          <p:sp>
            <p:nvSpPr>
              <p:cNvPr id="10110" name="Google Shape;10110;p7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2" name="Google Shape;10112;p76"/>
            <p:cNvGrpSpPr/>
            <p:nvPr/>
          </p:nvGrpSpPr>
          <p:grpSpPr>
            <a:xfrm>
              <a:off x="3207874" y="4098388"/>
              <a:ext cx="147831" cy="291991"/>
              <a:chOff x="3527539" y="4476677"/>
              <a:chExt cx="159232" cy="314510"/>
            </a:xfrm>
          </p:grpSpPr>
          <p:sp>
            <p:nvSpPr>
              <p:cNvPr id="10113" name="Google Shape;10113;p7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5" name="Google Shape;10115;p76"/>
            <p:cNvGrpSpPr/>
            <p:nvPr/>
          </p:nvGrpSpPr>
          <p:grpSpPr>
            <a:xfrm>
              <a:off x="2933305" y="4097347"/>
              <a:ext cx="118572" cy="294074"/>
              <a:chOff x="3343310" y="4475555"/>
              <a:chExt cx="127717" cy="316753"/>
            </a:xfrm>
          </p:grpSpPr>
          <p:sp>
            <p:nvSpPr>
              <p:cNvPr id="10116" name="Google Shape;10116;p7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18" name="Google Shape;10118;p76"/>
          <p:cNvGrpSpPr/>
          <p:nvPr/>
        </p:nvGrpSpPr>
        <p:grpSpPr>
          <a:xfrm>
            <a:off x="4277571" y="2080469"/>
            <a:ext cx="1433821" cy="191501"/>
            <a:chOff x="4273350" y="2080469"/>
            <a:chExt cx="1433821" cy="191501"/>
          </a:xfrm>
        </p:grpSpPr>
        <p:grpSp>
          <p:nvGrpSpPr>
            <p:cNvPr id="10119" name="Google Shape;10119;p76"/>
            <p:cNvGrpSpPr/>
            <p:nvPr/>
          </p:nvGrpSpPr>
          <p:grpSpPr>
            <a:xfrm>
              <a:off x="4273350" y="2080469"/>
              <a:ext cx="1433821" cy="0"/>
              <a:chOff x="5224975" y="2962250"/>
              <a:chExt cx="1544400" cy="0"/>
            </a:xfrm>
          </p:grpSpPr>
          <p:cxnSp>
            <p:nvCxnSpPr>
              <p:cNvPr id="10120" name="Google Shape;10120;p76"/>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121" name="Google Shape;10121;p76"/>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0122" name="Google Shape;10122;p76"/>
            <p:cNvGrpSpPr/>
            <p:nvPr/>
          </p:nvGrpSpPr>
          <p:grpSpPr>
            <a:xfrm>
              <a:off x="4273350" y="2271969"/>
              <a:ext cx="1433821" cy="0"/>
              <a:chOff x="5224975" y="2962250"/>
              <a:chExt cx="1544400" cy="0"/>
            </a:xfrm>
          </p:grpSpPr>
          <p:cxnSp>
            <p:nvCxnSpPr>
              <p:cNvPr id="10123" name="Google Shape;10123;p76"/>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124" name="Google Shape;10124;p76"/>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0125" name="Google Shape;10125;p76"/>
          <p:cNvGrpSpPr/>
          <p:nvPr/>
        </p:nvGrpSpPr>
        <p:grpSpPr>
          <a:xfrm>
            <a:off x="4279126" y="1183036"/>
            <a:ext cx="1430711" cy="743389"/>
            <a:chOff x="5159450" y="1919950"/>
            <a:chExt cx="1541050" cy="862500"/>
          </a:xfrm>
        </p:grpSpPr>
        <p:sp>
          <p:nvSpPr>
            <p:cNvPr id="10126" name="Google Shape;10126;p7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0127" name="Google Shape;10127;p76"/>
            <p:cNvGrpSpPr/>
            <p:nvPr/>
          </p:nvGrpSpPr>
          <p:grpSpPr>
            <a:xfrm>
              <a:off x="5159450" y="1919950"/>
              <a:ext cx="1541050" cy="862500"/>
              <a:chOff x="5159450" y="1919950"/>
              <a:chExt cx="1541050" cy="862500"/>
            </a:xfrm>
          </p:grpSpPr>
          <p:cxnSp>
            <p:nvCxnSpPr>
              <p:cNvPr id="10128" name="Google Shape;10128;p7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0129" name="Google Shape;10129;p7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0130" name="Google Shape;10130;p76"/>
          <p:cNvGrpSpPr/>
          <p:nvPr/>
        </p:nvGrpSpPr>
        <p:grpSpPr>
          <a:xfrm>
            <a:off x="4269239" y="2406364"/>
            <a:ext cx="1450484" cy="1052087"/>
            <a:chOff x="5230575" y="1554475"/>
            <a:chExt cx="2137150" cy="1550150"/>
          </a:xfrm>
        </p:grpSpPr>
        <p:sp>
          <p:nvSpPr>
            <p:cNvPr id="10131" name="Google Shape;10131;p76"/>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6"/>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6"/>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6"/>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6"/>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6"/>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6"/>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6"/>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6"/>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6"/>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6"/>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6"/>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6"/>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4" name="Google Shape;10144;p76"/>
          <p:cNvGrpSpPr/>
          <p:nvPr/>
        </p:nvGrpSpPr>
        <p:grpSpPr>
          <a:xfrm rot="10800000">
            <a:off x="4285790" y="3498553"/>
            <a:ext cx="1417383" cy="887946"/>
            <a:chOff x="5645403" y="2920021"/>
            <a:chExt cx="2650800" cy="2180614"/>
          </a:xfrm>
        </p:grpSpPr>
        <p:sp>
          <p:nvSpPr>
            <p:cNvPr id="10145" name="Google Shape;10145;p76"/>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46" name="Google Shape;10146;p76"/>
            <p:cNvCxnSpPr>
              <a:stCxn id="10145"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0147" name="Google Shape;10147;p76"/>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48" name="Google Shape;10148;p76"/>
            <p:cNvCxnSpPr>
              <a:endCxn id="10147"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0149" name="Google Shape;10149;p76"/>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50" name="Google Shape;10150;p76"/>
            <p:cNvCxnSpPr>
              <a:stCxn id="10149"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0151" name="Google Shape;10151;p76"/>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52" name="Google Shape;10152;p76"/>
            <p:cNvCxnSpPr>
              <a:endCxn id="10151"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0153" name="Google Shape;10153;p76"/>
          <p:cNvGrpSpPr/>
          <p:nvPr/>
        </p:nvGrpSpPr>
        <p:grpSpPr>
          <a:xfrm>
            <a:off x="7386150" y="2401908"/>
            <a:ext cx="1071743" cy="1021579"/>
            <a:chOff x="7189833" y="2022667"/>
            <a:chExt cx="1251159" cy="1192597"/>
          </a:xfrm>
        </p:grpSpPr>
        <p:sp>
          <p:nvSpPr>
            <p:cNvPr id="10154" name="Google Shape;10154;p76"/>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6"/>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6"/>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6"/>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8" name="Google Shape;10158;p76"/>
          <p:cNvGrpSpPr/>
          <p:nvPr/>
        </p:nvGrpSpPr>
        <p:grpSpPr>
          <a:xfrm>
            <a:off x="727421" y="2828315"/>
            <a:ext cx="1695374" cy="1560837"/>
            <a:chOff x="727421" y="2828315"/>
            <a:chExt cx="1695374" cy="1560837"/>
          </a:xfrm>
        </p:grpSpPr>
        <p:grpSp>
          <p:nvGrpSpPr>
            <p:cNvPr id="10159" name="Google Shape;10159;p76"/>
            <p:cNvGrpSpPr/>
            <p:nvPr/>
          </p:nvGrpSpPr>
          <p:grpSpPr>
            <a:xfrm>
              <a:off x="819108" y="2882501"/>
              <a:ext cx="103104" cy="1426186"/>
              <a:chOff x="4674013" y="3100904"/>
              <a:chExt cx="122758" cy="1698043"/>
            </a:xfrm>
          </p:grpSpPr>
          <p:sp>
            <p:nvSpPr>
              <p:cNvPr id="10160" name="Google Shape;10160;p7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7" name="Google Shape;10167;p76"/>
            <p:cNvGrpSpPr/>
            <p:nvPr/>
          </p:nvGrpSpPr>
          <p:grpSpPr>
            <a:xfrm>
              <a:off x="1062475" y="2882501"/>
              <a:ext cx="103104" cy="1426186"/>
              <a:chOff x="4940438" y="3100904"/>
              <a:chExt cx="122758" cy="1698043"/>
            </a:xfrm>
          </p:grpSpPr>
          <p:sp>
            <p:nvSpPr>
              <p:cNvPr id="10168" name="Google Shape;10168;p7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76"/>
            <p:cNvGrpSpPr/>
            <p:nvPr/>
          </p:nvGrpSpPr>
          <p:grpSpPr>
            <a:xfrm>
              <a:off x="1299324" y="2882501"/>
              <a:ext cx="103104" cy="1426186"/>
              <a:chOff x="5206863" y="3100904"/>
              <a:chExt cx="122758" cy="1698043"/>
            </a:xfrm>
          </p:grpSpPr>
          <p:sp>
            <p:nvSpPr>
              <p:cNvPr id="10176" name="Google Shape;10176;p7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3" name="Google Shape;10183;p76"/>
            <p:cNvGrpSpPr/>
            <p:nvPr/>
          </p:nvGrpSpPr>
          <p:grpSpPr>
            <a:xfrm>
              <a:off x="1786057" y="2882501"/>
              <a:ext cx="103104" cy="1426186"/>
              <a:chOff x="6006138" y="3143629"/>
              <a:chExt cx="122758" cy="1698043"/>
            </a:xfrm>
          </p:grpSpPr>
          <p:sp>
            <p:nvSpPr>
              <p:cNvPr id="10184" name="Google Shape;10184;p7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1" name="Google Shape;10191;p76"/>
            <p:cNvGrpSpPr/>
            <p:nvPr/>
          </p:nvGrpSpPr>
          <p:grpSpPr>
            <a:xfrm>
              <a:off x="2029422" y="2882501"/>
              <a:ext cx="103104" cy="1426186"/>
              <a:chOff x="6805413" y="3100904"/>
              <a:chExt cx="122758" cy="1698043"/>
            </a:xfrm>
          </p:grpSpPr>
          <p:sp>
            <p:nvSpPr>
              <p:cNvPr id="10192" name="Google Shape;10192;p7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76"/>
            <p:cNvGrpSpPr/>
            <p:nvPr/>
          </p:nvGrpSpPr>
          <p:grpSpPr>
            <a:xfrm>
              <a:off x="727421" y="2828315"/>
              <a:ext cx="1695374" cy="1560837"/>
              <a:chOff x="734799" y="2782450"/>
              <a:chExt cx="1571100" cy="1577400"/>
            </a:xfrm>
          </p:grpSpPr>
          <p:cxnSp>
            <p:nvCxnSpPr>
              <p:cNvPr id="10200" name="Google Shape;10200;p7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0201" name="Google Shape;10201;p7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0202" name="Google Shape;10202;p76"/>
            <p:cNvGrpSpPr/>
            <p:nvPr/>
          </p:nvGrpSpPr>
          <p:grpSpPr>
            <a:xfrm>
              <a:off x="2272795" y="2882501"/>
              <a:ext cx="103104" cy="1426186"/>
              <a:chOff x="5206863" y="3100904"/>
              <a:chExt cx="122758" cy="1698043"/>
            </a:xfrm>
          </p:grpSpPr>
          <p:sp>
            <p:nvSpPr>
              <p:cNvPr id="10203" name="Google Shape;10203;p7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0" name="Google Shape;10210;p76"/>
            <p:cNvGrpSpPr/>
            <p:nvPr/>
          </p:nvGrpSpPr>
          <p:grpSpPr>
            <a:xfrm>
              <a:off x="1542694" y="2882501"/>
              <a:ext cx="103104" cy="1426186"/>
              <a:chOff x="6006138" y="3143629"/>
              <a:chExt cx="122758" cy="1698043"/>
            </a:xfrm>
          </p:grpSpPr>
          <p:sp>
            <p:nvSpPr>
              <p:cNvPr id="10211" name="Google Shape;10211;p7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18" name="Google Shape;10218;p76"/>
          <p:cNvGrpSpPr/>
          <p:nvPr/>
        </p:nvGrpSpPr>
        <p:grpSpPr>
          <a:xfrm>
            <a:off x="5936000" y="2405887"/>
            <a:ext cx="1248543" cy="1025319"/>
            <a:chOff x="5183758" y="1210600"/>
            <a:chExt cx="3605380" cy="2960783"/>
          </a:xfrm>
        </p:grpSpPr>
        <p:sp>
          <p:nvSpPr>
            <p:cNvPr id="10219" name="Google Shape;10219;p7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23" name="Google Shape;10223;p76"/>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0224" name="Google Shape;10224;p76"/>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0225" name="Google Shape;10225;p76"/>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0226" name="Google Shape;10226;p76"/>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0227" name="Google Shape;10227;p76"/>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8" name="Google Shape;10228;p76"/>
          <p:cNvGrpSpPr/>
          <p:nvPr/>
        </p:nvGrpSpPr>
        <p:grpSpPr>
          <a:xfrm>
            <a:off x="5793062" y="3544204"/>
            <a:ext cx="2664831" cy="843440"/>
            <a:chOff x="5916567" y="1099697"/>
            <a:chExt cx="2556683" cy="809211"/>
          </a:xfrm>
        </p:grpSpPr>
        <p:sp>
          <p:nvSpPr>
            <p:cNvPr id="10229" name="Google Shape;10229;p76"/>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6"/>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6"/>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6"/>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6"/>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6"/>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6"/>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6"/>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7" name="Google Shape;10237;p76"/>
          <p:cNvGrpSpPr/>
          <p:nvPr/>
        </p:nvGrpSpPr>
        <p:grpSpPr>
          <a:xfrm>
            <a:off x="5900602" y="1193063"/>
            <a:ext cx="1299851" cy="1023338"/>
            <a:chOff x="5900602" y="1193063"/>
            <a:chExt cx="1299851" cy="1023338"/>
          </a:xfrm>
        </p:grpSpPr>
        <p:grpSp>
          <p:nvGrpSpPr>
            <p:cNvPr id="10238" name="Google Shape;10238;p76"/>
            <p:cNvGrpSpPr/>
            <p:nvPr/>
          </p:nvGrpSpPr>
          <p:grpSpPr>
            <a:xfrm>
              <a:off x="6743564" y="1193063"/>
              <a:ext cx="456889" cy="700379"/>
              <a:chOff x="6743564" y="1193063"/>
              <a:chExt cx="456889" cy="700379"/>
            </a:xfrm>
          </p:grpSpPr>
          <p:grpSp>
            <p:nvGrpSpPr>
              <p:cNvPr id="10239" name="Google Shape;10239;p76"/>
              <p:cNvGrpSpPr/>
              <p:nvPr/>
            </p:nvGrpSpPr>
            <p:grpSpPr>
              <a:xfrm>
                <a:off x="6743564" y="1690731"/>
                <a:ext cx="214402" cy="202710"/>
                <a:chOff x="6743564" y="1690731"/>
                <a:chExt cx="214402" cy="202710"/>
              </a:xfrm>
            </p:grpSpPr>
            <p:sp>
              <p:nvSpPr>
                <p:cNvPr id="10240" name="Google Shape;10240;p76"/>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6"/>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2" name="Google Shape;10242;p76"/>
              <p:cNvGrpSpPr/>
              <p:nvPr/>
            </p:nvGrpSpPr>
            <p:grpSpPr>
              <a:xfrm>
                <a:off x="6915505" y="1193063"/>
                <a:ext cx="284947" cy="589637"/>
                <a:chOff x="6915505" y="1193063"/>
                <a:chExt cx="284947" cy="589637"/>
              </a:xfrm>
            </p:grpSpPr>
            <p:sp>
              <p:nvSpPr>
                <p:cNvPr id="10243" name="Google Shape;10243;p7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44" name="Google Shape;10244;p76"/>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0245" name="Google Shape;10245;p76"/>
            <p:cNvGrpSpPr/>
            <p:nvPr/>
          </p:nvGrpSpPr>
          <p:grpSpPr>
            <a:xfrm>
              <a:off x="6520337" y="1193063"/>
              <a:ext cx="341815" cy="801589"/>
              <a:chOff x="6520337" y="1193063"/>
              <a:chExt cx="341815" cy="801589"/>
            </a:xfrm>
          </p:grpSpPr>
          <p:grpSp>
            <p:nvGrpSpPr>
              <p:cNvPr id="10246" name="Google Shape;10246;p76"/>
              <p:cNvGrpSpPr/>
              <p:nvPr/>
            </p:nvGrpSpPr>
            <p:grpSpPr>
              <a:xfrm>
                <a:off x="6520337" y="1589527"/>
                <a:ext cx="213950" cy="405125"/>
                <a:chOff x="6520337" y="1589527"/>
                <a:chExt cx="213950" cy="405125"/>
              </a:xfrm>
            </p:grpSpPr>
            <p:sp>
              <p:nvSpPr>
                <p:cNvPr id="10247" name="Google Shape;10247;p7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6"/>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9" name="Google Shape;10249;p76"/>
              <p:cNvGrpSpPr/>
              <p:nvPr/>
            </p:nvGrpSpPr>
            <p:grpSpPr>
              <a:xfrm>
                <a:off x="6577204" y="1193063"/>
                <a:ext cx="284947" cy="453562"/>
                <a:chOff x="6577204" y="1193063"/>
                <a:chExt cx="284947" cy="453562"/>
              </a:xfrm>
            </p:grpSpPr>
            <p:sp>
              <p:nvSpPr>
                <p:cNvPr id="10250" name="Google Shape;10250;p7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51" name="Google Shape;10251;p76"/>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0252" name="Google Shape;10252;p76"/>
            <p:cNvGrpSpPr/>
            <p:nvPr/>
          </p:nvGrpSpPr>
          <p:grpSpPr>
            <a:xfrm>
              <a:off x="6238903" y="1193063"/>
              <a:ext cx="300475" cy="901782"/>
              <a:chOff x="6238903" y="1193063"/>
              <a:chExt cx="300475" cy="901782"/>
            </a:xfrm>
          </p:grpSpPr>
          <p:grpSp>
            <p:nvGrpSpPr>
              <p:cNvPr id="10253" name="Google Shape;10253;p76"/>
              <p:cNvGrpSpPr/>
              <p:nvPr/>
            </p:nvGrpSpPr>
            <p:grpSpPr>
              <a:xfrm>
                <a:off x="6290865" y="1489315"/>
                <a:ext cx="248514" cy="605530"/>
                <a:chOff x="6290865" y="1489315"/>
                <a:chExt cx="248514" cy="605530"/>
              </a:xfrm>
            </p:grpSpPr>
            <p:sp>
              <p:nvSpPr>
                <p:cNvPr id="10254" name="Google Shape;10254;p7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6"/>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6" name="Google Shape;10256;p76"/>
              <p:cNvGrpSpPr/>
              <p:nvPr/>
            </p:nvGrpSpPr>
            <p:grpSpPr>
              <a:xfrm>
                <a:off x="6238903" y="1193063"/>
                <a:ext cx="284947" cy="327512"/>
                <a:chOff x="6238903" y="1193063"/>
                <a:chExt cx="284947" cy="327512"/>
              </a:xfrm>
            </p:grpSpPr>
            <p:sp>
              <p:nvSpPr>
                <p:cNvPr id="10257" name="Google Shape;10257;p7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58" name="Google Shape;10258;p76"/>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0259" name="Google Shape;10259;p76"/>
            <p:cNvGrpSpPr/>
            <p:nvPr/>
          </p:nvGrpSpPr>
          <p:grpSpPr>
            <a:xfrm>
              <a:off x="5900602" y="1193063"/>
              <a:ext cx="444345" cy="1023338"/>
              <a:chOff x="5900602" y="1193063"/>
              <a:chExt cx="444345" cy="1023338"/>
            </a:xfrm>
          </p:grpSpPr>
          <p:grpSp>
            <p:nvGrpSpPr>
              <p:cNvPr id="10260" name="Google Shape;10260;p76"/>
              <p:cNvGrpSpPr/>
              <p:nvPr/>
            </p:nvGrpSpPr>
            <p:grpSpPr>
              <a:xfrm>
                <a:off x="6046501" y="1367785"/>
                <a:ext cx="298446" cy="848616"/>
                <a:chOff x="6046501" y="1367785"/>
                <a:chExt cx="298446" cy="848616"/>
              </a:xfrm>
            </p:grpSpPr>
            <p:sp>
              <p:nvSpPr>
                <p:cNvPr id="10261" name="Google Shape;10261;p7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6"/>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3" name="Google Shape;10263;p76"/>
              <p:cNvGrpSpPr/>
              <p:nvPr/>
            </p:nvGrpSpPr>
            <p:grpSpPr>
              <a:xfrm>
                <a:off x="5900602" y="1193063"/>
                <a:ext cx="284947" cy="182312"/>
                <a:chOff x="5900602" y="1193063"/>
                <a:chExt cx="284947" cy="182312"/>
              </a:xfrm>
            </p:grpSpPr>
            <p:sp>
              <p:nvSpPr>
                <p:cNvPr id="10264" name="Google Shape;10264;p7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65" name="Google Shape;10265;p7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0266" name="Google Shape;10266;p76"/>
          <p:cNvGrpSpPr/>
          <p:nvPr/>
        </p:nvGrpSpPr>
        <p:grpSpPr>
          <a:xfrm>
            <a:off x="7238484" y="1193208"/>
            <a:ext cx="1219413" cy="1051365"/>
            <a:chOff x="7287122" y="1165658"/>
            <a:chExt cx="1219413" cy="1051365"/>
          </a:xfrm>
        </p:grpSpPr>
        <p:grpSp>
          <p:nvGrpSpPr>
            <p:cNvPr id="10267" name="Google Shape;10267;p76"/>
            <p:cNvGrpSpPr/>
            <p:nvPr/>
          </p:nvGrpSpPr>
          <p:grpSpPr>
            <a:xfrm>
              <a:off x="7287122" y="1969723"/>
              <a:ext cx="1219413" cy="247300"/>
              <a:chOff x="7287122" y="1969723"/>
              <a:chExt cx="1219413" cy="247300"/>
            </a:xfrm>
          </p:grpSpPr>
          <p:sp>
            <p:nvSpPr>
              <p:cNvPr id="10268" name="Google Shape;10268;p7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9" name="Google Shape;10269;p76"/>
              <p:cNvGrpSpPr/>
              <p:nvPr/>
            </p:nvGrpSpPr>
            <p:grpSpPr>
              <a:xfrm>
                <a:off x="7287122" y="2063892"/>
                <a:ext cx="1151753" cy="73428"/>
                <a:chOff x="7287122" y="2063892"/>
                <a:chExt cx="1151753" cy="73428"/>
              </a:xfrm>
            </p:grpSpPr>
            <p:sp>
              <p:nvSpPr>
                <p:cNvPr id="10270" name="Google Shape;10270;p7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71" name="Google Shape;10271;p7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0272" name="Google Shape;10272;p76"/>
            <p:cNvGrpSpPr/>
            <p:nvPr/>
          </p:nvGrpSpPr>
          <p:grpSpPr>
            <a:xfrm>
              <a:off x="7287122" y="1712201"/>
              <a:ext cx="1219403" cy="246767"/>
              <a:chOff x="7287122" y="1712201"/>
              <a:chExt cx="1219403" cy="246767"/>
            </a:xfrm>
          </p:grpSpPr>
          <p:sp>
            <p:nvSpPr>
              <p:cNvPr id="10273" name="Google Shape;10273;p7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4" name="Google Shape;10274;p76"/>
              <p:cNvGrpSpPr/>
              <p:nvPr/>
            </p:nvGrpSpPr>
            <p:grpSpPr>
              <a:xfrm>
                <a:off x="7287122" y="1842861"/>
                <a:ext cx="1005303" cy="73419"/>
                <a:chOff x="7287122" y="1842861"/>
                <a:chExt cx="1005303" cy="73419"/>
              </a:xfrm>
            </p:grpSpPr>
            <p:sp>
              <p:nvSpPr>
                <p:cNvPr id="10275" name="Google Shape;10275;p7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76" name="Google Shape;10276;p7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0277" name="Google Shape;10277;p76"/>
            <p:cNvGrpSpPr/>
            <p:nvPr/>
          </p:nvGrpSpPr>
          <p:grpSpPr>
            <a:xfrm>
              <a:off x="7287122" y="1447520"/>
              <a:ext cx="1219403" cy="286667"/>
              <a:chOff x="7287122" y="1447520"/>
              <a:chExt cx="1219403" cy="286667"/>
            </a:xfrm>
          </p:grpSpPr>
          <p:sp>
            <p:nvSpPr>
              <p:cNvPr id="10278" name="Google Shape;10278;p7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9" name="Google Shape;10279;p76"/>
              <p:cNvGrpSpPr/>
              <p:nvPr/>
            </p:nvGrpSpPr>
            <p:grpSpPr>
              <a:xfrm>
                <a:off x="7287122" y="1581977"/>
                <a:ext cx="852803" cy="73428"/>
                <a:chOff x="7287122" y="1581977"/>
                <a:chExt cx="852803" cy="73428"/>
              </a:xfrm>
            </p:grpSpPr>
            <p:sp>
              <p:nvSpPr>
                <p:cNvPr id="10280" name="Google Shape;10280;p7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81" name="Google Shape;10281;p7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0282" name="Google Shape;10282;p76"/>
            <p:cNvGrpSpPr/>
            <p:nvPr/>
          </p:nvGrpSpPr>
          <p:grpSpPr>
            <a:xfrm>
              <a:off x="7287122" y="1165658"/>
              <a:ext cx="1219403" cy="344253"/>
              <a:chOff x="7287122" y="1165658"/>
              <a:chExt cx="1219403" cy="344253"/>
            </a:xfrm>
          </p:grpSpPr>
          <p:sp>
            <p:nvSpPr>
              <p:cNvPr id="10283" name="Google Shape;10283;p7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4" name="Google Shape;10284;p76"/>
              <p:cNvGrpSpPr/>
              <p:nvPr/>
            </p:nvGrpSpPr>
            <p:grpSpPr>
              <a:xfrm>
                <a:off x="7287122" y="1341025"/>
                <a:ext cx="695703" cy="73419"/>
                <a:chOff x="7287122" y="1341025"/>
                <a:chExt cx="695703" cy="73419"/>
              </a:xfrm>
            </p:grpSpPr>
            <p:sp>
              <p:nvSpPr>
                <p:cNvPr id="10285" name="Google Shape;10285;p7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86" name="Google Shape;10286;p7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90" name="Shape 10290"/>
        <p:cNvGrpSpPr/>
        <p:nvPr/>
      </p:nvGrpSpPr>
      <p:grpSpPr>
        <a:xfrm>
          <a:off x="0" y="0"/>
          <a:ext cx="0" cy="0"/>
          <a:chOff x="0" y="0"/>
          <a:chExt cx="0" cy="0"/>
        </a:xfrm>
      </p:grpSpPr>
      <p:sp>
        <p:nvSpPr>
          <p:cNvPr id="10291" name="Google Shape;10291;p7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0292" name="Google Shape;10292;p77"/>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0293" name="Google Shape;10293;p77"/>
          <p:cNvGrpSpPr/>
          <p:nvPr/>
        </p:nvGrpSpPr>
        <p:grpSpPr>
          <a:xfrm>
            <a:off x="866243" y="2291587"/>
            <a:ext cx="415546" cy="355053"/>
            <a:chOff x="866243" y="2291587"/>
            <a:chExt cx="415546" cy="355053"/>
          </a:xfrm>
        </p:grpSpPr>
        <p:sp>
          <p:nvSpPr>
            <p:cNvPr id="10294" name="Google Shape;10294;p77"/>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7"/>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7"/>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7"/>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7"/>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9" name="Google Shape;10299;p77"/>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0" name="Google Shape;10300;p77"/>
          <p:cNvGrpSpPr/>
          <p:nvPr/>
        </p:nvGrpSpPr>
        <p:grpSpPr>
          <a:xfrm>
            <a:off x="1958520" y="2302574"/>
            <a:ext cx="359213" cy="327807"/>
            <a:chOff x="1958520" y="2302574"/>
            <a:chExt cx="359213" cy="327807"/>
          </a:xfrm>
        </p:grpSpPr>
        <p:sp>
          <p:nvSpPr>
            <p:cNvPr id="10301" name="Google Shape;10301;p77"/>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7"/>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7"/>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77"/>
          <p:cNvGrpSpPr/>
          <p:nvPr/>
        </p:nvGrpSpPr>
        <p:grpSpPr>
          <a:xfrm>
            <a:off x="2579882" y="2287427"/>
            <a:ext cx="207582" cy="359594"/>
            <a:chOff x="2656082" y="2287427"/>
            <a:chExt cx="207582" cy="359594"/>
          </a:xfrm>
        </p:grpSpPr>
        <p:sp>
          <p:nvSpPr>
            <p:cNvPr id="10305" name="Google Shape;10305;p77"/>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7"/>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7"/>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7"/>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77"/>
          <p:cNvGrpSpPr/>
          <p:nvPr/>
        </p:nvGrpSpPr>
        <p:grpSpPr>
          <a:xfrm>
            <a:off x="3049653" y="2321468"/>
            <a:ext cx="362991" cy="290018"/>
            <a:chOff x="3049653" y="2321468"/>
            <a:chExt cx="362991" cy="290018"/>
          </a:xfrm>
        </p:grpSpPr>
        <p:sp>
          <p:nvSpPr>
            <p:cNvPr id="10310" name="Google Shape;10310;p77"/>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7"/>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7"/>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7"/>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77"/>
          <p:cNvGrpSpPr/>
          <p:nvPr/>
        </p:nvGrpSpPr>
        <p:grpSpPr>
          <a:xfrm>
            <a:off x="3564243" y="2289904"/>
            <a:ext cx="422342" cy="355243"/>
            <a:chOff x="3564243" y="2289904"/>
            <a:chExt cx="422342" cy="355243"/>
          </a:xfrm>
        </p:grpSpPr>
        <p:sp>
          <p:nvSpPr>
            <p:cNvPr id="10315" name="Google Shape;10315;p77"/>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7"/>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7"/>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7"/>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7"/>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0" name="Google Shape;10320;p77"/>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1" name="Google Shape;10321;p77"/>
          <p:cNvGrpSpPr/>
          <p:nvPr/>
        </p:nvGrpSpPr>
        <p:grpSpPr>
          <a:xfrm>
            <a:off x="4687894" y="2289713"/>
            <a:ext cx="359594" cy="353909"/>
            <a:chOff x="4687894" y="2289713"/>
            <a:chExt cx="359594" cy="353909"/>
          </a:xfrm>
        </p:grpSpPr>
        <p:sp>
          <p:nvSpPr>
            <p:cNvPr id="10322" name="Google Shape;10322;p77"/>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7"/>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7"/>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5" name="Google Shape;10325;p77"/>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6" name="Google Shape;10326;p77"/>
          <p:cNvGrpSpPr/>
          <p:nvPr/>
        </p:nvGrpSpPr>
        <p:grpSpPr>
          <a:xfrm>
            <a:off x="6372624" y="2308227"/>
            <a:ext cx="263567" cy="317614"/>
            <a:chOff x="6421399" y="2308227"/>
            <a:chExt cx="263567" cy="317614"/>
          </a:xfrm>
        </p:grpSpPr>
        <p:sp>
          <p:nvSpPr>
            <p:cNvPr id="10327" name="Google Shape;10327;p77"/>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7"/>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7"/>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7"/>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1" name="Google Shape;10331;p77"/>
          <p:cNvGrpSpPr/>
          <p:nvPr/>
        </p:nvGrpSpPr>
        <p:grpSpPr>
          <a:xfrm>
            <a:off x="6870193" y="2295620"/>
            <a:ext cx="360356" cy="343462"/>
            <a:chOff x="6870193" y="2295620"/>
            <a:chExt cx="360356" cy="343462"/>
          </a:xfrm>
        </p:grpSpPr>
        <p:sp>
          <p:nvSpPr>
            <p:cNvPr id="10332" name="Google Shape;10332;p77"/>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7"/>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77"/>
          <p:cNvGrpSpPr/>
          <p:nvPr/>
        </p:nvGrpSpPr>
        <p:grpSpPr>
          <a:xfrm>
            <a:off x="7441465" y="2302860"/>
            <a:ext cx="342192" cy="327140"/>
            <a:chOff x="7441465" y="2302860"/>
            <a:chExt cx="342192" cy="327140"/>
          </a:xfrm>
        </p:grpSpPr>
        <p:sp>
          <p:nvSpPr>
            <p:cNvPr id="10335" name="Google Shape;10335;p77"/>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7"/>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77"/>
          <p:cNvGrpSpPr/>
          <p:nvPr/>
        </p:nvGrpSpPr>
        <p:grpSpPr>
          <a:xfrm>
            <a:off x="7989683" y="2350207"/>
            <a:ext cx="332761" cy="234066"/>
            <a:chOff x="7989683" y="2350207"/>
            <a:chExt cx="332761" cy="234066"/>
          </a:xfrm>
        </p:grpSpPr>
        <p:sp>
          <p:nvSpPr>
            <p:cNvPr id="10338" name="Google Shape;10338;p77"/>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7"/>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7"/>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7"/>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7"/>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7"/>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77"/>
          <p:cNvGrpSpPr/>
          <p:nvPr/>
        </p:nvGrpSpPr>
        <p:grpSpPr>
          <a:xfrm>
            <a:off x="5823294" y="2309751"/>
            <a:ext cx="315327" cy="314978"/>
            <a:chOff x="5823294" y="2309751"/>
            <a:chExt cx="315327" cy="314978"/>
          </a:xfrm>
        </p:grpSpPr>
        <p:sp>
          <p:nvSpPr>
            <p:cNvPr id="10345" name="Google Shape;10345;p77"/>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7"/>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7"/>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7"/>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7"/>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7"/>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7"/>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7"/>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7"/>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7"/>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7"/>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7"/>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7"/>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7"/>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7"/>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7"/>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7"/>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2" name="Google Shape;10362;p77"/>
          <p:cNvGrpSpPr/>
          <p:nvPr/>
        </p:nvGrpSpPr>
        <p:grpSpPr>
          <a:xfrm>
            <a:off x="2497275" y="2744159"/>
            <a:ext cx="370930" cy="370549"/>
            <a:chOff x="2497275" y="2744159"/>
            <a:chExt cx="370930" cy="370549"/>
          </a:xfrm>
        </p:grpSpPr>
        <p:sp>
          <p:nvSpPr>
            <p:cNvPr id="10363" name="Google Shape;10363;p77"/>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7"/>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7"/>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7"/>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7"/>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7"/>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9" name="Google Shape;10369;p77"/>
          <p:cNvGrpSpPr/>
          <p:nvPr/>
        </p:nvGrpSpPr>
        <p:grpSpPr>
          <a:xfrm>
            <a:off x="860940" y="2746477"/>
            <a:ext cx="371883" cy="365691"/>
            <a:chOff x="860940" y="2746477"/>
            <a:chExt cx="371883" cy="365691"/>
          </a:xfrm>
        </p:grpSpPr>
        <p:sp>
          <p:nvSpPr>
            <p:cNvPr id="10370" name="Google Shape;10370;p77"/>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7"/>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7"/>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7"/>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7"/>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5" name="Google Shape;10375;p77"/>
          <p:cNvGrpSpPr/>
          <p:nvPr/>
        </p:nvGrpSpPr>
        <p:grpSpPr>
          <a:xfrm>
            <a:off x="1493849" y="2775533"/>
            <a:ext cx="283985" cy="341080"/>
            <a:chOff x="1493849" y="2775533"/>
            <a:chExt cx="283985" cy="341080"/>
          </a:xfrm>
        </p:grpSpPr>
        <p:sp>
          <p:nvSpPr>
            <p:cNvPr id="10376" name="Google Shape;10376;p77"/>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7"/>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8" name="Google Shape;10378;p77"/>
          <p:cNvGrpSpPr/>
          <p:nvPr/>
        </p:nvGrpSpPr>
        <p:grpSpPr>
          <a:xfrm>
            <a:off x="1952836" y="2774422"/>
            <a:ext cx="372835" cy="342573"/>
            <a:chOff x="1952836" y="2774422"/>
            <a:chExt cx="372835" cy="342573"/>
          </a:xfrm>
        </p:grpSpPr>
        <p:sp>
          <p:nvSpPr>
            <p:cNvPr id="10379" name="Google Shape;10379;p77"/>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7"/>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7"/>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2" name="Google Shape;10382;p77"/>
          <p:cNvGrpSpPr/>
          <p:nvPr/>
        </p:nvGrpSpPr>
        <p:grpSpPr>
          <a:xfrm>
            <a:off x="3079916" y="2744477"/>
            <a:ext cx="332729" cy="372518"/>
            <a:chOff x="3079916" y="2744477"/>
            <a:chExt cx="332729" cy="372518"/>
          </a:xfrm>
        </p:grpSpPr>
        <p:sp>
          <p:nvSpPr>
            <p:cNvPr id="10383" name="Google Shape;10383;p77"/>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7"/>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7"/>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6" name="Google Shape;10386;p77"/>
          <p:cNvGrpSpPr/>
          <p:nvPr/>
        </p:nvGrpSpPr>
        <p:grpSpPr>
          <a:xfrm>
            <a:off x="3620576" y="2745525"/>
            <a:ext cx="336889" cy="355592"/>
            <a:chOff x="3620576" y="2745525"/>
            <a:chExt cx="336889" cy="355592"/>
          </a:xfrm>
        </p:grpSpPr>
        <p:sp>
          <p:nvSpPr>
            <p:cNvPr id="10387" name="Google Shape;10387;p77"/>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7"/>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77"/>
          <p:cNvGrpSpPr/>
          <p:nvPr/>
        </p:nvGrpSpPr>
        <p:grpSpPr>
          <a:xfrm>
            <a:off x="4126815" y="2760704"/>
            <a:ext cx="380393" cy="363118"/>
            <a:chOff x="4126815" y="2760704"/>
            <a:chExt cx="380393" cy="363118"/>
          </a:xfrm>
        </p:grpSpPr>
        <p:sp>
          <p:nvSpPr>
            <p:cNvPr id="10390" name="Google Shape;10390;p77"/>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7"/>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7"/>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7"/>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4" name="Google Shape;10394;p77"/>
          <p:cNvGrpSpPr/>
          <p:nvPr/>
        </p:nvGrpSpPr>
        <p:grpSpPr>
          <a:xfrm>
            <a:off x="4675986" y="2745684"/>
            <a:ext cx="381346" cy="368644"/>
            <a:chOff x="4675986" y="2745684"/>
            <a:chExt cx="381346" cy="368644"/>
          </a:xfrm>
        </p:grpSpPr>
        <p:sp>
          <p:nvSpPr>
            <p:cNvPr id="10395" name="Google Shape;10395;p77"/>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7"/>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7" name="Google Shape;10397;p77"/>
          <p:cNvGrpSpPr/>
          <p:nvPr/>
        </p:nvGrpSpPr>
        <p:grpSpPr>
          <a:xfrm>
            <a:off x="5220616" y="2791061"/>
            <a:ext cx="373185" cy="302466"/>
            <a:chOff x="5220616" y="2791061"/>
            <a:chExt cx="373185" cy="302466"/>
          </a:xfrm>
        </p:grpSpPr>
        <p:sp>
          <p:nvSpPr>
            <p:cNvPr id="10398" name="Google Shape;10398;p77"/>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7"/>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7"/>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7"/>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7"/>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7"/>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7"/>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7"/>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7"/>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7"/>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7"/>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7"/>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7"/>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7"/>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7"/>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7"/>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7"/>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7"/>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6" name="Google Shape;10416;p77"/>
          <p:cNvGrpSpPr/>
          <p:nvPr/>
        </p:nvGrpSpPr>
        <p:grpSpPr>
          <a:xfrm>
            <a:off x="5788661" y="2772517"/>
            <a:ext cx="284366" cy="344097"/>
            <a:chOff x="5864861" y="2772517"/>
            <a:chExt cx="284366" cy="344097"/>
          </a:xfrm>
        </p:grpSpPr>
        <p:sp>
          <p:nvSpPr>
            <p:cNvPr id="10417" name="Google Shape;10417;p77"/>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7"/>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7"/>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7"/>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7"/>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7"/>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3" name="Google Shape;10423;p77"/>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4" name="Google Shape;10424;p77"/>
          <p:cNvGrpSpPr/>
          <p:nvPr/>
        </p:nvGrpSpPr>
        <p:grpSpPr>
          <a:xfrm>
            <a:off x="6974158" y="2789537"/>
            <a:ext cx="255247" cy="327458"/>
            <a:chOff x="6974158" y="2789537"/>
            <a:chExt cx="255247" cy="327458"/>
          </a:xfrm>
        </p:grpSpPr>
        <p:sp>
          <p:nvSpPr>
            <p:cNvPr id="10425" name="Google Shape;10425;p77"/>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7"/>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7"/>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7"/>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7"/>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7"/>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1" name="Google Shape;10431;p77"/>
          <p:cNvGrpSpPr/>
          <p:nvPr/>
        </p:nvGrpSpPr>
        <p:grpSpPr>
          <a:xfrm>
            <a:off x="7530697" y="2790299"/>
            <a:ext cx="244291" cy="326314"/>
            <a:chOff x="7530697" y="2790299"/>
            <a:chExt cx="244291" cy="326314"/>
          </a:xfrm>
        </p:grpSpPr>
        <p:sp>
          <p:nvSpPr>
            <p:cNvPr id="10432" name="Google Shape;10432;p77"/>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7"/>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7"/>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7"/>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7"/>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7"/>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8" name="Google Shape;10438;p77"/>
          <p:cNvGrpSpPr/>
          <p:nvPr/>
        </p:nvGrpSpPr>
        <p:grpSpPr>
          <a:xfrm>
            <a:off x="7988191" y="2832248"/>
            <a:ext cx="332348" cy="283985"/>
            <a:chOff x="7988191" y="2832248"/>
            <a:chExt cx="332348" cy="283985"/>
          </a:xfrm>
        </p:grpSpPr>
        <p:sp>
          <p:nvSpPr>
            <p:cNvPr id="10439" name="Google Shape;10439;p77"/>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7"/>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7"/>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2" name="Google Shape;10442;p77"/>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3" name="Google Shape;10443;p77"/>
          <p:cNvGrpSpPr/>
          <p:nvPr/>
        </p:nvGrpSpPr>
        <p:grpSpPr>
          <a:xfrm>
            <a:off x="3588440" y="3258368"/>
            <a:ext cx="364484" cy="262423"/>
            <a:chOff x="3588440" y="3258368"/>
            <a:chExt cx="364484" cy="262423"/>
          </a:xfrm>
        </p:grpSpPr>
        <p:sp>
          <p:nvSpPr>
            <p:cNvPr id="10444" name="Google Shape;10444;p77"/>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7"/>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7"/>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7"/>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7"/>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7"/>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0" name="Google Shape;10450;p77"/>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1" name="Google Shape;10451;p77"/>
          <p:cNvGrpSpPr/>
          <p:nvPr/>
        </p:nvGrpSpPr>
        <p:grpSpPr>
          <a:xfrm>
            <a:off x="5765817" y="3227724"/>
            <a:ext cx="364865" cy="324822"/>
            <a:chOff x="5765817" y="3227724"/>
            <a:chExt cx="364865" cy="324822"/>
          </a:xfrm>
        </p:grpSpPr>
        <p:sp>
          <p:nvSpPr>
            <p:cNvPr id="10452" name="Google Shape;10452;p77"/>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7"/>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7"/>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5" name="Google Shape;10455;p77"/>
          <p:cNvGrpSpPr/>
          <p:nvPr/>
        </p:nvGrpSpPr>
        <p:grpSpPr>
          <a:xfrm>
            <a:off x="6228583" y="3237664"/>
            <a:ext cx="446539" cy="303895"/>
            <a:chOff x="6228583" y="3237664"/>
            <a:chExt cx="446539" cy="303895"/>
          </a:xfrm>
        </p:grpSpPr>
        <p:sp>
          <p:nvSpPr>
            <p:cNvPr id="10456" name="Google Shape;10456;p77"/>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7"/>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7"/>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7"/>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7"/>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7"/>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7"/>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7"/>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7"/>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7"/>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7"/>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7"/>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7"/>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7"/>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7"/>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7"/>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7"/>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3" name="Google Shape;10473;p77"/>
          <p:cNvGrpSpPr/>
          <p:nvPr/>
        </p:nvGrpSpPr>
        <p:grpSpPr>
          <a:xfrm>
            <a:off x="865862" y="3207306"/>
            <a:ext cx="364484" cy="364897"/>
            <a:chOff x="865862" y="3207306"/>
            <a:chExt cx="364484" cy="364897"/>
          </a:xfrm>
        </p:grpSpPr>
        <p:sp>
          <p:nvSpPr>
            <p:cNvPr id="10474" name="Google Shape;10474;p77"/>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7"/>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7"/>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7"/>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7"/>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7"/>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7"/>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7"/>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7"/>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7"/>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7"/>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7"/>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7"/>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7"/>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8" name="Google Shape;10488;p77"/>
          <p:cNvGrpSpPr/>
          <p:nvPr/>
        </p:nvGrpSpPr>
        <p:grpSpPr>
          <a:xfrm>
            <a:off x="1404617" y="3226962"/>
            <a:ext cx="370168" cy="325965"/>
            <a:chOff x="1404617" y="3226962"/>
            <a:chExt cx="370168" cy="325965"/>
          </a:xfrm>
        </p:grpSpPr>
        <p:sp>
          <p:nvSpPr>
            <p:cNvPr id="10489" name="Google Shape;10489;p77"/>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7"/>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7"/>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7"/>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7"/>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7"/>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7"/>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7"/>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7"/>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8" name="Google Shape;10498;p77"/>
          <p:cNvGrpSpPr/>
          <p:nvPr/>
        </p:nvGrpSpPr>
        <p:grpSpPr>
          <a:xfrm>
            <a:off x="1954741" y="3212419"/>
            <a:ext cx="366389" cy="354481"/>
            <a:chOff x="1954741" y="3212419"/>
            <a:chExt cx="366389" cy="354481"/>
          </a:xfrm>
        </p:grpSpPr>
        <p:sp>
          <p:nvSpPr>
            <p:cNvPr id="10499" name="Google Shape;10499;p77"/>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7"/>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7"/>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7"/>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7"/>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7"/>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7"/>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6" name="Google Shape;10506;p77"/>
          <p:cNvGrpSpPr/>
          <p:nvPr/>
        </p:nvGrpSpPr>
        <p:grpSpPr>
          <a:xfrm>
            <a:off x="3043239" y="3215626"/>
            <a:ext cx="366008" cy="348670"/>
            <a:chOff x="3043239" y="3215626"/>
            <a:chExt cx="366008" cy="348670"/>
          </a:xfrm>
        </p:grpSpPr>
        <p:sp>
          <p:nvSpPr>
            <p:cNvPr id="10507" name="Google Shape;10507;p77"/>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7"/>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9" name="Google Shape;10509;p77"/>
          <p:cNvGrpSpPr/>
          <p:nvPr/>
        </p:nvGrpSpPr>
        <p:grpSpPr>
          <a:xfrm>
            <a:off x="4218333" y="3184982"/>
            <a:ext cx="209107" cy="383442"/>
            <a:chOff x="4218333" y="3184982"/>
            <a:chExt cx="209107" cy="383442"/>
          </a:xfrm>
        </p:grpSpPr>
        <p:sp>
          <p:nvSpPr>
            <p:cNvPr id="10510" name="Google Shape;10510;p77"/>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7"/>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2" name="Google Shape;10512;p77"/>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3" name="Google Shape;10513;p77"/>
          <p:cNvGrpSpPr/>
          <p:nvPr/>
        </p:nvGrpSpPr>
        <p:grpSpPr>
          <a:xfrm>
            <a:off x="6896644" y="3216007"/>
            <a:ext cx="322917" cy="347876"/>
            <a:chOff x="6896644" y="3216007"/>
            <a:chExt cx="322917" cy="347876"/>
          </a:xfrm>
        </p:grpSpPr>
        <p:sp>
          <p:nvSpPr>
            <p:cNvPr id="10514" name="Google Shape;10514;p77"/>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7"/>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7"/>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7"/>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7"/>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7"/>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7"/>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1" name="Google Shape;10521;p77"/>
          <p:cNvGrpSpPr/>
          <p:nvPr/>
        </p:nvGrpSpPr>
        <p:grpSpPr>
          <a:xfrm>
            <a:off x="7429366" y="3223183"/>
            <a:ext cx="334634" cy="333904"/>
            <a:chOff x="7429366" y="3223183"/>
            <a:chExt cx="334634" cy="333904"/>
          </a:xfrm>
        </p:grpSpPr>
        <p:sp>
          <p:nvSpPr>
            <p:cNvPr id="10522" name="Google Shape;10522;p77"/>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7"/>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4" name="Google Shape;10524;p77"/>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5" name="Google Shape;10525;p77"/>
          <p:cNvGrpSpPr/>
          <p:nvPr/>
        </p:nvGrpSpPr>
        <p:grpSpPr>
          <a:xfrm>
            <a:off x="5216456" y="3725484"/>
            <a:ext cx="356196" cy="265631"/>
            <a:chOff x="5216456" y="3725484"/>
            <a:chExt cx="356196" cy="265631"/>
          </a:xfrm>
        </p:grpSpPr>
        <p:sp>
          <p:nvSpPr>
            <p:cNvPr id="10526" name="Google Shape;10526;p77"/>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7"/>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8" name="Google Shape;10528;p77"/>
          <p:cNvGrpSpPr/>
          <p:nvPr/>
        </p:nvGrpSpPr>
        <p:grpSpPr>
          <a:xfrm>
            <a:off x="6849393" y="3733994"/>
            <a:ext cx="355053" cy="248038"/>
            <a:chOff x="6849393" y="3733994"/>
            <a:chExt cx="355053" cy="248038"/>
          </a:xfrm>
        </p:grpSpPr>
        <p:sp>
          <p:nvSpPr>
            <p:cNvPr id="10529" name="Google Shape;10529;p77"/>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7"/>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7"/>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7"/>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7"/>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4" name="Google Shape;10534;p77"/>
          <p:cNvGrpSpPr/>
          <p:nvPr/>
        </p:nvGrpSpPr>
        <p:grpSpPr>
          <a:xfrm>
            <a:off x="7918997" y="3714687"/>
            <a:ext cx="392111" cy="280206"/>
            <a:chOff x="7918997" y="3714687"/>
            <a:chExt cx="392111" cy="280206"/>
          </a:xfrm>
        </p:grpSpPr>
        <p:sp>
          <p:nvSpPr>
            <p:cNvPr id="10535" name="Google Shape;10535;p77"/>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7"/>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7"/>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7"/>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7"/>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0" name="Google Shape;10540;p77"/>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1" name="Google Shape;10541;p77"/>
          <p:cNvGrpSpPr/>
          <p:nvPr/>
        </p:nvGrpSpPr>
        <p:grpSpPr>
          <a:xfrm>
            <a:off x="1408777" y="3680964"/>
            <a:ext cx="357720" cy="355148"/>
            <a:chOff x="1408777" y="3680964"/>
            <a:chExt cx="357720" cy="355148"/>
          </a:xfrm>
        </p:grpSpPr>
        <p:sp>
          <p:nvSpPr>
            <p:cNvPr id="10542" name="Google Shape;10542;p77"/>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7"/>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7"/>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7"/>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7"/>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7" name="Google Shape;10547;p77"/>
          <p:cNvGrpSpPr/>
          <p:nvPr/>
        </p:nvGrpSpPr>
        <p:grpSpPr>
          <a:xfrm>
            <a:off x="1952836" y="3680964"/>
            <a:ext cx="357720" cy="355148"/>
            <a:chOff x="1952836" y="3680964"/>
            <a:chExt cx="357720" cy="355148"/>
          </a:xfrm>
        </p:grpSpPr>
        <p:sp>
          <p:nvSpPr>
            <p:cNvPr id="10548" name="Google Shape;10548;p77"/>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7"/>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7"/>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7"/>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7"/>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3" name="Google Shape;10553;p77"/>
          <p:cNvGrpSpPr/>
          <p:nvPr/>
        </p:nvGrpSpPr>
        <p:grpSpPr>
          <a:xfrm>
            <a:off x="2496894" y="3680964"/>
            <a:ext cx="357720" cy="355148"/>
            <a:chOff x="2496894" y="3680964"/>
            <a:chExt cx="357720" cy="355148"/>
          </a:xfrm>
        </p:grpSpPr>
        <p:sp>
          <p:nvSpPr>
            <p:cNvPr id="10554" name="Google Shape;10554;p77"/>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7"/>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7"/>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7"/>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7"/>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77"/>
          <p:cNvGrpSpPr/>
          <p:nvPr/>
        </p:nvGrpSpPr>
        <p:grpSpPr>
          <a:xfrm>
            <a:off x="3040984" y="3681059"/>
            <a:ext cx="356164" cy="355815"/>
            <a:chOff x="3040984" y="3681059"/>
            <a:chExt cx="356164" cy="355815"/>
          </a:xfrm>
        </p:grpSpPr>
        <p:sp>
          <p:nvSpPr>
            <p:cNvPr id="10560" name="Google Shape;10560;p77"/>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7"/>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7"/>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3" name="Google Shape;10563;p77"/>
          <p:cNvGrpSpPr/>
          <p:nvPr/>
        </p:nvGrpSpPr>
        <p:grpSpPr>
          <a:xfrm>
            <a:off x="3584280" y="3699191"/>
            <a:ext cx="358069" cy="317995"/>
            <a:chOff x="3584280" y="3699191"/>
            <a:chExt cx="358069" cy="317995"/>
          </a:xfrm>
        </p:grpSpPr>
        <p:sp>
          <p:nvSpPr>
            <p:cNvPr id="10564" name="Google Shape;10564;p77"/>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7"/>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7"/>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7"/>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8" name="Google Shape;10568;p77"/>
          <p:cNvGrpSpPr/>
          <p:nvPr/>
        </p:nvGrpSpPr>
        <p:grpSpPr>
          <a:xfrm>
            <a:off x="4129482" y="3681059"/>
            <a:ext cx="355402" cy="354291"/>
            <a:chOff x="4129482" y="3681059"/>
            <a:chExt cx="355402" cy="354291"/>
          </a:xfrm>
        </p:grpSpPr>
        <p:sp>
          <p:nvSpPr>
            <p:cNvPr id="10569" name="Google Shape;10569;p77"/>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7"/>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7"/>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7"/>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3" name="Google Shape;10573;p77"/>
          <p:cNvGrpSpPr/>
          <p:nvPr/>
        </p:nvGrpSpPr>
        <p:grpSpPr>
          <a:xfrm>
            <a:off x="4673540" y="3680297"/>
            <a:ext cx="355434" cy="355815"/>
            <a:chOff x="4673540" y="3680297"/>
            <a:chExt cx="355434" cy="355815"/>
          </a:xfrm>
        </p:grpSpPr>
        <p:sp>
          <p:nvSpPr>
            <p:cNvPr id="10574" name="Google Shape;10574;p77"/>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7"/>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7"/>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7" name="Google Shape;10577;p77"/>
          <p:cNvGrpSpPr/>
          <p:nvPr/>
        </p:nvGrpSpPr>
        <p:grpSpPr>
          <a:xfrm>
            <a:off x="5779408" y="3699191"/>
            <a:ext cx="317645" cy="318757"/>
            <a:chOff x="5779408" y="3699191"/>
            <a:chExt cx="317645" cy="318757"/>
          </a:xfrm>
        </p:grpSpPr>
        <p:sp>
          <p:nvSpPr>
            <p:cNvPr id="10578" name="Google Shape;10578;p77"/>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7"/>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0" name="Google Shape;10580;p77"/>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1" name="Google Shape;10581;p77"/>
          <p:cNvGrpSpPr/>
          <p:nvPr/>
        </p:nvGrpSpPr>
        <p:grpSpPr>
          <a:xfrm>
            <a:off x="7390435" y="3680868"/>
            <a:ext cx="372073" cy="355243"/>
            <a:chOff x="7390435" y="3680868"/>
            <a:chExt cx="372073" cy="355243"/>
          </a:xfrm>
        </p:grpSpPr>
        <p:sp>
          <p:nvSpPr>
            <p:cNvPr id="10582" name="Google Shape;10582;p77"/>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7"/>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7"/>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7"/>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7"/>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7"/>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8" name="Google Shape;10588;p77"/>
          <p:cNvGrpSpPr/>
          <p:nvPr/>
        </p:nvGrpSpPr>
        <p:grpSpPr>
          <a:xfrm>
            <a:off x="1421638" y="4125629"/>
            <a:ext cx="374709" cy="374010"/>
            <a:chOff x="1421638" y="4125629"/>
            <a:chExt cx="374709" cy="374010"/>
          </a:xfrm>
        </p:grpSpPr>
        <p:sp>
          <p:nvSpPr>
            <p:cNvPr id="10589" name="Google Shape;10589;p77"/>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7"/>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1" name="Google Shape;10591;p77"/>
          <p:cNvGrpSpPr/>
          <p:nvPr/>
        </p:nvGrpSpPr>
        <p:grpSpPr>
          <a:xfrm>
            <a:off x="1973254" y="4156304"/>
            <a:ext cx="357720" cy="342192"/>
            <a:chOff x="1973254" y="4156304"/>
            <a:chExt cx="357720" cy="342192"/>
          </a:xfrm>
        </p:grpSpPr>
        <p:sp>
          <p:nvSpPr>
            <p:cNvPr id="10592" name="Google Shape;10592;p77"/>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7"/>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7"/>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7"/>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7"/>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7"/>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8" name="Google Shape;10598;p77"/>
          <p:cNvGrpSpPr/>
          <p:nvPr/>
        </p:nvGrpSpPr>
        <p:grpSpPr>
          <a:xfrm>
            <a:off x="2523759" y="4135505"/>
            <a:ext cx="341049" cy="340318"/>
            <a:chOff x="2523759" y="4135505"/>
            <a:chExt cx="341049" cy="340318"/>
          </a:xfrm>
        </p:grpSpPr>
        <p:sp>
          <p:nvSpPr>
            <p:cNvPr id="10599" name="Google Shape;10599;p77"/>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7"/>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77"/>
          <p:cNvGrpSpPr/>
          <p:nvPr/>
        </p:nvGrpSpPr>
        <p:grpSpPr>
          <a:xfrm>
            <a:off x="3040603" y="4130360"/>
            <a:ext cx="392079" cy="350353"/>
            <a:chOff x="3040603" y="4130360"/>
            <a:chExt cx="392079" cy="350353"/>
          </a:xfrm>
        </p:grpSpPr>
        <p:sp>
          <p:nvSpPr>
            <p:cNvPr id="10602" name="Google Shape;10602;p77"/>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7"/>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7"/>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7"/>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7"/>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7"/>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7"/>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7"/>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7"/>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7"/>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2" name="Google Shape;10612;p77"/>
          <p:cNvGrpSpPr/>
          <p:nvPr/>
        </p:nvGrpSpPr>
        <p:grpSpPr>
          <a:xfrm>
            <a:off x="3662144" y="4135505"/>
            <a:ext cx="232955" cy="340318"/>
            <a:chOff x="3662144" y="4135505"/>
            <a:chExt cx="232955" cy="340318"/>
          </a:xfrm>
        </p:grpSpPr>
        <p:sp>
          <p:nvSpPr>
            <p:cNvPr id="10613" name="Google Shape;10613;p77"/>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7"/>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7"/>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7"/>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7" name="Google Shape;10617;p77"/>
          <p:cNvGrpSpPr/>
          <p:nvPr/>
        </p:nvGrpSpPr>
        <p:grpSpPr>
          <a:xfrm>
            <a:off x="4149138" y="4121151"/>
            <a:ext cx="344065" cy="368644"/>
            <a:chOff x="4149138" y="4121151"/>
            <a:chExt cx="344065" cy="368644"/>
          </a:xfrm>
        </p:grpSpPr>
        <p:sp>
          <p:nvSpPr>
            <p:cNvPr id="10618" name="Google Shape;10618;p77"/>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7"/>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7"/>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7"/>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7"/>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7"/>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7"/>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7"/>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7"/>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7"/>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7"/>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7"/>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0" name="Google Shape;10630;p77"/>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1" name="Google Shape;10631;p77"/>
          <p:cNvGrpSpPr/>
          <p:nvPr/>
        </p:nvGrpSpPr>
        <p:grpSpPr>
          <a:xfrm>
            <a:off x="5206262" y="4174817"/>
            <a:ext cx="397763" cy="262804"/>
            <a:chOff x="5206262" y="4174817"/>
            <a:chExt cx="397763" cy="262804"/>
          </a:xfrm>
        </p:grpSpPr>
        <p:sp>
          <p:nvSpPr>
            <p:cNvPr id="10632" name="Google Shape;10632;p77"/>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7"/>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7"/>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7"/>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7"/>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7"/>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7"/>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77"/>
          <p:cNvGrpSpPr/>
          <p:nvPr/>
        </p:nvGrpSpPr>
        <p:grpSpPr>
          <a:xfrm>
            <a:off x="5727616" y="4204699"/>
            <a:ext cx="440505" cy="290018"/>
            <a:chOff x="5727616" y="4204699"/>
            <a:chExt cx="440505" cy="290018"/>
          </a:xfrm>
        </p:grpSpPr>
        <p:sp>
          <p:nvSpPr>
            <p:cNvPr id="10640" name="Google Shape;10640;p77"/>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7"/>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7"/>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7"/>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7"/>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7"/>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7"/>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7"/>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77"/>
          <p:cNvGrpSpPr/>
          <p:nvPr/>
        </p:nvGrpSpPr>
        <p:grpSpPr>
          <a:xfrm>
            <a:off x="6410063" y="4135124"/>
            <a:ext cx="159950" cy="364516"/>
            <a:chOff x="6410063" y="4135124"/>
            <a:chExt cx="159950" cy="364516"/>
          </a:xfrm>
        </p:grpSpPr>
        <p:sp>
          <p:nvSpPr>
            <p:cNvPr id="10649" name="Google Shape;10649;p77"/>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7"/>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7"/>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7"/>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77"/>
          <p:cNvGrpSpPr/>
          <p:nvPr/>
        </p:nvGrpSpPr>
        <p:grpSpPr>
          <a:xfrm>
            <a:off x="6924652" y="4135505"/>
            <a:ext cx="214378" cy="364135"/>
            <a:chOff x="6924652" y="4135505"/>
            <a:chExt cx="214378" cy="364135"/>
          </a:xfrm>
        </p:grpSpPr>
        <p:sp>
          <p:nvSpPr>
            <p:cNvPr id="10654" name="Google Shape;10654;p77"/>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7"/>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7"/>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7"/>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8" name="Google Shape;10658;p77"/>
          <p:cNvGrpSpPr/>
          <p:nvPr/>
        </p:nvGrpSpPr>
        <p:grpSpPr>
          <a:xfrm>
            <a:off x="7384751" y="4147984"/>
            <a:ext cx="380012" cy="351274"/>
            <a:chOff x="7384751" y="4147984"/>
            <a:chExt cx="380012" cy="351274"/>
          </a:xfrm>
        </p:grpSpPr>
        <p:sp>
          <p:nvSpPr>
            <p:cNvPr id="10659" name="Google Shape;10659;p77"/>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7"/>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7"/>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7"/>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7"/>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67" name="Shape 10667"/>
        <p:cNvGrpSpPr/>
        <p:nvPr/>
      </p:nvGrpSpPr>
      <p:grpSpPr>
        <a:xfrm>
          <a:off x="0" y="0"/>
          <a:ext cx="0" cy="0"/>
          <a:chOff x="0" y="0"/>
          <a:chExt cx="0" cy="0"/>
        </a:xfrm>
      </p:grpSpPr>
      <p:sp>
        <p:nvSpPr>
          <p:cNvPr id="10668" name="Google Shape;10668;p78"/>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69" name="Google Shape;10669;p78"/>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a:t>
            </a:r>
            <a:r>
              <a:rPr lang="en">
                <a:latin typeface="Arial"/>
                <a:ea typeface="Arial"/>
                <a:cs typeface="Arial"/>
                <a:sym typeface="Arial"/>
              </a:rPr>
              <a:t>Icons</a:t>
            </a:r>
            <a:endParaRPr>
              <a:solidFill>
                <a:srgbClr val="FFFFFF"/>
              </a:solidFill>
              <a:latin typeface="Arial"/>
              <a:ea typeface="Arial"/>
              <a:cs typeface="Arial"/>
              <a:sym typeface="Arial"/>
            </a:endParaRPr>
          </a:p>
        </p:txBody>
      </p:sp>
      <p:grpSp>
        <p:nvGrpSpPr>
          <p:cNvPr id="10670" name="Google Shape;10670;p78"/>
          <p:cNvGrpSpPr/>
          <p:nvPr/>
        </p:nvGrpSpPr>
        <p:grpSpPr>
          <a:xfrm>
            <a:off x="1989449" y="4282269"/>
            <a:ext cx="374774" cy="346073"/>
            <a:chOff x="1989449" y="4282269"/>
            <a:chExt cx="374774" cy="346073"/>
          </a:xfrm>
        </p:grpSpPr>
        <p:sp>
          <p:nvSpPr>
            <p:cNvPr id="10671" name="Google Shape;10671;p78"/>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8"/>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8"/>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8"/>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8"/>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6" name="Google Shape;10676;p78"/>
          <p:cNvGrpSpPr/>
          <p:nvPr/>
        </p:nvGrpSpPr>
        <p:grpSpPr>
          <a:xfrm>
            <a:off x="2487439" y="4280740"/>
            <a:ext cx="198775" cy="348972"/>
            <a:chOff x="2487439" y="4280740"/>
            <a:chExt cx="198775" cy="348972"/>
          </a:xfrm>
        </p:grpSpPr>
        <p:sp>
          <p:nvSpPr>
            <p:cNvPr id="10677" name="Google Shape;10677;p78"/>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8"/>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8"/>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8"/>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1" name="Google Shape;10681;p78"/>
          <p:cNvGrpSpPr/>
          <p:nvPr/>
        </p:nvGrpSpPr>
        <p:grpSpPr>
          <a:xfrm>
            <a:off x="2810958" y="4273923"/>
            <a:ext cx="353145" cy="361873"/>
            <a:chOff x="2810958" y="4273923"/>
            <a:chExt cx="353145" cy="361873"/>
          </a:xfrm>
        </p:grpSpPr>
        <p:sp>
          <p:nvSpPr>
            <p:cNvPr id="10682" name="Google Shape;10682;p78"/>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8"/>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8"/>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78"/>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78"/>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8"/>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8"/>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9" name="Google Shape;10689;p78"/>
          <p:cNvGrpSpPr/>
          <p:nvPr/>
        </p:nvGrpSpPr>
        <p:grpSpPr>
          <a:xfrm>
            <a:off x="6275635" y="4282651"/>
            <a:ext cx="209383" cy="366778"/>
            <a:chOff x="6275635" y="4282651"/>
            <a:chExt cx="209383" cy="366778"/>
          </a:xfrm>
        </p:grpSpPr>
        <p:sp>
          <p:nvSpPr>
            <p:cNvPr id="10690" name="Google Shape;10690;p78"/>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8"/>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2" name="Google Shape;10692;p78"/>
          <p:cNvGrpSpPr/>
          <p:nvPr/>
        </p:nvGrpSpPr>
        <p:grpSpPr>
          <a:xfrm>
            <a:off x="6701186" y="4283033"/>
            <a:ext cx="280292" cy="366396"/>
            <a:chOff x="6701186" y="4283033"/>
            <a:chExt cx="280292" cy="366396"/>
          </a:xfrm>
        </p:grpSpPr>
        <p:sp>
          <p:nvSpPr>
            <p:cNvPr id="10693" name="Google Shape;10693;p78"/>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8"/>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5" name="Google Shape;10695;p78"/>
          <p:cNvGrpSpPr/>
          <p:nvPr/>
        </p:nvGrpSpPr>
        <p:grpSpPr>
          <a:xfrm>
            <a:off x="2609571" y="3824958"/>
            <a:ext cx="373627" cy="347347"/>
            <a:chOff x="2609571" y="3824958"/>
            <a:chExt cx="373627" cy="347347"/>
          </a:xfrm>
        </p:grpSpPr>
        <p:sp>
          <p:nvSpPr>
            <p:cNvPr id="10696" name="Google Shape;10696;p78"/>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8"/>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8" name="Google Shape;10698;p78"/>
          <p:cNvSpPr/>
          <p:nvPr/>
        </p:nvSpPr>
        <p:spPr>
          <a:xfrm>
            <a:off x="1288576" y="3822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9" name="Google Shape;10699;p78"/>
          <p:cNvGrpSpPr/>
          <p:nvPr/>
        </p:nvGrpSpPr>
        <p:grpSpPr>
          <a:xfrm>
            <a:off x="916127" y="3807056"/>
            <a:ext cx="221902" cy="380795"/>
            <a:chOff x="916127" y="3807056"/>
            <a:chExt cx="221902" cy="380795"/>
          </a:xfrm>
        </p:grpSpPr>
        <p:sp>
          <p:nvSpPr>
            <p:cNvPr id="10700" name="Google Shape;10700;p78"/>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8"/>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8"/>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8"/>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4" name="Google Shape;10704;p78"/>
          <p:cNvSpPr/>
          <p:nvPr/>
        </p:nvSpPr>
        <p:spPr>
          <a:xfrm>
            <a:off x="3136771" y="3823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8"/>
          <p:cNvSpPr/>
          <p:nvPr/>
        </p:nvSpPr>
        <p:spPr>
          <a:xfrm>
            <a:off x="2179465" y="3851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6" name="Google Shape;10706;p78"/>
          <p:cNvGrpSpPr/>
          <p:nvPr/>
        </p:nvGrpSpPr>
        <p:grpSpPr>
          <a:xfrm>
            <a:off x="3513010" y="3816134"/>
            <a:ext cx="362223" cy="361108"/>
            <a:chOff x="3513010" y="3816134"/>
            <a:chExt cx="362223" cy="361108"/>
          </a:xfrm>
        </p:grpSpPr>
        <p:sp>
          <p:nvSpPr>
            <p:cNvPr id="10707" name="Google Shape;10707;p78"/>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8"/>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8"/>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8"/>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1" name="Google Shape;10711;p78"/>
          <p:cNvGrpSpPr/>
          <p:nvPr/>
        </p:nvGrpSpPr>
        <p:grpSpPr>
          <a:xfrm>
            <a:off x="3950316" y="3820307"/>
            <a:ext cx="369805" cy="353782"/>
            <a:chOff x="3950316" y="3820307"/>
            <a:chExt cx="369805" cy="353782"/>
          </a:xfrm>
        </p:grpSpPr>
        <p:sp>
          <p:nvSpPr>
            <p:cNvPr id="10712" name="Google Shape;10712;p78"/>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8"/>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8"/>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8"/>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6" name="Google Shape;10716;p78"/>
          <p:cNvGrpSpPr/>
          <p:nvPr/>
        </p:nvGrpSpPr>
        <p:grpSpPr>
          <a:xfrm>
            <a:off x="1761909" y="3811961"/>
            <a:ext cx="307974" cy="371716"/>
            <a:chOff x="1761909" y="3811961"/>
            <a:chExt cx="307974" cy="371716"/>
          </a:xfrm>
        </p:grpSpPr>
        <p:sp>
          <p:nvSpPr>
            <p:cNvPr id="10717" name="Google Shape;10717;p78"/>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8"/>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8"/>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8"/>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8"/>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8"/>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8"/>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8"/>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8"/>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8"/>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7" name="Google Shape;10727;p78"/>
          <p:cNvGrpSpPr/>
          <p:nvPr/>
        </p:nvGrpSpPr>
        <p:grpSpPr>
          <a:xfrm>
            <a:off x="5373342" y="3808935"/>
            <a:ext cx="231395" cy="353145"/>
            <a:chOff x="5373342" y="3808935"/>
            <a:chExt cx="231395" cy="353145"/>
          </a:xfrm>
        </p:grpSpPr>
        <p:sp>
          <p:nvSpPr>
            <p:cNvPr id="10728" name="Google Shape;10728;p78"/>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8"/>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8"/>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8"/>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8"/>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8"/>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8"/>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8"/>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8"/>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7" name="Google Shape;10737;p78"/>
          <p:cNvSpPr/>
          <p:nvPr/>
        </p:nvSpPr>
        <p:spPr>
          <a:xfrm>
            <a:off x="6738361" y="3809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8" name="Google Shape;10738;p78"/>
          <p:cNvGrpSpPr/>
          <p:nvPr/>
        </p:nvGrpSpPr>
        <p:grpSpPr>
          <a:xfrm>
            <a:off x="5833775" y="3809445"/>
            <a:ext cx="235185" cy="352253"/>
            <a:chOff x="5833775" y="3809445"/>
            <a:chExt cx="235185" cy="352253"/>
          </a:xfrm>
        </p:grpSpPr>
        <p:sp>
          <p:nvSpPr>
            <p:cNvPr id="10739" name="Google Shape;10739;p78"/>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8"/>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8"/>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2" name="Google Shape;10742;p78"/>
          <p:cNvGrpSpPr/>
          <p:nvPr/>
        </p:nvGrpSpPr>
        <p:grpSpPr>
          <a:xfrm>
            <a:off x="4942472" y="3809318"/>
            <a:ext cx="238976" cy="352762"/>
            <a:chOff x="4942472" y="3809318"/>
            <a:chExt cx="238976" cy="352762"/>
          </a:xfrm>
        </p:grpSpPr>
        <p:sp>
          <p:nvSpPr>
            <p:cNvPr id="10743" name="Google Shape;10743;p78"/>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8"/>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8"/>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8"/>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8"/>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78"/>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8"/>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0" name="Google Shape;10750;p78"/>
          <p:cNvGrpSpPr/>
          <p:nvPr/>
        </p:nvGrpSpPr>
        <p:grpSpPr>
          <a:xfrm>
            <a:off x="6266525" y="3807788"/>
            <a:ext cx="260223" cy="353527"/>
            <a:chOff x="6266525" y="3807788"/>
            <a:chExt cx="260223" cy="353527"/>
          </a:xfrm>
        </p:grpSpPr>
        <p:sp>
          <p:nvSpPr>
            <p:cNvPr id="10751" name="Google Shape;10751;p78"/>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8"/>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8"/>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8"/>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5" name="Google Shape;10755;p78"/>
          <p:cNvSpPr/>
          <p:nvPr/>
        </p:nvSpPr>
        <p:spPr>
          <a:xfrm>
            <a:off x="7972870" y="3808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6" name="Google Shape;10756;p78"/>
          <p:cNvGrpSpPr/>
          <p:nvPr/>
        </p:nvGrpSpPr>
        <p:grpSpPr>
          <a:xfrm>
            <a:off x="7184363" y="3809604"/>
            <a:ext cx="202184" cy="352762"/>
            <a:chOff x="7184363" y="3809604"/>
            <a:chExt cx="202184" cy="352762"/>
          </a:xfrm>
        </p:grpSpPr>
        <p:sp>
          <p:nvSpPr>
            <p:cNvPr id="10757" name="Google Shape;10757;p78"/>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8"/>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9" name="Google Shape;10759;p78"/>
          <p:cNvGrpSpPr/>
          <p:nvPr/>
        </p:nvGrpSpPr>
        <p:grpSpPr>
          <a:xfrm>
            <a:off x="7571624" y="3808935"/>
            <a:ext cx="292047" cy="352762"/>
            <a:chOff x="7571624" y="3808935"/>
            <a:chExt cx="292047" cy="352762"/>
          </a:xfrm>
        </p:grpSpPr>
        <p:sp>
          <p:nvSpPr>
            <p:cNvPr id="10760" name="Google Shape;10760;p78"/>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8"/>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8"/>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8"/>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8"/>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8"/>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6" name="Google Shape;10766;p78"/>
          <p:cNvGrpSpPr/>
          <p:nvPr/>
        </p:nvGrpSpPr>
        <p:grpSpPr>
          <a:xfrm>
            <a:off x="2174559" y="3356116"/>
            <a:ext cx="364135" cy="359930"/>
            <a:chOff x="2174559" y="3356116"/>
            <a:chExt cx="364135" cy="359930"/>
          </a:xfrm>
        </p:grpSpPr>
        <p:sp>
          <p:nvSpPr>
            <p:cNvPr id="10767" name="Google Shape;10767;p78"/>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8"/>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78"/>
          <p:cNvGrpSpPr/>
          <p:nvPr/>
        </p:nvGrpSpPr>
        <p:grpSpPr>
          <a:xfrm>
            <a:off x="1731934" y="3355639"/>
            <a:ext cx="368371" cy="361554"/>
            <a:chOff x="1731934" y="3355639"/>
            <a:chExt cx="368371" cy="361554"/>
          </a:xfrm>
        </p:grpSpPr>
        <p:sp>
          <p:nvSpPr>
            <p:cNvPr id="10770" name="Google Shape;10770;p78"/>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8"/>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78"/>
          <p:cNvGrpSpPr/>
          <p:nvPr/>
        </p:nvGrpSpPr>
        <p:grpSpPr>
          <a:xfrm>
            <a:off x="3990517" y="3354173"/>
            <a:ext cx="279559" cy="363402"/>
            <a:chOff x="3990517" y="3354173"/>
            <a:chExt cx="279559" cy="363402"/>
          </a:xfrm>
        </p:grpSpPr>
        <p:sp>
          <p:nvSpPr>
            <p:cNvPr id="10773" name="Google Shape;10773;p78"/>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8"/>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8"/>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6" name="Google Shape;10776;p78"/>
          <p:cNvGrpSpPr/>
          <p:nvPr/>
        </p:nvGrpSpPr>
        <p:grpSpPr>
          <a:xfrm>
            <a:off x="3497847" y="3417374"/>
            <a:ext cx="379680" cy="237606"/>
            <a:chOff x="3497847" y="3417374"/>
            <a:chExt cx="379680" cy="237606"/>
          </a:xfrm>
        </p:grpSpPr>
        <p:sp>
          <p:nvSpPr>
            <p:cNvPr id="10777" name="Google Shape;10777;p78"/>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8"/>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8"/>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8"/>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1" name="Google Shape;10781;p78"/>
          <p:cNvGrpSpPr/>
          <p:nvPr/>
        </p:nvGrpSpPr>
        <p:grpSpPr>
          <a:xfrm>
            <a:off x="2612597" y="3367075"/>
            <a:ext cx="376271" cy="337982"/>
            <a:chOff x="2612597" y="3367075"/>
            <a:chExt cx="376271" cy="337982"/>
          </a:xfrm>
        </p:grpSpPr>
        <p:sp>
          <p:nvSpPr>
            <p:cNvPr id="10782" name="Google Shape;10782;p78"/>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8"/>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78"/>
          <p:cNvGrpSpPr/>
          <p:nvPr/>
        </p:nvGrpSpPr>
        <p:grpSpPr>
          <a:xfrm>
            <a:off x="3071914" y="3364431"/>
            <a:ext cx="343652" cy="342505"/>
            <a:chOff x="3071914" y="3364431"/>
            <a:chExt cx="343652" cy="342505"/>
          </a:xfrm>
        </p:grpSpPr>
        <p:sp>
          <p:nvSpPr>
            <p:cNvPr id="10785" name="Google Shape;10785;p78"/>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8"/>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8"/>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8"/>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8"/>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0" name="Google Shape;10790;p78"/>
          <p:cNvGrpSpPr/>
          <p:nvPr/>
        </p:nvGrpSpPr>
        <p:grpSpPr>
          <a:xfrm>
            <a:off x="897141" y="3359875"/>
            <a:ext cx="257962" cy="352762"/>
            <a:chOff x="897141" y="3359875"/>
            <a:chExt cx="257962" cy="352762"/>
          </a:xfrm>
        </p:grpSpPr>
        <p:sp>
          <p:nvSpPr>
            <p:cNvPr id="10791" name="Google Shape;10791;p78"/>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8"/>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8"/>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8"/>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8"/>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8"/>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8"/>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8"/>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9" name="Google Shape;10799;p78"/>
          <p:cNvGrpSpPr/>
          <p:nvPr/>
        </p:nvGrpSpPr>
        <p:grpSpPr>
          <a:xfrm>
            <a:off x="1333682" y="3344330"/>
            <a:ext cx="271213" cy="383088"/>
            <a:chOff x="1333682" y="3344330"/>
            <a:chExt cx="271213" cy="383088"/>
          </a:xfrm>
        </p:grpSpPr>
        <p:sp>
          <p:nvSpPr>
            <p:cNvPr id="10800" name="Google Shape;10800;p78"/>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8"/>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8"/>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8"/>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8"/>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8"/>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8"/>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8"/>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8"/>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8"/>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8"/>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1" name="Google Shape;10811;p78"/>
          <p:cNvGrpSpPr/>
          <p:nvPr/>
        </p:nvGrpSpPr>
        <p:grpSpPr>
          <a:xfrm>
            <a:off x="6664394" y="3346974"/>
            <a:ext cx="353113" cy="351998"/>
            <a:chOff x="6664394" y="3346974"/>
            <a:chExt cx="353113" cy="351998"/>
          </a:xfrm>
        </p:grpSpPr>
        <p:sp>
          <p:nvSpPr>
            <p:cNvPr id="10812" name="Google Shape;10812;p78"/>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8"/>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8"/>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8"/>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8"/>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7" name="Google Shape;10817;p78"/>
          <p:cNvGrpSpPr/>
          <p:nvPr/>
        </p:nvGrpSpPr>
        <p:grpSpPr>
          <a:xfrm>
            <a:off x="849741" y="1959307"/>
            <a:ext cx="399398" cy="375443"/>
            <a:chOff x="849741" y="1959307"/>
            <a:chExt cx="399398" cy="375443"/>
          </a:xfrm>
        </p:grpSpPr>
        <p:sp>
          <p:nvSpPr>
            <p:cNvPr id="10818" name="Google Shape;10818;p78"/>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8"/>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0" name="Google Shape;10820;p78"/>
          <p:cNvGrpSpPr/>
          <p:nvPr/>
        </p:nvGrpSpPr>
        <p:grpSpPr>
          <a:xfrm>
            <a:off x="1284212" y="1963766"/>
            <a:ext cx="379489" cy="366046"/>
            <a:chOff x="1284212" y="1963766"/>
            <a:chExt cx="379489" cy="366046"/>
          </a:xfrm>
        </p:grpSpPr>
        <p:sp>
          <p:nvSpPr>
            <p:cNvPr id="10821" name="Google Shape;10821;p78"/>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8"/>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3" name="Google Shape;10823;p78"/>
          <p:cNvGrpSpPr/>
          <p:nvPr/>
        </p:nvGrpSpPr>
        <p:grpSpPr>
          <a:xfrm>
            <a:off x="3037766" y="1969564"/>
            <a:ext cx="370219" cy="354928"/>
            <a:chOff x="3037766" y="1969564"/>
            <a:chExt cx="370219" cy="354928"/>
          </a:xfrm>
        </p:grpSpPr>
        <p:sp>
          <p:nvSpPr>
            <p:cNvPr id="10824" name="Google Shape;10824;p78"/>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8"/>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8"/>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78"/>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8" name="Google Shape;10828;p78"/>
          <p:cNvGrpSpPr/>
          <p:nvPr/>
        </p:nvGrpSpPr>
        <p:grpSpPr>
          <a:xfrm>
            <a:off x="3982553" y="1971730"/>
            <a:ext cx="304566" cy="350501"/>
            <a:chOff x="3982553" y="1971730"/>
            <a:chExt cx="304566" cy="350501"/>
          </a:xfrm>
        </p:grpSpPr>
        <p:sp>
          <p:nvSpPr>
            <p:cNvPr id="10829" name="Google Shape;10829;p78"/>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8"/>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1" name="Google Shape;10831;p78"/>
          <p:cNvGrpSpPr/>
          <p:nvPr/>
        </p:nvGrpSpPr>
        <p:grpSpPr>
          <a:xfrm>
            <a:off x="2567841" y="1994124"/>
            <a:ext cx="399812" cy="306477"/>
            <a:chOff x="2567841" y="1994124"/>
            <a:chExt cx="399812" cy="306477"/>
          </a:xfrm>
        </p:grpSpPr>
        <p:sp>
          <p:nvSpPr>
            <p:cNvPr id="10832" name="Google Shape;10832;p78"/>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8"/>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8"/>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5" name="Google Shape;10835;p78"/>
          <p:cNvGrpSpPr/>
          <p:nvPr/>
        </p:nvGrpSpPr>
        <p:grpSpPr>
          <a:xfrm>
            <a:off x="2212084" y="1960358"/>
            <a:ext cx="324698" cy="372863"/>
            <a:chOff x="2212084" y="1960358"/>
            <a:chExt cx="324698" cy="372863"/>
          </a:xfrm>
        </p:grpSpPr>
        <p:sp>
          <p:nvSpPr>
            <p:cNvPr id="10836" name="Google Shape;10836;p78"/>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8"/>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8"/>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9" name="Google Shape;10839;p78"/>
          <p:cNvGrpSpPr/>
          <p:nvPr/>
        </p:nvGrpSpPr>
        <p:grpSpPr>
          <a:xfrm>
            <a:off x="1805901" y="1960358"/>
            <a:ext cx="284847" cy="373627"/>
            <a:chOff x="1805901" y="1960358"/>
            <a:chExt cx="284847" cy="373627"/>
          </a:xfrm>
        </p:grpSpPr>
        <p:sp>
          <p:nvSpPr>
            <p:cNvPr id="10840" name="Google Shape;10840;p78"/>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8"/>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2" name="Google Shape;10842;p78"/>
          <p:cNvSpPr/>
          <p:nvPr/>
        </p:nvSpPr>
        <p:spPr>
          <a:xfrm>
            <a:off x="3505429" y="1980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78"/>
          <p:cNvSpPr/>
          <p:nvPr/>
        </p:nvSpPr>
        <p:spPr>
          <a:xfrm>
            <a:off x="7100552" y="1984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78"/>
          <p:cNvSpPr/>
          <p:nvPr/>
        </p:nvSpPr>
        <p:spPr>
          <a:xfrm>
            <a:off x="7955445" y="2011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5" name="Google Shape;10845;p78"/>
          <p:cNvGrpSpPr/>
          <p:nvPr/>
        </p:nvGrpSpPr>
        <p:grpSpPr>
          <a:xfrm>
            <a:off x="6656812" y="2029388"/>
            <a:ext cx="368690" cy="245793"/>
            <a:chOff x="6656812" y="2029388"/>
            <a:chExt cx="368690" cy="245793"/>
          </a:xfrm>
        </p:grpSpPr>
        <p:sp>
          <p:nvSpPr>
            <p:cNvPr id="10846" name="Google Shape;10846;p78"/>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8"/>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8"/>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8"/>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8"/>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8"/>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8"/>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78"/>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8"/>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8"/>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6" name="Google Shape;10856;p78"/>
          <p:cNvGrpSpPr/>
          <p:nvPr/>
        </p:nvGrpSpPr>
        <p:grpSpPr>
          <a:xfrm>
            <a:off x="4869651" y="2012218"/>
            <a:ext cx="376654" cy="281566"/>
            <a:chOff x="4869651" y="2012218"/>
            <a:chExt cx="376654" cy="281566"/>
          </a:xfrm>
        </p:grpSpPr>
        <p:sp>
          <p:nvSpPr>
            <p:cNvPr id="10857" name="Google Shape;10857;p78"/>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8"/>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8"/>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8"/>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1" name="Google Shape;10861;p78"/>
          <p:cNvGrpSpPr/>
          <p:nvPr/>
        </p:nvGrpSpPr>
        <p:grpSpPr>
          <a:xfrm>
            <a:off x="5306224" y="2012313"/>
            <a:ext cx="367925" cy="281694"/>
            <a:chOff x="5306224" y="2012313"/>
            <a:chExt cx="367925" cy="281694"/>
          </a:xfrm>
        </p:grpSpPr>
        <p:sp>
          <p:nvSpPr>
            <p:cNvPr id="10862" name="Google Shape;10862;p78"/>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78"/>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4" name="Google Shape;10864;p78"/>
          <p:cNvSpPr/>
          <p:nvPr/>
        </p:nvSpPr>
        <p:spPr>
          <a:xfrm>
            <a:off x="5754137" y="2005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5" name="Google Shape;10865;p78"/>
          <p:cNvGrpSpPr/>
          <p:nvPr/>
        </p:nvGrpSpPr>
        <p:grpSpPr>
          <a:xfrm>
            <a:off x="6195998" y="1983102"/>
            <a:ext cx="368308" cy="338746"/>
            <a:chOff x="6195998" y="1983102"/>
            <a:chExt cx="368308" cy="338746"/>
          </a:xfrm>
        </p:grpSpPr>
        <p:sp>
          <p:nvSpPr>
            <p:cNvPr id="10866" name="Google Shape;10866;p78"/>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78"/>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8"/>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78"/>
          <p:cNvGrpSpPr/>
          <p:nvPr/>
        </p:nvGrpSpPr>
        <p:grpSpPr>
          <a:xfrm>
            <a:off x="7542031" y="2011835"/>
            <a:ext cx="369072" cy="280037"/>
            <a:chOff x="7542031" y="2011835"/>
            <a:chExt cx="369072" cy="280037"/>
          </a:xfrm>
        </p:grpSpPr>
        <p:sp>
          <p:nvSpPr>
            <p:cNvPr id="10870" name="Google Shape;10870;p78"/>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78"/>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8"/>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8"/>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8"/>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8"/>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8"/>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8"/>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8"/>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78"/>
          <p:cNvGrpSpPr/>
          <p:nvPr/>
        </p:nvGrpSpPr>
        <p:grpSpPr>
          <a:xfrm>
            <a:off x="8010427" y="3348503"/>
            <a:ext cx="278795" cy="351615"/>
            <a:chOff x="8010427" y="3348503"/>
            <a:chExt cx="278795" cy="351615"/>
          </a:xfrm>
        </p:grpSpPr>
        <p:sp>
          <p:nvSpPr>
            <p:cNvPr id="10880" name="Google Shape;10880;p78"/>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8"/>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78"/>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8"/>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4" name="Google Shape;10884;p78"/>
          <p:cNvSpPr/>
          <p:nvPr/>
        </p:nvSpPr>
        <p:spPr>
          <a:xfrm>
            <a:off x="7615138" y="3348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5" name="Google Shape;10885;p78"/>
          <p:cNvGrpSpPr/>
          <p:nvPr/>
        </p:nvGrpSpPr>
        <p:grpSpPr>
          <a:xfrm>
            <a:off x="7141900" y="3349204"/>
            <a:ext cx="281057" cy="351010"/>
            <a:chOff x="7141900" y="3349204"/>
            <a:chExt cx="281057" cy="351010"/>
          </a:xfrm>
        </p:grpSpPr>
        <p:sp>
          <p:nvSpPr>
            <p:cNvPr id="10886" name="Google Shape;10886;p78"/>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78"/>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8"/>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9" name="Google Shape;10889;p78"/>
          <p:cNvGrpSpPr/>
          <p:nvPr/>
        </p:nvGrpSpPr>
        <p:grpSpPr>
          <a:xfrm>
            <a:off x="5314188" y="3350032"/>
            <a:ext cx="363752" cy="353113"/>
            <a:chOff x="5314188" y="3350032"/>
            <a:chExt cx="363752" cy="353113"/>
          </a:xfrm>
        </p:grpSpPr>
        <p:sp>
          <p:nvSpPr>
            <p:cNvPr id="10890" name="Google Shape;10890;p78"/>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78"/>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2" name="Google Shape;10892;p78"/>
          <p:cNvGrpSpPr/>
          <p:nvPr/>
        </p:nvGrpSpPr>
        <p:grpSpPr>
          <a:xfrm>
            <a:off x="6203579" y="3348981"/>
            <a:ext cx="351615" cy="350373"/>
            <a:chOff x="6203579" y="3348981"/>
            <a:chExt cx="351615" cy="350373"/>
          </a:xfrm>
        </p:grpSpPr>
        <p:sp>
          <p:nvSpPr>
            <p:cNvPr id="10893" name="Google Shape;10893;p78"/>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8"/>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8"/>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8"/>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8"/>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8" name="Google Shape;10898;p78"/>
          <p:cNvGrpSpPr/>
          <p:nvPr/>
        </p:nvGrpSpPr>
        <p:grpSpPr>
          <a:xfrm>
            <a:off x="5829984" y="3350032"/>
            <a:ext cx="220755" cy="352348"/>
            <a:chOff x="5829984" y="3350032"/>
            <a:chExt cx="220755" cy="352348"/>
          </a:xfrm>
        </p:grpSpPr>
        <p:sp>
          <p:nvSpPr>
            <p:cNvPr id="10899" name="Google Shape;10899;p78"/>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8"/>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78"/>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8"/>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3" name="Google Shape;10903;p78"/>
          <p:cNvGrpSpPr/>
          <p:nvPr/>
        </p:nvGrpSpPr>
        <p:grpSpPr>
          <a:xfrm>
            <a:off x="4882170" y="3349841"/>
            <a:ext cx="358464" cy="352316"/>
            <a:chOff x="4882170" y="3349841"/>
            <a:chExt cx="358464" cy="352316"/>
          </a:xfrm>
        </p:grpSpPr>
        <p:sp>
          <p:nvSpPr>
            <p:cNvPr id="10904" name="Google Shape;10904;p78"/>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8"/>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6" name="Google Shape;10906;p78"/>
          <p:cNvSpPr/>
          <p:nvPr/>
        </p:nvSpPr>
        <p:spPr>
          <a:xfrm>
            <a:off x="3955221" y="2893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8"/>
          <p:cNvSpPr/>
          <p:nvPr/>
        </p:nvSpPr>
        <p:spPr>
          <a:xfrm>
            <a:off x="3499727" y="2442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8" name="Google Shape;10908;p78"/>
          <p:cNvGrpSpPr/>
          <p:nvPr/>
        </p:nvGrpSpPr>
        <p:grpSpPr>
          <a:xfrm>
            <a:off x="3044965" y="2435220"/>
            <a:ext cx="400194" cy="324316"/>
            <a:chOff x="3044965" y="2435220"/>
            <a:chExt cx="400194" cy="324316"/>
          </a:xfrm>
        </p:grpSpPr>
        <p:sp>
          <p:nvSpPr>
            <p:cNvPr id="10909" name="Google Shape;10909;p78"/>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78"/>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8"/>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2" name="Google Shape;10912;p78"/>
          <p:cNvGrpSpPr/>
          <p:nvPr/>
        </p:nvGrpSpPr>
        <p:grpSpPr>
          <a:xfrm>
            <a:off x="4878379" y="2473892"/>
            <a:ext cx="367161" cy="287523"/>
            <a:chOff x="4878379" y="2473892"/>
            <a:chExt cx="367161" cy="287523"/>
          </a:xfrm>
        </p:grpSpPr>
        <p:sp>
          <p:nvSpPr>
            <p:cNvPr id="10913" name="Google Shape;10913;p78"/>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8"/>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8"/>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8"/>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8"/>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8" name="Google Shape;10918;p78"/>
          <p:cNvGrpSpPr/>
          <p:nvPr/>
        </p:nvGrpSpPr>
        <p:grpSpPr>
          <a:xfrm>
            <a:off x="1325719" y="2887689"/>
            <a:ext cx="290581" cy="372481"/>
            <a:chOff x="1325719" y="2887689"/>
            <a:chExt cx="290581" cy="372481"/>
          </a:xfrm>
        </p:grpSpPr>
        <p:sp>
          <p:nvSpPr>
            <p:cNvPr id="10919" name="Google Shape;10919;p78"/>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78"/>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1" name="Google Shape;10921;p78"/>
          <p:cNvSpPr/>
          <p:nvPr/>
        </p:nvSpPr>
        <p:spPr>
          <a:xfrm>
            <a:off x="1819153" y="2882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2" name="Google Shape;10922;p78"/>
          <p:cNvGrpSpPr/>
          <p:nvPr/>
        </p:nvGrpSpPr>
        <p:grpSpPr>
          <a:xfrm>
            <a:off x="3510335" y="2892499"/>
            <a:ext cx="360726" cy="361204"/>
            <a:chOff x="3510335" y="2892499"/>
            <a:chExt cx="360726" cy="361204"/>
          </a:xfrm>
        </p:grpSpPr>
        <p:sp>
          <p:nvSpPr>
            <p:cNvPr id="10923" name="Google Shape;10923;p78"/>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8"/>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78"/>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8"/>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8"/>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8" name="Google Shape;10928;p78"/>
          <p:cNvGrpSpPr/>
          <p:nvPr/>
        </p:nvGrpSpPr>
        <p:grpSpPr>
          <a:xfrm>
            <a:off x="3086313" y="2877049"/>
            <a:ext cx="320143" cy="392581"/>
            <a:chOff x="3086313" y="2877049"/>
            <a:chExt cx="320143" cy="392581"/>
          </a:xfrm>
        </p:grpSpPr>
        <p:sp>
          <p:nvSpPr>
            <p:cNvPr id="10929" name="Google Shape;10929;p78"/>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8"/>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8"/>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8"/>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8"/>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8"/>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8"/>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8"/>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8"/>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8"/>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8"/>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8"/>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1" name="Google Shape;10941;p78"/>
          <p:cNvSpPr/>
          <p:nvPr/>
        </p:nvSpPr>
        <p:spPr>
          <a:xfrm>
            <a:off x="2253814" y="2894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2" name="Google Shape;10942;p78"/>
          <p:cNvGrpSpPr/>
          <p:nvPr/>
        </p:nvGrpSpPr>
        <p:grpSpPr>
          <a:xfrm>
            <a:off x="861113" y="2885746"/>
            <a:ext cx="333809" cy="373277"/>
            <a:chOff x="861113" y="2885746"/>
            <a:chExt cx="333809" cy="373277"/>
          </a:xfrm>
        </p:grpSpPr>
        <p:sp>
          <p:nvSpPr>
            <p:cNvPr id="10943" name="Google Shape;10943;p78"/>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8"/>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8"/>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6" name="Google Shape;10946;p78"/>
          <p:cNvSpPr/>
          <p:nvPr/>
        </p:nvSpPr>
        <p:spPr>
          <a:xfrm>
            <a:off x="2616005" y="2886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8"/>
          <p:cNvSpPr/>
          <p:nvPr/>
        </p:nvSpPr>
        <p:spPr>
          <a:xfrm>
            <a:off x="2160129" y="1516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8" name="Google Shape;10948;p78"/>
          <p:cNvGrpSpPr/>
          <p:nvPr/>
        </p:nvGrpSpPr>
        <p:grpSpPr>
          <a:xfrm>
            <a:off x="1297654" y="1504481"/>
            <a:ext cx="349354" cy="362223"/>
            <a:chOff x="1297654" y="1504481"/>
            <a:chExt cx="349354" cy="362223"/>
          </a:xfrm>
        </p:grpSpPr>
        <p:sp>
          <p:nvSpPr>
            <p:cNvPr id="10949" name="Google Shape;10949;p78"/>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8"/>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8"/>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2" name="Google Shape;10952;p78"/>
          <p:cNvSpPr/>
          <p:nvPr/>
        </p:nvSpPr>
        <p:spPr>
          <a:xfrm>
            <a:off x="3945378" y="1530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3" name="Google Shape;10953;p78"/>
          <p:cNvGrpSpPr/>
          <p:nvPr/>
        </p:nvGrpSpPr>
        <p:grpSpPr>
          <a:xfrm>
            <a:off x="852385" y="1510916"/>
            <a:ext cx="353145" cy="351998"/>
            <a:chOff x="852385" y="1510916"/>
            <a:chExt cx="353145" cy="351998"/>
          </a:xfrm>
        </p:grpSpPr>
        <p:sp>
          <p:nvSpPr>
            <p:cNvPr id="10954" name="Google Shape;10954;p78"/>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8"/>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8"/>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7" name="Google Shape;10957;p78"/>
          <p:cNvGrpSpPr/>
          <p:nvPr/>
        </p:nvGrpSpPr>
        <p:grpSpPr>
          <a:xfrm>
            <a:off x="1745217" y="1515471"/>
            <a:ext cx="343269" cy="342505"/>
            <a:chOff x="1745217" y="1515471"/>
            <a:chExt cx="343269" cy="342505"/>
          </a:xfrm>
        </p:grpSpPr>
        <p:sp>
          <p:nvSpPr>
            <p:cNvPr id="10958" name="Google Shape;10958;p78"/>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8"/>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8"/>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8"/>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2" name="Google Shape;10962;p78"/>
          <p:cNvSpPr/>
          <p:nvPr/>
        </p:nvSpPr>
        <p:spPr>
          <a:xfrm>
            <a:off x="3509220" y="1505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3" name="Google Shape;10963;p78"/>
          <p:cNvGrpSpPr/>
          <p:nvPr/>
        </p:nvGrpSpPr>
        <p:grpSpPr>
          <a:xfrm>
            <a:off x="3042703" y="1529137"/>
            <a:ext cx="411535" cy="315587"/>
            <a:chOff x="3042703" y="1529137"/>
            <a:chExt cx="411535" cy="315587"/>
          </a:xfrm>
        </p:grpSpPr>
        <p:sp>
          <p:nvSpPr>
            <p:cNvPr id="10964" name="Google Shape;10964;p78"/>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8"/>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8"/>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8"/>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8"/>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8"/>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8"/>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8"/>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8"/>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8"/>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4" name="Google Shape;10974;p78"/>
          <p:cNvGrpSpPr/>
          <p:nvPr/>
        </p:nvGrpSpPr>
        <p:grpSpPr>
          <a:xfrm>
            <a:off x="2629289" y="1544682"/>
            <a:ext cx="350501" cy="284497"/>
            <a:chOff x="2629289" y="1544682"/>
            <a:chExt cx="350501" cy="284497"/>
          </a:xfrm>
        </p:grpSpPr>
        <p:sp>
          <p:nvSpPr>
            <p:cNvPr id="10975" name="Google Shape;10975;p78"/>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8"/>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78"/>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78"/>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8"/>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0" name="Google Shape;10980;p78"/>
          <p:cNvGrpSpPr/>
          <p:nvPr/>
        </p:nvGrpSpPr>
        <p:grpSpPr>
          <a:xfrm>
            <a:off x="5305077" y="1502633"/>
            <a:ext cx="367893" cy="365218"/>
            <a:chOff x="5305077" y="1502633"/>
            <a:chExt cx="367893" cy="365218"/>
          </a:xfrm>
        </p:grpSpPr>
        <p:sp>
          <p:nvSpPr>
            <p:cNvPr id="10981" name="Google Shape;10981;p78"/>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8"/>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3" name="Google Shape;10983;p78"/>
          <p:cNvGrpSpPr/>
          <p:nvPr/>
        </p:nvGrpSpPr>
        <p:grpSpPr>
          <a:xfrm>
            <a:off x="7100170" y="1500117"/>
            <a:ext cx="368308" cy="367033"/>
            <a:chOff x="7100170" y="1500117"/>
            <a:chExt cx="368308" cy="367033"/>
          </a:xfrm>
        </p:grpSpPr>
        <p:sp>
          <p:nvSpPr>
            <p:cNvPr id="10984" name="Google Shape;10984;p78"/>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8"/>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78"/>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78"/>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8"/>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8"/>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78"/>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78"/>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8"/>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8"/>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8"/>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78"/>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78"/>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7" name="Google Shape;10997;p78"/>
          <p:cNvSpPr/>
          <p:nvPr/>
        </p:nvSpPr>
        <p:spPr>
          <a:xfrm>
            <a:off x="7539642" y="1500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8" name="Google Shape;10998;p78"/>
          <p:cNvGrpSpPr/>
          <p:nvPr/>
        </p:nvGrpSpPr>
        <p:grpSpPr>
          <a:xfrm>
            <a:off x="6649231" y="1500021"/>
            <a:ext cx="390287" cy="367065"/>
            <a:chOff x="6649231" y="1500021"/>
            <a:chExt cx="390287" cy="367065"/>
          </a:xfrm>
        </p:grpSpPr>
        <p:sp>
          <p:nvSpPr>
            <p:cNvPr id="10999" name="Google Shape;10999;p78"/>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8"/>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8"/>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8"/>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8"/>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8"/>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8"/>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8"/>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8"/>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8"/>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78"/>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78"/>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78"/>
          <p:cNvGrpSpPr/>
          <p:nvPr/>
        </p:nvGrpSpPr>
        <p:grpSpPr>
          <a:xfrm>
            <a:off x="5746938" y="1543503"/>
            <a:ext cx="387261" cy="280356"/>
            <a:chOff x="5746938" y="1543503"/>
            <a:chExt cx="387261" cy="280356"/>
          </a:xfrm>
        </p:grpSpPr>
        <p:sp>
          <p:nvSpPr>
            <p:cNvPr id="11012" name="Google Shape;11012;p78"/>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78"/>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4" name="Google Shape;11014;p78"/>
          <p:cNvGrpSpPr/>
          <p:nvPr/>
        </p:nvGrpSpPr>
        <p:grpSpPr>
          <a:xfrm>
            <a:off x="6196730" y="1525346"/>
            <a:ext cx="369072" cy="317467"/>
            <a:chOff x="6196730" y="1525346"/>
            <a:chExt cx="369072" cy="317467"/>
          </a:xfrm>
        </p:grpSpPr>
        <p:sp>
          <p:nvSpPr>
            <p:cNvPr id="11015" name="Google Shape;11015;p78"/>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8"/>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78"/>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8" name="Google Shape;11018;p78"/>
          <p:cNvGrpSpPr/>
          <p:nvPr/>
        </p:nvGrpSpPr>
        <p:grpSpPr>
          <a:xfrm>
            <a:off x="4940592" y="1500690"/>
            <a:ext cx="246558" cy="367161"/>
            <a:chOff x="4940592" y="1500690"/>
            <a:chExt cx="246558" cy="367161"/>
          </a:xfrm>
        </p:grpSpPr>
        <p:sp>
          <p:nvSpPr>
            <p:cNvPr id="11019" name="Google Shape;11019;p78"/>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78"/>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78"/>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8"/>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3" name="Google Shape;11023;p78"/>
          <p:cNvGrpSpPr/>
          <p:nvPr/>
        </p:nvGrpSpPr>
        <p:grpSpPr>
          <a:xfrm>
            <a:off x="7964906" y="1499894"/>
            <a:ext cx="380858" cy="367575"/>
            <a:chOff x="7964906" y="1499894"/>
            <a:chExt cx="380858" cy="367575"/>
          </a:xfrm>
        </p:grpSpPr>
        <p:sp>
          <p:nvSpPr>
            <p:cNvPr id="11024" name="Google Shape;11024;p78"/>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8"/>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78"/>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7" name="Google Shape;11027;p78"/>
          <p:cNvSpPr/>
          <p:nvPr/>
        </p:nvSpPr>
        <p:spPr>
          <a:xfrm>
            <a:off x="5779557" y="2902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8" name="Google Shape;11028;p78"/>
          <p:cNvGrpSpPr/>
          <p:nvPr/>
        </p:nvGrpSpPr>
        <p:grpSpPr>
          <a:xfrm>
            <a:off x="8007400" y="2902278"/>
            <a:ext cx="285230" cy="355597"/>
            <a:chOff x="8007400" y="2902278"/>
            <a:chExt cx="285230" cy="355597"/>
          </a:xfrm>
        </p:grpSpPr>
        <p:sp>
          <p:nvSpPr>
            <p:cNvPr id="11029" name="Google Shape;11029;p78"/>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78"/>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1" name="Google Shape;11031;p78"/>
          <p:cNvGrpSpPr/>
          <p:nvPr/>
        </p:nvGrpSpPr>
        <p:grpSpPr>
          <a:xfrm>
            <a:off x="6219124" y="2902788"/>
            <a:ext cx="318231" cy="355470"/>
            <a:chOff x="6219124" y="2902788"/>
            <a:chExt cx="318231" cy="355470"/>
          </a:xfrm>
        </p:grpSpPr>
        <p:sp>
          <p:nvSpPr>
            <p:cNvPr id="11032" name="Google Shape;11032;p78"/>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78"/>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78"/>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5" name="Google Shape;11035;p78"/>
          <p:cNvGrpSpPr/>
          <p:nvPr/>
        </p:nvGrpSpPr>
        <p:grpSpPr>
          <a:xfrm>
            <a:off x="4969421" y="2902852"/>
            <a:ext cx="185109" cy="355406"/>
            <a:chOff x="4969421" y="2902852"/>
            <a:chExt cx="185109" cy="355406"/>
          </a:xfrm>
        </p:grpSpPr>
        <p:sp>
          <p:nvSpPr>
            <p:cNvPr id="11036" name="Google Shape;11036;p78"/>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78"/>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78"/>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78"/>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78"/>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78"/>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42" name="Google Shape;11042;p78"/>
          <p:cNvSpPr/>
          <p:nvPr/>
        </p:nvSpPr>
        <p:spPr>
          <a:xfrm>
            <a:off x="7574555" y="2903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78"/>
          <p:cNvSpPr/>
          <p:nvPr/>
        </p:nvSpPr>
        <p:spPr>
          <a:xfrm>
            <a:off x="7121800" y="2902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4" name="Google Shape;11044;p78"/>
          <p:cNvGrpSpPr/>
          <p:nvPr/>
        </p:nvGrpSpPr>
        <p:grpSpPr>
          <a:xfrm>
            <a:off x="6685259" y="2902852"/>
            <a:ext cx="311414" cy="355406"/>
            <a:chOff x="6685259" y="2902852"/>
            <a:chExt cx="311414" cy="355406"/>
          </a:xfrm>
        </p:grpSpPr>
        <p:sp>
          <p:nvSpPr>
            <p:cNvPr id="11045" name="Google Shape;11045;p78"/>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8"/>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8"/>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8" name="Google Shape;11048;p78"/>
          <p:cNvGrpSpPr/>
          <p:nvPr/>
        </p:nvGrpSpPr>
        <p:grpSpPr>
          <a:xfrm>
            <a:off x="5309250" y="2903170"/>
            <a:ext cx="359579" cy="355852"/>
            <a:chOff x="5309250" y="2903170"/>
            <a:chExt cx="359579" cy="355852"/>
          </a:xfrm>
        </p:grpSpPr>
        <p:sp>
          <p:nvSpPr>
            <p:cNvPr id="11049" name="Google Shape;11049;p78"/>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78"/>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78"/>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2" name="Google Shape;11052;p78"/>
          <p:cNvGrpSpPr/>
          <p:nvPr/>
        </p:nvGrpSpPr>
        <p:grpSpPr>
          <a:xfrm>
            <a:off x="2199565" y="2421172"/>
            <a:ext cx="312179" cy="353431"/>
            <a:chOff x="2199565" y="2421172"/>
            <a:chExt cx="312179" cy="353431"/>
          </a:xfrm>
        </p:grpSpPr>
        <p:sp>
          <p:nvSpPr>
            <p:cNvPr id="11053" name="Google Shape;11053;p78"/>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78"/>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5" name="Google Shape;11055;p78"/>
          <p:cNvGrpSpPr/>
          <p:nvPr/>
        </p:nvGrpSpPr>
        <p:grpSpPr>
          <a:xfrm>
            <a:off x="1750887" y="2425727"/>
            <a:ext cx="320143" cy="343269"/>
            <a:chOff x="1750887" y="2425727"/>
            <a:chExt cx="320143" cy="343269"/>
          </a:xfrm>
        </p:grpSpPr>
        <p:sp>
          <p:nvSpPr>
            <p:cNvPr id="11056" name="Google Shape;11056;p78"/>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78"/>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8" name="Google Shape;11058;p78"/>
          <p:cNvGrpSpPr/>
          <p:nvPr/>
        </p:nvGrpSpPr>
        <p:grpSpPr>
          <a:xfrm>
            <a:off x="1298037" y="2425727"/>
            <a:ext cx="338364" cy="342887"/>
            <a:chOff x="1298037" y="2425727"/>
            <a:chExt cx="338364" cy="342887"/>
          </a:xfrm>
        </p:grpSpPr>
        <p:sp>
          <p:nvSpPr>
            <p:cNvPr id="11059" name="Google Shape;11059;p78"/>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78"/>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8"/>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78"/>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3" name="Google Shape;11063;p78"/>
          <p:cNvSpPr/>
          <p:nvPr/>
        </p:nvSpPr>
        <p:spPr>
          <a:xfrm>
            <a:off x="848977" y="2418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4" name="Google Shape;11064;p78"/>
          <p:cNvGrpSpPr/>
          <p:nvPr/>
        </p:nvGrpSpPr>
        <p:grpSpPr>
          <a:xfrm>
            <a:off x="3974207" y="2429009"/>
            <a:ext cx="320143" cy="338491"/>
            <a:chOff x="3974207" y="2429009"/>
            <a:chExt cx="320143" cy="338491"/>
          </a:xfrm>
        </p:grpSpPr>
        <p:sp>
          <p:nvSpPr>
            <p:cNvPr id="11065" name="Google Shape;11065;p78"/>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78"/>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7" name="Google Shape;11067;p78"/>
          <p:cNvGrpSpPr/>
          <p:nvPr/>
        </p:nvGrpSpPr>
        <p:grpSpPr>
          <a:xfrm>
            <a:off x="2623237" y="2431047"/>
            <a:ext cx="355024" cy="332630"/>
            <a:chOff x="2623237" y="2431047"/>
            <a:chExt cx="355024" cy="332630"/>
          </a:xfrm>
        </p:grpSpPr>
        <p:sp>
          <p:nvSpPr>
            <p:cNvPr id="11068" name="Google Shape;11068;p78"/>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78"/>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78"/>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78"/>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2" name="Google Shape;11072;p78"/>
          <p:cNvGrpSpPr/>
          <p:nvPr/>
        </p:nvGrpSpPr>
        <p:grpSpPr>
          <a:xfrm>
            <a:off x="6657194" y="2434073"/>
            <a:ext cx="375507" cy="367925"/>
            <a:chOff x="6657194" y="2434073"/>
            <a:chExt cx="375507" cy="367925"/>
          </a:xfrm>
        </p:grpSpPr>
        <p:sp>
          <p:nvSpPr>
            <p:cNvPr id="11073" name="Google Shape;11073;p78"/>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78"/>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8"/>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6" name="Google Shape;11076;p78"/>
          <p:cNvGrpSpPr/>
          <p:nvPr/>
        </p:nvGrpSpPr>
        <p:grpSpPr>
          <a:xfrm>
            <a:off x="7101317" y="2441655"/>
            <a:ext cx="367925" cy="352380"/>
            <a:chOff x="7101317" y="2441655"/>
            <a:chExt cx="367925" cy="352380"/>
          </a:xfrm>
        </p:grpSpPr>
        <p:sp>
          <p:nvSpPr>
            <p:cNvPr id="11077" name="Google Shape;11077;p78"/>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78"/>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9" name="Google Shape;11079;p78"/>
          <p:cNvGrpSpPr/>
          <p:nvPr/>
        </p:nvGrpSpPr>
        <p:grpSpPr>
          <a:xfrm>
            <a:off x="5756399" y="2434456"/>
            <a:ext cx="367925" cy="367161"/>
            <a:chOff x="5756399" y="2434456"/>
            <a:chExt cx="367925" cy="367161"/>
          </a:xfrm>
        </p:grpSpPr>
        <p:sp>
          <p:nvSpPr>
            <p:cNvPr id="11080" name="Google Shape;11080;p78"/>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8"/>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78"/>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78"/>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8"/>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8"/>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8"/>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7" name="Google Shape;11087;p78"/>
          <p:cNvSpPr/>
          <p:nvPr/>
        </p:nvSpPr>
        <p:spPr>
          <a:xfrm>
            <a:off x="5304695" y="2434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8"/>
          <p:cNvSpPr/>
          <p:nvPr/>
        </p:nvSpPr>
        <p:spPr>
          <a:xfrm>
            <a:off x="7542031" y="2445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9" name="Google Shape;11089;p78"/>
          <p:cNvGrpSpPr/>
          <p:nvPr/>
        </p:nvGrpSpPr>
        <p:grpSpPr>
          <a:xfrm>
            <a:off x="7964906" y="2434073"/>
            <a:ext cx="373627" cy="367925"/>
            <a:chOff x="7964906" y="2434073"/>
            <a:chExt cx="373627" cy="367925"/>
          </a:xfrm>
        </p:grpSpPr>
        <p:sp>
          <p:nvSpPr>
            <p:cNvPr id="11090" name="Google Shape;11090;p78"/>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78"/>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2" name="Google Shape;11092;p78"/>
          <p:cNvGrpSpPr/>
          <p:nvPr/>
        </p:nvGrpSpPr>
        <p:grpSpPr>
          <a:xfrm>
            <a:off x="6194086" y="2437737"/>
            <a:ext cx="369837" cy="360471"/>
            <a:chOff x="6194086" y="2437737"/>
            <a:chExt cx="369837" cy="360471"/>
          </a:xfrm>
        </p:grpSpPr>
        <p:sp>
          <p:nvSpPr>
            <p:cNvPr id="11093" name="Google Shape;11093;p78"/>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78"/>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98" name="Shape 11098"/>
        <p:cNvGrpSpPr/>
        <p:nvPr/>
      </p:nvGrpSpPr>
      <p:grpSpPr>
        <a:xfrm>
          <a:off x="0" y="0"/>
          <a:ext cx="0" cy="0"/>
          <a:chOff x="0" y="0"/>
          <a:chExt cx="0" cy="0"/>
        </a:xfrm>
      </p:grpSpPr>
      <p:sp>
        <p:nvSpPr>
          <p:cNvPr id="11099" name="Google Shape;11099;p79"/>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a:t>
            </a:r>
            <a:r>
              <a:rPr lang="en">
                <a:solidFill>
                  <a:srgbClr val="FFFFFF"/>
                </a:solidFill>
                <a:latin typeface="Arial"/>
                <a:ea typeface="Arial"/>
                <a:cs typeface="Arial"/>
                <a:sym typeface="Arial"/>
              </a:rPr>
              <a:t>s</a:t>
            </a:r>
            <a:endParaRPr>
              <a:solidFill>
                <a:srgbClr val="FFFFFF"/>
              </a:solidFill>
              <a:latin typeface="Arial"/>
              <a:ea typeface="Arial"/>
              <a:cs typeface="Arial"/>
              <a:sym typeface="Arial"/>
            </a:endParaRPr>
          </a:p>
        </p:txBody>
      </p:sp>
      <p:sp>
        <p:nvSpPr>
          <p:cNvPr id="11100" name="Google Shape;11100;p79"/>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1101" name="Google Shape;11101;p79"/>
          <p:cNvGrpSpPr/>
          <p:nvPr/>
        </p:nvGrpSpPr>
        <p:grpSpPr>
          <a:xfrm>
            <a:off x="3541011" y="1508594"/>
            <a:ext cx="350166" cy="349434"/>
            <a:chOff x="3541011" y="1508594"/>
            <a:chExt cx="350166" cy="349434"/>
          </a:xfrm>
        </p:grpSpPr>
        <p:sp>
          <p:nvSpPr>
            <p:cNvPr id="11102" name="Google Shape;11102;p79"/>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79"/>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79"/>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9"/>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9"/>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79"/>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9"/>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79"/>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79"/>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9"/>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79"/>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79"/>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79"/>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5" name="Google Shape;11115;p79"/>
          <p:cNvGrpSpPr/>
          <p:nvPr/>
        </p:nvGrpSpPr>
        <p:grpSpPr>
          <a:xfrm>
            <a:off x="3122257" y="1508594"/>
            <a:ext cx="294850" cy="349434"/>
            <a:chOff x="3122257" y="1508594"/>
            <a:chExt cx="294850" cy="349434"/>
          </a:xfrm>
        </p:grpSpPr>
        <p:sp>
          <p:nvSpPr>
            <p:cNvPr id="11116" name="Google Shape;11116;p79"/>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79"/>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79"/>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9"/>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79"/>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79"/>
          <p:cNvGrpSpPr/>
          <p:nvPr/>
        </p:nvGrpSpPr>
        <p:grpSpPr>
          <a:xfrm>
            <a:off x="910723" y="1508212"/>
            <a:ext cx="251660" cy="350166"/>
            <a:chOff x="910723" y="1508212"/>
            <a:chExt cx="251660" cy="350166"/>
          </a:xfrm>
        </p:grpSpPr>
        <p:sp>
          <p:nvSpPr>
            <p:cNvPr id="11122" name="Google Shape;11122;p79"/>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9"/>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9"/>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9"/>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9"/>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79"/>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79"/>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9"/>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9"/>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9"/>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79"/>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79"/>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79"/>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9"/>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9"/>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9"/>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79"/>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79"/>
          <p:cNvGrpSpPr/>
          <p:nvPr/>
        </p:nvGrpSpPr>
        <p:grpSpPr>
          <a:xfrm>
            <a:off x="1308631" y="1507830"/>
            <a:ext cx="350166" cy="350198"/>
            <a:chOff x="1308631" y="1507830"/>
            <a:chExt cx="350166" cy="350198"/>
          </a:xfrm>
        </p:grpSpPr>
        <p:sp>
          <p:nvSpPr>
            <p:cNvPr id="11140" name="Google Shape;11140;p79"/>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79"/>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9"/>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79"/>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4" name="Google Shape;11144;p79"/>
          <p:cNvGrpSpPr/>
          <p:nvPr/>
        </p:nvGrpSpPr>
        <p:grpSpPr>
          <a:xfrm>
            <a:off x="1756921" y="1509739"/>
            <a:ext cx="345997" cy="345997"/>
            <a:chOff x="1756921" y="1509739"/>
            <a:chExt cx="345997" cy="345997"/>
          </a:xfrm>
        </p:grpSpPr>
        <p:sp>
          <p:nvSpPr>
            <p:cNvPr id="11145" name="Google Shape;11145;p79"/>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79"/>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79"/>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9"/>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79"/>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79"/>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9"/>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79"/>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79"/>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9"/>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79"/>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79"/>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79"/>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9"/>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9"/>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9"/>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9"/>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2" name="Google Shape;11162;p79"/>
          <p:cNvGrpSpPr/>
          <p:nvPr/>
        </p:nvGrpSpPr>
        <p:grpSpPr>
          <a:xfrm>
            <a:off x="2216956" y="1510503"/>
            <a:ext cx="318721" cy="345615"/>
            <a:chOff x="2216956" y="1510503"/>
            <a:chExt cx="318721" cy="345615"/>
          </a:xfrm>
        </p:grpSpPr>
        <p:sp>
          <p:nvSpPr>
            <p:cNvPr id="11163" name="Google Shape;11163;p79"/>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9"/>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9"/>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79"/>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9"/>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8" name="Google Shape;11168;p79"/>
          <p:cNvGrpSpPr/>
          <p:nvPr/>
        </p:nvGrpSpPr>
        <p:grpSpPr>
          <a:xfrm>
            <a:off x="3988156" y="1568461"/>
            <a:ext cx="349052" cy="230049"/>
            <a:chOff x="3988156" y="1568461"/>
            <a:chExt cx="349052" cy="230049"/>
          </a:xfrm>
        </p:grpSpPr>
        <p:sp>
          <p:nvSpPr>
            <p:cNvPr id="11169" name="Google Shape;11169;p79"/>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9"/>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9"/>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79"/>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79"/>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79"/>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79"/>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6" name="Google Shape;11176;p79"/>
          <p:cNvGrpSpPr/>
          <p:nvPr/>
        </p:nvGrpSpPr>
        <p:grpSpPr>
          <a:xfrm>
            <a:off x="2633037" y="1499873"/>
            <a:ext cx="379002" cy="366112"/>
            <a:chOff x="2633037" y="1499873"/>
            <a:chExt cx="379002" cy="366112"/>
          </a:xfrm>
        </p:grpSpPr>
        <p:sp>
          <p:nvSpPr>
            <p:cNvPr id="11177" name="Google Shape;11177;p79"/>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79"/>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79"/>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79"/>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79"/>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9"/>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3" name="Google Shape;11183;p79"/>
          <p:cNvGrpSpPr/>
          <p:nvPr/>
        </p:nvGrpSpPr>
        <p:grpSpPr>
          <a:xfrm>
            <a:off x="6675256" y="1516169"/>
            <a:ext cx="327823" cy="357009"/>
            <a:chOff x="6675256" y="1516169"/>
            <a:chExt cx="327823" cy="357009"/>
          </a:xfrm>
        </p:grpSpPr>
        <p:sp>
          <p:nvSpPr>
            <p:cNvPr id="11184" name="Google Shape;11184;p79"/>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9"/>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79"/>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79"/>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9"/>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79"/>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79"/>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9"/>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79"/>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3" name="Google Shape;11193;p79"/>
          <p:cNvGrpSpPr/>
          <p:nvPr/>
        </p:nvGrpSpPr>
        <p:grpSpPr>
          <a:xfrm>
            <a:off x="8020159" y="1516551"/>
            <a:ext cx="300897" cy="356627"/>
            <a:chOff x="8020159" y="1516551"/>
            <a:chExt cx="300897" cy="356627"/>
          </a:xfrm>
        </p:grpSpPr>
        <p:sp>
          <p:nvSpPr>
            <p:cNvPr id="11194" name="Google Shape;11194;p79"/>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79"/>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79"/>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9"/>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79"/>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9" name="Google Shape;11199;p79"/>
          <p:cNvGrpSpPr/>
          <p:nvPr/>
        </p:nvGrpSpPr>
        <p:grpSpPr>
          <a:xfrm>
            <a:off x="5377363" y="1516169"/>
            <a:ext cx="257357" cy="356627"/>
            <a:chOff x="5377363" y="1516169"/>
            <a:chExt cx="257357" cy="356627"/>
          </a:xfrm>
        </p:grpSpPr>
        <p:sp>
          <p:nvSpPr>
            <p:cNvPr id="11200" name="Google Shape;11200;p79"/>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79"/>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79"/>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79"/>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79"/>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79"/>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9"/>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9"/>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79"/>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9"/>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9"/>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9"/>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9"/>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79"/>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79"/>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79"/>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79"/>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7" name="Google Shape;11217;p79"/>
          <p:cNvGrpSpPr/>
          <p:nvPr/>
        </p:nvGrpSpPr>
        <p:grpSpPr>
          <a:xfrm>
            <a:off x="4880567" y="1535870"/>
            <a:ext cx="356245" cy="317607"/>
            <a:chOff x="4880567" y="1535870"/>
            <a:chExt cx="356245" cy="317607"/>
          </a:xfrm>
        </p:grpSpPr>
        <p:sp>
          <p:nvSpPr>
            <p:cNvPr id="11218" name="Google Shape;11218;p79"/>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9"/>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9"/>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79"/>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79"/>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3" name="Google Shape;11223;p79"/>
          <p:cNvGrpSpPr/>
          <p:nvPr/>
        </p:nvGrpSpPr>
        <p:grpSpPr>
          <a:xfrm>
            <a:off x="5771483" y="1515787"/>
            <a:ext cx="357359" cy="357391"/>
            <a:chOff x="5771483" y="1515787"/>
            <a:chExt cx="357359" cy="357391"/>
          </a:xfrm>
        </p:grpSpPr>
        <p:sp>
          <p:nvSpPr>
            <p:cNvPr id="11224" name="Google Shape;11224;p79"/>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9"/>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79"/>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79"/>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8" name="Google Shape;11228;p79"/>
          <p:cNvGrpSpPr/>
          <p:nvPr/>
        </p:nvGrpSpPr>
        <p:grpSpPr>
          <a:xfrm>
            <a:off x="7121669" y="1533610"/>
            <a:ext cx="321362" cy="321362"/>
            <a:chOff x="7121669" y="1533610"/>
            <a:chExt cx="321362" cy="321362"/>
          </a:xfrm>
        </p:grpSpPr>
        <p:sp>
          <p:nvSpPr>
            <p:cNvPr id="11229" name="Google Shape;11229;p79"/>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9"/>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9"/>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9"/>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3" name="Google Shape;11233;p79"/>
          <p:cNvGrpSpPr/>
          <p:nvPr/>
        </p:nvGrpSpPr>
        <p:grpSpPr>
          <a:xfrm>
            <a:off x="7562766" y="1514864"/>
            <a:ext cx="327059" cy="360192"/>
            <a:chOff x="7562766" y="1514864"/>
            <a:chExt cx="327059" cy="360192"/>
          </a:xfrm>
        </p:grpSpPr>
        <p:sp>
          <p:nvSpPr>
            <p:cNvPr id="11234" name="Google Shape;11234;p79"/>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79"/>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79"/>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9"/>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8" name="Google Shape;11238;p79"/>
          <p:cNvGrpSpPr/>
          <p:nvPr/>
        </p:nvGrpSpPr>
        <p:grpSpPr>
          <a:xfrm>
            <a:off x="6221229" y="1498673"/>
            <a:ext cx="361636" cy="362183"/>
            <a:chOff x="6259175" y="1559008"/>
            <a:chExt cx="271743" cy="272093"/>
          </a:xfrm>
        </p:grpSpPr>
        <p:sp>
          <p:nvSpPr>
            <p:cNvPr id="11239" name="Google Shape;11239;p79"/>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9"/>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9"/>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9"/>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9"/>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79"/>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79"/>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79"/>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79"/>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79"/>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9"/>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9"/>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79"/>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79"/>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9"/>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9"/>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9"/>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79"/>
          <p:cNvGrpSpPr/>
          <p:nvPr/>
        </p:nvGrpSpPr>
        <p:grpSpPr>
          <a:xfrm>
            <a:off x="2661459" y="2015001"/>
            <a:ext cx="322508" cy="273494"/>
            <a:chOff x="2661459" y="2015001"/>
            <a:chExt cx="322508" cy="273494"/>
          </a:xfrm>
        </p:grpSpPr>
        <p:sp>
          <p:nvSpPr>
            <p:cNvPr id="11257" name="Google Shape;11257;p79"/>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9"/>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9" name="Google Shape;11259;p79"/>
          <p:cNvGrpSpPr/>
          <p:nvPr/>
        </p:nvGrpSpPr>
        <p:grpSpPr>
          <a:xfrm>
            <a:off x="6671087" y="2009304"/>
            <a:ext cx="332757" cy="281833"/>
            <a:chOff x="6671087" y="2009304"/>
            <a:chExt cx="332757" cy="281833"/>
          </a:xfrm>
        </p:grpSpPr>
        <p:sp>
          <p:nvSpPr>
            <p:cNvPr id="11260" name="Google Shape;11260;p79"/>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79"/>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2" name="Google Shape;11262;p79"/>
          <p:cNvSpPr/>
          <p:nvPr/>
        </p:nvSpPr>
        <p:spPr>
          <a:xfrm>
            <a:off x="1745940" y="196713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3" name="Google Shape;11263;p79"/>
          <p:cNvGrpSpPr/>
          <p:nvPr/>
        </p:nvGrpSpPr>
        <p:grpSpPr>
          <a:xfrm>
            <a:off x="2201806" y="1976585"/>
            <a:ext cx="349784" cy="349434"/>
            <a:chOff x="2201806" y="1976585"/>
            <a:chExt cx="349784" cy="349434"/>
          </a:xfrm>
        </p:grpSpPr>
        <p:sp>
          <p:nvSpPr>
            <p:cNvPr id="11264" name="Google Shape;11264;p79"/>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79"/>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9"/>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9"/>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8" name="Google Shape;11268;p79"/>
          <p:cNvGrpSpPr/>
          <p:nvPr/>
        </p:nvGrpSpPr>
        <p:grpSpPr>
          <a:xfrm>
            <a:off x="3094217" y="1976585"/>
            <a:ext cx="350198" cy="350548"/>
            <a:chOff x="3094217" y="1976585"/>
            <a:chExt cx="350198" cy="350548"/>
          </a:xfrm>
        </p:grpSpPr>
        <p:sp>
          <p:nvSpPr>
            <p:cNvPr id="11269" name="Google Shape;11269;p79"/>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79"/>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79"/>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79"/>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9"/>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9"/>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79"/>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79"/>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9"/>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9"/>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79"/>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79"/>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79"/>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2" name="Google Shape;11282;p79"/>
          <p:cNvGrpSpPr/>
          <p:nvPr/>
        </p:nvGrpSpPr>
        <p:grpSpPr>
          <a:xfrm>
            <a:off x="870939" y="1975821"/>
            <a:ext cx="332375" cy="350071"/>
            <a:chOff x="870939" y="1975821"/>
            <a:chExt cx="332375" cy="350071"/>
          </a:xfrm>
        </p:grpSpPr>
        <p:sp>
          <p:nvSpPr>
            <p:cNvPr id="11283" name="Google Shape;11283;p79"/>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9"/>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79"/>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79"/>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7" name="Google Shape;11287;p79"/>
          <p:cNvSpPr/>
          <p:nvPr/>
        </p:nvSpPr>
        <p:spPr>
          <a:xfrm>
            <a:off x="1276039" y="196181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8" name="Google Shape;11288;p79"/>
          <p:cNvGrpSpPr/>
          <p:nvPr/>
        </p:nvGrpSpPr>
        <p:grpSpPr>
          <a:xfrm>
            <a:off x="3979435" y="1976585"/>
            <a:ext cx="345265" cy="349848"/>
            <a:chOff x="3979435" y="1976585"/>
            <a:chExt cx="345265" cy="349848"/>
          </a:xfrm>
        </p:grpSpPr>
        <p:sp>
          <p:nvSpPr>
            <p:cNvPr id="11289" name="Google Shape;11289;p79"/>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9"/>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9"/>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79"/>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79"/>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79"/>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79"/>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79"/>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9"/>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9"/>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9"/>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9"/>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79"/>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9"/>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79"/>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79"/>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9"/>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6" name="Google Shape;11306;p79"/>
          <p:cNvGrpSpPr/>
          <p:nvPr/>
        </p:nvGrpSpPr>
        <p:grpSpPr>
          <a:xfrm>
            <a:off x="3576626" y="1975821"/>
            <a:ext cx="284251" cy="351694"/>
            <a:chOff x="3576626" y="1975821"/>
            <a:chExt cx="284251" cy="351694"/>
          </a:xfrm>
        </p:grpSpPr>
        <p:sp>
          <p:nvSpPr>
            <p:cNvPr id="11307" name="Google Shape;11307;p79"/>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79"/>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79"/>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0" name="Google Shape;11310;p79"/>
          <p:cNvGrpSpPr/>
          <p:nvPr/>
        </p:nvGrpSpPr>
        <p:grpSpPr>
          <a:xfrm>
            <a:off x="2722090" y="2890162"/>
            <a:ext cx="238770" cy="371841"/>
            <a:chOff x="2722090" y="2890162"/>
            <a:chExt cx="238770" cy="371841"/>
          </a:xfrm>
        </p:grpSpPr>
        <p:sp>
          <p:nvSpPr>
            <p:cNvPr id="11311" name="Google Shape;11311;p79"/>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9"/>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79"/>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4" name="Google Shape;11314;p79"/>
          <p:cNvSpPr/>
          <p:nvPr/>
        </p:nvSpPr>
        <p:spPr>
          <a:xfrm>
            <a:off x="5775652" y="196939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5" name="Google Shape;11315;p79"/>
          <p:cNvGrpSpPr/>
          <p:nvPr/>
        </p:nvGrpSpPr>
        <p:grpSpPr>
          <a:xfrm>
            <a:off x="6216367" y="1970156"/>
            <a:ext cx="361147" cy="361147"/>
            <a:chOff x="6216367" y="1970156"/>
            <a:chExt cx="361147" cy="361147"/>
          </a:xfrm>
        </p:grpSpPr>
        <p:sp>
          <p:nvSpPr>
            <p:cNvPr id="11316" name="Google Shape;11316;p79"/>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79"/>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9"/>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79"/>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0" name="Google Shape;11320;p79"/>
          <p:cNvGrpSpPr/>
          <p:nvPr/>
        </p:nvGrpSpPr>
        <p:grpSpPr>
          <a:xfrm>
            <a:off x="1289311" y="2926222"/>
            <a:ext cx="408156" cy="299783"/>
            <a:chOff x="1289311" y="2926222"/>
            <a:chExt cx="408156" cy="299783"/>
          </a:xfrm>
        </p:grpSpPr>
        <p:sp>
          <p:nvSpPr>
            <p:cNvPr id="11321" name="Google Shape;11321;p79"/>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79"/>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3" name="Google Shape;11323;p79"/>
          <p:cNvGrpSpPr/>
          <p:nvPr/>
        </p:nvGrpSpPr>
        <p:grpSpPr>
          <a:xfrm>
            <a:off x="7978465" y="1969392"/>
            <a:ext cx="361147" cy="360797"/>
            <a:chOff x="7978465" y="1969392"/>
            <a:chExt cx="361147" cy="360797"/>
          </a:xfrm>
        </p:grpSpPr>
        <p:sp>
          <p:nvSpPr>
            <p:cNvPr id="11324" name="Google Shape;11324;p79"/>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79"/>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79"/>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79"/>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79"/>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79"/>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79"/>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79"/>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79"/>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3" name="Google Shape;11333;p79"/>
          <p:cNvSpPr/>
          <p:nvPr/>
        </p:nvSpPr>
        <p:spPr>
          <a:xfrm>
            <a:off x="2206357" y="289060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4" name="Google Shape;11334;p79"/>
          <p:cNvGrpSpPr/>
          <p:nvPr/>
        </p:nvGrpSpPr>
        <p:grpSpPr>
          <a:xfrm>
            <a:off x="854261" y="2908813"/>
            <a:ext cx="377474" cy="335748"/>
            <a:chOff x="854261" y="2908813"/>
            <a:chExt cx="377474" cy="335748"/>
          </a:xfrm>
        </p:grpSpPr>
        <p:sp>
          <p:nvSpPr>
            <p:cNvPr id="11335" name="Google Shape;11335;p79"/>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79"/>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9"/>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79"/>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79"/>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0" name="Google Shape;11340;p79"/>
          <p:cNvGrpSpPr/>
          <p:nvPr/>
        </p:nvGrpSpPr>
        <p:grpSpPr>
          <a:xfrm>
            <a:off x="1749728" y="2894777"/>
            <a:ext cx="386927" cy="363438"/>
            <a:chOff x="1749728" y="2894777"/>
            <a:chExt cx="386927" cy="363438"/>
          </a:xfrm>
        </p:grpSpPr>
        <p:sp>
          <p:nvSpPr>
            <p:cNvPr id="11341" name="Google Shape;11341;p79"/>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79"/>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79"/>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79"/>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79"/>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9"/>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79"/>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8" name="Google Shape;11348;p79"/>
          <p:cNvGrpSpPr/>
          <p:nvPr/>
        </p:nvGrpSpPr>
        <p:grpSpPr>
          <a:xfrm>
            <a:off x="7098912" y="1969392"/>
            <a:ext cx="359651" cy="361560"/>
            <a:chOff x="7098912" y="1969392"/>
            <a:chExt cx="359651" cy="361560"/>
          </a:xfrm>
        </p:grpSpPr>
        <p:sp>
          <p:nvSpPr>
            <p:cNvPr id="11349" name="Google Shape;11349;p79"/>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79"/>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79"/>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9"/>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79"/>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79"/>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9"/>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79"/>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79"/>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9"/>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79"/>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79"/>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9"/>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2" name="Google Shape;11362;p79"/>
          <p:cNvSpPr/>
          <p:nvPr/>
        </p:nvSpPr>
        <p:spPr>
          <a:xfrm>
            <a:off x="3094217" y="289515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3" name="Google Shape;11363;p79"/>
          <p:cNvGrpSpPr/>
          <p:nvPr/>
        </p:nvGrpSpPr>
        <p:grpSpPr>
          <a:xfrm>
            <a:off x="5352728" y="1990239"/>
            <a:ext cx="327091" cy="322508"/>
            <a:chOff x="5352728" y="1990239"/>
            <a:chExt cx="327091" cy="322508"/>
          </a:xfrm>
        </p:grpSpPr>
        <p:sp>
          <p:nvSpPr>
            <p:cNvPr id="11364" name="Google Shape;11364;p79"/>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79"/>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9"/>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7" name="Google Shape;11367;p79"/>
          <p:cNvGrpSpPr/>
          <p:nvPr/>
        </p:nvGrpSpPr>
        <p:grpSpPr>
          <a:xfrm>
            <a:off x="7538896" y="1970156"/>
            <a:ext cx="361147" cy="361529"/>
            <a:chOff x="7538896" y="1970156"/>
            <a:chExt cx="361147" cy="361529"/>
          </a:xfrm>
        </p:grpSpPr>
        <p:sp>
          <p:nvSpPr>
            <p:cNvPr id="11368" name="Google Shape;11368;p79"/>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79"/>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9"/>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79"/>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79"/>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9"/>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79"/>
          <p:cNvGrpSpPr/>
          <p:nvPr/>
        </p:nvGrpSpPr>
        <p:grpSpPr>
          <a:xfrm>
            <a:off x="4896099" y="1970920"/>
            <a:ext cx="358155" cy="358123"/>
            <a:chOff x="4896099" y="1970920"/>
            <a:chExt cx="358155" cy="358123"/>
          </a:xfrm>
        </p:grpSpPr>
        <p:sp>
          <p:nvSpPr>
            <p:cNvPr id="11375" name="Google Shape;11375;p79"/>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9"/>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9"/>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8" name="Google Shape;11378;p79"/>
          <p:cNvGrpSpPr/>
          <p:nvPr/>
        </p:nvGrpSpPr>
        <p:grpSpPr>
          <a:xfrm>
            <a:off x="4048787" y="2977019"/>
            <a:ext cx="283488" cy="198604"/>
            <a:chOff x="4048787" y="2977019"/>
            <a:chExt cx="283488" cy="198604"/>
          </a:xfrm>
        </p:grpSpPr>
        <p:sp>
          <p:nvSpPr>
            <p:cNvPr id="11379" name="Google Shape;11379;p79"/>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79"/>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79"/>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9"/>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79"/>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79"/>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5" name="Google Shape;11385;p79"/>
          <p:cNvGrpSpPr/>
          <p:nvPr/>
        </p:nvGrpSpPr>
        <p:grpSpPr>
          <a:xfrm>
            <a:off x="4054103" y="2430191"/>
            <a:ext cx="218687" cy="349052"/>
            <a:chOff x="4054103" y="2430191"/>
            <a:chExt cx="218687" cy="349052"/>
          </a:xfrm>
        </p:grpSpPr>
        <p:sp>
          <p:nvSpPr>
            <p:cNvPr id="11386" name="Google Shape;11386;p79"/>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79"/>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8" name="Google Shape;11388;p79"/>
          <p:cNvGrpSpPr/>
          <p:nvPr/>
        </p:nvGrpSpPr>
        <p:grpSpPr>
          <a:xfrm>
            <a:off x="2185128" y="2427549"/>
            <a:ext cx="382758" cy="356595"/>
            <a:chOff x="2185128" y="2427549"/>
            <a:chExt cx="382758" cy="356595"/>
          </a:xfrm>
        </p:grpSpPr>
        <p:sp>
          <p:nvSpPr>
            <p:cNvPr id="11389" name="Google Shape;11389;p79"/>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79"/>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9"/>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79"/>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79"/>
          <p:cNvGrpSpPr/>
          <p:nvPr/>
        </p:nvGrpSpPr>
        <p:grpSpPr>
          <a:xfrm>
            <a:off x="3539102" y="2427549"/>
            <a:ext cx="355099" cy="355481"/>
            <a:chOff x="3539102" y="2427549"/>
            <a:chExt cx="355099" cy="355481"/>
          </a:xfrm>
        </p:grpSpPr>
        <p:sp>
          <p:nvSpPr>
            <p:cNvPr id="11394" name="Google Shape;11394;p79"/>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79"/>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6" name="Google Shape;11396;p79"/>
          <p:cNvGrpSpPr/>
          <p:nvPr/>
        </p:nvGrpSpPr>
        <p:grpSpPr>
          <a:xfrm>
            <a:off x="2656907" y="2439293"/>
            <a:ext cx="332757" cy="332343"/>
            <a:chOff x="2656907" y="2439293"/>
            <a:chExt cx="332757" cy="332343"/>
          </a:xfrm>
        </p:grpSpPr>
        <p:sp>
          <p:nvSpPr>
            <p:cNvPr id="11397" name="Google Shape;11397;p79"/>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79"/>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79"/>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79"/>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79"/>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79"/>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9"/>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4" name="Google Shape;11404;p79"/>
          <p:cNvGrpSpPr/>
          <p:nvPr/>
        </p:nvGrpSpPr>
        <p:grpSpPr>
          <a:xfrm>
            <a:off x="1731523" y="2422616"/>
            <a:ext cx="399435" cy="365698"/>
            <a:chOff x="1731523" y="2422616"/>
            <a:chExt cx="399435" cy="365698"/>
          </a:xfrm>
        </p:grpSpPr>
        <p:sp>
          <p:nvSpPr>
            <p:cNvPr id="11405" name="Google Shape;11405;p79"/>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9"/>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79"/>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8" name="Google Shape;11408;p79"/>
          <p:cNvGrpSpPr/>
          <p:nvPr/>
        </p:nvGrpSpPr>
        <p:grpSpPr>
          <a:xfrm>
            <a:off x="3097241" y="2433564"/>
            <a:ext cx="344883" cy="343387"/>
            <a:chOff x="3097241" y="2433564"/>
            <a:chExt cx="344883" cy="343387"/>
          </a:xfrm>
        </p:grpSpPr>
        <p:sp>
          <p:nvSpPr>
            <p:cNvPr id="11409" name="Google Shape;11409;p79"/>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9"/>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79"/>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9"/>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79"/>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79"/>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9"/>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79"/>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79"/>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8" name="Google Shape;11418;p79"/>
          <p:cNvGrpSpPr/>
          <p:nvPr/>
        </p:nvGrpSpPr>
        <p:grpSpPr>
          <a:xfrm>
            <a:off x="1278299" y="2439293"/>
            <a:ext cx="410829" cy="332343"/>
            <a:chOff x="1278299" y="2439293"/>
            <a:chExt cx="410829" cy="332343"/>
          </a:xfrm>
        </p:grpSpPr>
        <p:sp>
          <p:nvSpPr>
            <p:cNvPr id="11419" name="Google Shape;11419;p79"/>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79"/>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9"/>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79"/>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79"/>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9"/>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79"/>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79"/>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7" name="Google Shape;11427;p79"/>
          <p:cNvGrpSpPr/>
          <p:nvPr/>
        </p:nvGrpSpPr>
        <p:grpSpPr>
          <a:xfrm>
            <a:off x="870939" y="2439293"/>
            <a:ext cx="331993" cy="331993"/>
            <a:chOff x="870939" y="2439293"/>
            <a:chExt cx="331993" cy="331993"/>
          </a:xfrm>
        </p:grpSpPr>
        <p:sp>
          <p:nvSpPr>
            <p:cNvPr id="11428" name="Google Shape;11428;p79"/>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79"/>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9"/>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79"/>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79"/>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9"/>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79"/>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79"/>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9"/>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79"/>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79"/>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79"/>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79"/>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79"/>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9"/>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9"/>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4" name="Google Shape;11444;p79"/>
          <p:cNvGrpSpPr/>
          <p:nvPr/>
        </p:nvGrpSpPr>
        <p:grpSpPr>
          <a:xfrm>
            <a:off x="6644957" y="2456353"/>
            <a:ext cx="371395" cy="278904"/>
            <a:chOff x="6644957" y="2456353"/>
            <a:chExt cx="371395" cy="278904"/>
          </a:xfrm>
        </p:grpSpPr>
        <p:sp>
          <p:nvSpPr>
            <p:cNvPr id="11445" name="Google Shape;11445;p79"/>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79"/>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79"/>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9"/>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79"/>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0" name="Google Shape;11450;p79"/>
          <p:cNvGrpSpPr/>
          <p:nvPr/>
        </p:nvGrpSpPr>
        <p:grpSpPr>
          <a:xfrm>
            <a:off x="5388757" y="2414659"/>
            <a:ext cx="260349" cy="362292"/>
            <a:chOff x="5388757" y="2414659"/>
            <a:chExt cx="260349" cy="362292"/>
          </a:xfrm>
        </p:grpSpPr>
        <p:sp>
          <p:nvSpPr>
            <p:cNvPr id="11451" name="Google Shape;11451;p79"/>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79"/>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79"/>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9"/>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9"/>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79"/>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9"/>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79"/>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9"/>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9"/>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9"/>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79"/>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9"/>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79"/>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79"/>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9"/>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9"/>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79"/>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9"/>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79"/>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1" name="Google Shape;11471;p79"/>
          <p:cNvGrpSpPr/>
          <p:nvPr/>
        </p:nvGrpSpPr>
        <p:grpSpPr>
          <a:xfrm>
            <a:off x="3567142" y="2905757"/>
            <a:ext cx="348288" cy="340331"/>
            <a:chOff x="3567142" y="2905757"/>
            <a:chExt cx="348288" cy="340331"/>
          </a:xfrm>
        </p:grpSpPr>
        <p:sp>
          <p:nvSpPr>
            <p:cNvPr id="11472" name="Google Shape;11472;p79"/>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9"/>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79"/>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9"/>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79"/>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7" name="Google Shape;11477;p79"/>
          <p:cNvGrpSpPr/>
          <p:nvPr/>
        </p:nvGrpSpPr>
        <p:grpSpPr>
          <a:xfrm>
            <a:off x="7967103" y="2415041"/>
            <a:ext cx="355863" cy="361911"/>
            <a:chOff x="7967103" y="2415041"/>
            <a:chExt cx="355863" cy="361911"/>
          </a:xfrm>
        </p:grpSpPr>
        <p:sp>
          <p:nvSpPr>
            <p:cNvPr id="11478" name="Google Shape;11478;p79"/>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9"/>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79"/>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9"/>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79"/>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79"/>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79"/>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79"/>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79"/>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9"/>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79"/>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9" name="Google Shape;11489;p79"/>
          <p:cNvGrpSpPr/>
          <p:nvPr/>
        </p:nvGrpSpPr>
        <p:grpSpPr>
          <a:xfrm>
            <a:off x="7529411" y="2414659"/>
            <a:ext cx="355863" cy="362292"/>
            <a:chOff x="7529411" y="2414659"/>
            <a:chExt cx="355863" cy="362292"/>
          </a:xfrm>
        </p:grpSpPr>
        <p:sp>
          <p:nvSpPr>
            <p:cNvPr id="11490" name="Google Shape;11490;p79"/>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79"/>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79"/>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79"/>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79"/>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79"/>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9"/>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79"/>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79"/>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79"/>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79"/>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79"/>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2" name="Google Shape;11502;p79"/>
          <p:cNvGrpSpPr/>
          <p:nvPr/>
        </p:nvGrpSpPr>
        <p:grpSpPr>
          <a:xfrm>
            <a:off x="5733194" y="2431718"/>
            <a:ext cx="446826" cy="327059"/>
            <a:chOff x="5733194" y="2431718"/>
            <a:chExt cx="446826" cy="327059"/>
          </a:xfrm>
        </p:grpSpPr>
        <p:sp>
          <p:nvSpPr>
            <p:cNvPr id="11503" name="Google Shape;11503;p79"/>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9"/>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9"/>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6" name="Google Shape;11506;p79"/>
          <p:cNvGrpSpPr/>
          <p:nvPr/>
        </p:nvGrpSpPr>
        <p:grpSpPr>
          <a:xfrm>
            <a:off x="4876780" y="2418064"/>
            <a:ext cx="407774" cy="356627"/>
            <a:chOff x="4876780" y="2418064"/>
            <a:chExt cx="407774" cy="356627"/>
          </a:xfrm>
        </p:grpSpPr>
        <p:sp>
          <p:nvSpPr>
            <p:cNvPr id="11507" name="Google Shape;11507;p79"/>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79"/>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79"/>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79"/>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79"/>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79"/>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9"/>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79"/>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5" name="Google Shape;11515;p79"/>
          <p:cNvGrpSpPr/>
          <p:nvPr/>
        </p:nvGrpSpPr>
        <p:grpSpPr>
          <a:xfrm>
            <a:off x="7070872" y="2410871"/>
            <a:ext cx="398321" cy="371013"/>
            <a:chOff x="7070872" y="2410871"/>
            <a:chExt cx="398321" cy="371013"/>
          </a:xfrm>
        </p:grpSpPr>
        <p:sp>
          <p:nvSpPr>
            <p:cNvPr id="11516" name="Google Shape;11516;p79"/>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79"/>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9"/>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79"/>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0" name="Google Shape;11520;p79"/>
          <p:cNvSpPr/>
          <p:nvPr/>
        </p:nvSpPr>
        <p:spPr>
          <a:xfrm>
            <a:off x="6238328" y="243359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1" name="Google Shape;11521;p79"/>
          <p:cNvGrpSpPr/>
          <p:nvPr/>
        </p:nvGrpSpPr>
        <p:grpSpPr>
          <a:xfrm>
            <a:off x="5318259" y="2982111"/>
            <a:ext cx="371013" cy="220787"/>
            <a:chOff x="5318259" y="2982111"/>
            <a:chExt cx="371013" cy="220787"/>
          </a:xfrm>
        </p:grpSpPr>
        <p:sp>
          <p:nvSpPr>
            <p:cNvPr id="11522" name="Google Shape;11522;p79"/>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79"/>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9"/>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79"/>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79"/>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9"/>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79"/>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79"/>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0" name="Google Shape;11530;p79"/>
          <p:cNvGrpSpPr/>
          <p:nvPr/>
        </p:nvGrpSpPr>
        <p:grpSpPr>
          <a:xfrm>
            <a:off x="7073928" y="2905757"/>
            <a:ext cx="371395" cy="371809"/>
            <a:chOff x="7073928" y="2905757"/>
            <a:chExt cx="371395" cy="371809"/>
          </a:xfrm>
        </p:grpSpPr>
        <p:sp>
          <p:nvSpPr>
            <p:cNvPr id="11531" name="Google Shape;11531;p79"/>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79"/>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9"/>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4" name="Google Shape;11534;p79"/>
          <p:cNvGrpSpPr/>
          <p:nvPr/>
        </p:nvGrpSpPr>
        <p:grpSpPr>
          <a:xfrm>
            <a:off x="6188327" y="2955408"/>
            <a:ext cx="371395" cy="272857"/>
            <a:chOff x="6188327" y="2955408"/>
            <a:chExt cx="371395" cy="272857"/>
          </a:xfrm>
        </p:grpSpPr>
        <p:sp>
          <p:nvSpPr>
            <p:cNvPr id="11535" name="Google Shape;11535;p79"/>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79"/>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7" name="Google Shape;11537;p79"/>
          <p:cNvGrpSpPr/>
          <p:nvPr/>
        </p:nvGrpSpPr>
        <p:grpSpPr>
          <a:xfrm>
            <a:off x="7521454" y="2906139"/>
            <a:ext cx="359651" cy="371013"/>
            <a:chOff x="7521454" y="2906139"/>
            <a:chExt cx="359651" cy="371013"/>
          </a:xfrm>
        </p:grpSpPr>
        <p:sp>
          <p:nvSpPr>
            <p:cNvPr id="11538" name="Google Shape;11538;p79"/>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9"/>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79"/>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79"/>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9"/>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3" name="Google Shape;11543;p79"/>
          <p:cNvGrpSpPr/>
          <p:nvPr/>
        </p:nvGrpSpPr>
        <p:grpSpPr>
          <a:xfrm>
            <a:off x="5782845" y="2906521"/>
            <a:ext cx="301661" cy="371013"/>
            <a:chOff x="5782845" y="2906521"/>
            <a:chExt cx="301661" cy="371013"/>
          </a:xfrm>
        </p:grpSpPr>
        <p:sp>
          <p:nvSpPr>
            <p:cNvPr id="11544" name="Google Shape;11544;p79"/>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9"/>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79"/>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7" name="Google Shape;11547;p79"/>
          <p:cNvGrpSpPr/>
          <p:nvPr/>
        </p:nvGrpSpPr>
        <p:grpSpPr>
          <a:xfrm>
            <a:off x="6630539" y="2917502"/>
            <a:ext cx="371777" cy="349434"/>
            <a:chOff x="6630539" y="2917502"/>
            <a:chExt cx="371777" cy="349434"/>
          </a:xfrm>
        </p:grpSpPr>
        <p:sp>
          <p:nvSpPr>
            <p:cNvPr id="11548" name="Google Shape;11548;p79"/>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79"/>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79"/>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79"/>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79"/>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79"/>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79"/>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5" name="Google Shape;11555;p79"/>
          <p:cNvGrpSpPr/>
          <p:nvPr/>
        </p:nvGrpSpPr>
        <p:grpSpPr>
          <a:xfrm>
            <a:off x="2171474" y="3369229"/>
            <a:ext cx="408156" cy="343737"/>
            <a:chOff x="2171474" y="3369229"/>
            <a:chExt cx="408156" cy="343737"/>
          </a:xfrm>
        </p:grpSpPr>
        <p:sp>
          <p:nvSpPr>
            <p:cNvPr id="11556" name="Google Shape;11556;p79"/>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79"/>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79"/>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79"/>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0" name="Google Shape;11560;p79"/>
          <p:cNvGrpSpPr/>
          <p:nvPr/>
        </p:nvGrpSpPr>
        <p:grpSpPr>
          <a:xfrm>
            <a:off x="4891198" y="2925108"/>
            <a:ext cx="334634" cy="334634"/>
            <a:chOff x="4891198" y="2925108"/>
            <a:chExt cx="334634" cy="334634"/>
          </a:xfrm>
        </p:grpSpPr>
        <p:sp>
          <p:nvSpPr>
            <p:cNvPr id="11561" name="Google Shape;11561;p79"/>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79"/>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79"/>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79"/>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9"/>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79"/>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79"/>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79"/>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79"/>
          <p:cNvGrpSpPr/>
          <p:nvPr/>
        </p:nvGrpSpPr>
        <p:grpSpPr>
          <a:xfrm>
            <a:off x="7976174" y="2925108"/>
            <a:ext cx="334666" cy="334634"/>
            <a:chOff x="7976174" y="2925108"/>
            <a:chExt cx="334666" cy="334634"/>
          </a:xfrm>
        </p:grpSpPr>
        <p:sp>
          <p:nvSpPr>
            <p:cNvPr id="11570" name="Google Shape;11570;p79"/>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79"/>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79"/>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79"/>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79"/>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79"/>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79"/>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9"/>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79"/>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9" name="Google Shape;11579;p79"/>
          <p:cNvGrpSpPr/>
          <p:nvPr/>
        </p:nvGrpSpPr>
        <p:grpSpPr>
          <a:xfrm>
            <a:off x="3091957" y="3374131"/>
            <a:ext cx="354717" cy="332757"/>
            <a:chOff x="3091957" y="3374131"/>
            <a:chExt cx="354717" cy="332757"/>
          </a:xfrm>
        </p:grpSpPr>
        <p:sp>
          <p:nvSpPr>
            <p:cNvPr id="11580" name="Google Shape;11580;p79"/>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79"/>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79"/>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79"/>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79"/>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79"/>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6" name="Google Shape;11586;p79"/>
          <p:cNvGrpSpPr/>
          <p:nvPr/>
        </p:nvGrpSpPr>
        <p:grpSpPr>
          <a:xfrm>
            <a:off x="3988156" y="3380210"/>
            <a:ext cx="353954" cy="318880"/>
            <a:chOff x="3988156" y="3380210"/>
            <a:chExt cx="353954" cy="318880"/>
          </a:xfrm>
        </p:grpSpPr>
        <p:sp>
          <p:nvSpPr>
            <p:cNvPr id="11587" name="Google Shape;11587;p79"/>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79"/>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79"/>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79"/>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79"/>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2" name="Google Shape;11592;p79"/>
          <p:cNvGrpSpPr/>
          <p:nvPr/>
        </p:nvGrpSpPr>
        <p:grpSpPr>
          <a:xfrm>
            <a:off x="3541011" y="3367320"/>
            <a:ext cx="348257" cy="346188"/>
            <a:chOff x="3541011" y="3367320"/>
            <a:chExt cx="348257" cy="346188"/>
          </a:xfrm>
        </p:grpSpPr>
        <p:sp>
          <p:nvSpPr>
            <p:cNvPr id="11593" name="Google Shape;11593;p79"/>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79"/>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79"/>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79"/>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7" name="Google Shape;11597;p79"/>
          <p:cNvGrpSpPr/>
          <p:nvPr/>
        </p:nvGrpSpPr>
        <p:grpSpPr>
          <a:xfrm>
            <a:off x="850092" y="3352934"/>
            <a:ext cx="369517" cy="375660"/>
            <a:chOff x="850092" y="3352934"/>
            <a:chExt cx="369517" cy="375660"/>
          </a:xfrm>
        </p:grpSpPr>
        <p:sp>
          <p:nvSpPr>
            <p:cNvPr id="11598" name="Google Shape;11598;p79"/>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79"/>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79"/>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9"/>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9"/>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79"/>
          <p:cNvGrpSpPr/>
          <p:nvPr/>
        </p:nvGrpSpPr>
        <p:grpSpPr>
          <a:xfrm>
            <a:off x="1314678" y="3358217"/>
            <a:ext cx="334666" cy="365348"/>
            <a:chOff x="1314678" y="3358217"/>
            <a:chExt cx="334666" cy="365348"/>
          </a:xfrm>
        </p:grpSpPr>
        <p:sp>
          <p:nvSpPr>
            <p:cNvPr id="11604" name="Google Shape;11604;p79"/>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79"/>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9"/>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9"/>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79"/>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9" name="Google Shape;11609;p79"/>
          <p:cNvGrpSpPr/>
          <p:nvPr/>
        </p:nvGrpSpPr>
        <p:grpSpPr>
          <a:xfrm>
            <a:off x="1748582" y="3372635"/>
            <a:ext cx="359269" cy="335780"/>
            <a:chOff x="1748582" y="3372635"/>
            <a:chExt cx="359269" cy="335780"/>
          </a:xfrm>
        </p:grpSpPr>
        <p:sp>
          <p:nvSpPr>
            <p:cNvPr id="11610" name="Google Shape;11610;p79"/>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1" name="Google Shape;11611;p79"/>
            <p:cNvGrpSpPr/>
            <p:nvPr/>
          </p:nvGrpSpPr>
          <p:grpSpPr>
            <a:xfrm>
              <a:off x="1748582" y="3372635"/>
              <a:ext cx="333520" cy="335780"/>
              <a:chOff x="1748582" y="3372635"/>
              <a:chExt cx="333520" cy="335780"/>
            </a:xfrm>
          </p:grpSpPr>
          <p:sp>
            <p:nvSpPr>
              <p:cNvPr id="11612" name="Google Shape;11612;p79"/>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9"/>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79"/>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15" name="Google Shape;11615;p79"/>
          <p:cNvGrpSpPr/>
          <p:nvPr/>
        </p:nvGrpSpPr>
        <p:grpSpPr>
          <a:xfrm>
            <a:off x="2640993" y="3357835"/>
            <a:ext cx="365348" cy="364966"/>
            <a:chOff x="2640993" y="3357835"/>
            <a:chExt cx="365348" cy="364966"/>
          </a:xfrm>
        </p:grpSpPr>
        <p:sp>
          <p:nvSpPr>
            <p:cNvPr id="11616" name="Google Shape;11616;p79"/>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9"/>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79"/>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79"/>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79"/>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79"/>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79"/>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79"/>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9"/>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9"/>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79"/>
          <p:cNvGrpSpPr/>
          <p:nvPr/>
        </p:nvGrpSpPr>
        <p:grpSpPr>
          <a:xfrm>
            <a:off x="4886264" y="3366174"/>
            <a:ext cx="350548" cy="350198"/>
            <a:chOff x="4886264" y="3366174"/>
            <a:chExt cx="350548" cy="350198"/>
          </a:xfrm>
        </p:grpSpPr>
        <p:sp>
          <p:nvSpPr>
            <p:cNvPr id="11627" name="Google Shape;11627;p79"/>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79"/>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79"/>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9"/>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79"/>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79"/>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9"/>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79"/>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9"/>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9"/>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79"/>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79"/>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9"/>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0" name="Google Shape;11640;p79"/>
          <p:cNvGrpSpPr/>
          <p:nvPr/>
        </p:nvGrpSpPr>
        <p:grpSpPr>
          <a:xfrm>
            <a:off x="5331913" y="3413947"/>
            <a:ext cx="347143" cy="254684"/>
            <a:chOff x="5331913" y="3413947"/>
            <a:chExt cx="347143" cy="254684"/>
          </a:xfrm>
        </p:grpSpPr>
        <p:sp>
          <p:nvSpPr>
            <p:cNvPr id="11641" name="Google Shape;11641;p79"/>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9"/>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9"/>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9"/>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79"/>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79"/>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7" name="Google Shape;11647;p79"/>
          <p:cNvGrpSpPr/>
          <p:nvPr/>
        </p:nvGrpSpPr>
        <p:grpSpPr>
          <a:xfrm>
            <a:off x="5776798" y="3409778"/>
            <a:ext cx="346379" cy="264518"/>
            <a:chOff x="5776798" y="3409778"/>
            <a:chExt cx="346379" cy="264518"/>
          </a:xfrm>
        </p:grpSpPr>
        <p:sp>
          <p:nvSpPr>
            <p:cNvPr id="11648" name="Google Shape;11648;p79"/>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9"/>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79"/>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9"/>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9"/>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79"/>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4" name="Google Shape;11654;p79"/>
          <p:cNvGrpSpPr/>
          <p:nvPr/>
        </p:nvGrpSpPr>
        <p:grpSpPr>
          <a:xfrm>
            <a:off x="7108015" y="3396505"/>
            <a:ext cx="344883" cy="290299"/>
            <a:chOff x="7108015" y="3396505"/>
            <a:chExt cx="344883" cy="290299"/>
          </a:xfrm>
        </p:grpSpPr>
        <p:sp>
          <p:nvSpPr>
            <p:cNvPr id="11655" name="Google Shape;11655;p79"/>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79"/>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9"/>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9"/>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9" name="Google Shape;11659;p79"/>
          <p:cNvGrpSpPr/>
          <p:nvPr/>
        </p:nvGrpSpPr>
        <p:grpSpPr>
          <a:xfrm>
            <a:off x="7551754" y="3390808"/>
            <a:ext cx="344883" cy="301311"/>
            <a:chOff x="7551754" y="3390808"/>
            <a:chExt cx="344883" cy="301311"/>
          </a:xfrm>
        </p:grpSpPr>
        <p:sp>
          <p:nvSpPr>
            <p:cNvPr id="11660" name="Google Shape;11660;p79"/>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9"/>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9"/>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9"/>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79"/>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9"/>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9"/>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79"/>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79"/>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9"/>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9"/>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1" name="Google Shape;11671;p79"/>
          <p:cNvGrpSpPr/>
          <p:nvPr/>
        </p:nvGrpSpPr>
        <p:grpSpPr>
          <a:xfrm>
            <a:off x="6707084" y="3387403"/>
            <a:ext cx="261145" cy="308504"/>
            <a:chOff x="6707084" y="3387403"/>
            <a:chExt cx="261145" cy="308504"/>
          </a:xfrm>
        </p:grpSpPr>
        <p:sp>
          <p:nvSpPr>
            <p:cNvPr id="11672" name="Google Shape;11672;p79"/>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9"/>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79"/>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79"/>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6" name="Google Shape;11676;p79"/>
          <p:cNvGrpSpPr/>
          <p:nvPr/>
        </p:nvGrpSpPr>
        <p:grpSpPr>
          <a:xfrm>
            <a:off x="848978" y="4297637"/>
            <a:ext cx="377824" cy="324418"/>
            <a:chOff x="848978" y="4297637"/>
            <a:chExt cx="377824" cy="324418"/>
          </a:xfrm>
        </p:grpSpPr>
        <p:sp>
          <p:nvSpPr>
            <p:cNvPr id="11677" name="Google Shape;11677;p79"/>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9"/>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9" name="Google Shape;11679;p79"/>
          <p:cNvGrpSpPr/>
          <p:nvPr/>
        </p:nvGrpSpPr>
        <p:grpSpPr>
          <a:xfrm>
            <a:off x="1754279" y="4286593"/>
            <a:ext cx="351439" cy="345965"/>
            <a:chOff x="1754279" y="4286593"/>
            <a:chExt cx="351439" cy="345965"/>
          </a:xfrm>
        </p:grpSpPr>
        <p:sp>
          <p:nvSpPr>
            <p:cNvPr id="11680" name="Google Shape;11680;p79"/>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9"/>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9"/>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9"/>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9"/>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5" name="Google Shape;11685;p79"/>
          <p:cNvGrpSpPr/>
          <p:nvPr/>
        </p:nvGrpSpPr>
        <p:grpSpPr>
          <a:xfrm>
            <a:off x="3996113" y="4291176"/>
            <a:ext cx="336512" cy="335048"/>
            <a:chOff x="3996113" y="4291176"/>
            <a:chExt cx="336512" cy="335048"/>
          </a:xfrm>
        </p:grpSpPr>
        <p:sp>
          <p:nvSpPr>
            <p:cNvPr id="11686" name="Google Shape;11686;p79"/>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9"/>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79"/>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9" name="Google Shape;11689;p79"/>
          <p:cNvSpPr/>
          <p:nvPr/>
        </p:nvSpPr>
        <p:spPr>
          <a:xfrm>
            <a:off x="1331737" y="430737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0" name="Google Shape;11690;p79"/>
          <p:cNvGrpSpPr/>
          <p:nvPr/>
        </p:nvGrpSpPr>
        <p:grpSpPr>
          <a:xfrm>
            <a:off x="2179081" y="4285511"/>
            <a:ext cx="397525" cy="348670"/>
            <a:chOff x="2179081" y="4285511"/>
            <a:chExt cx="397525" cy="348670"/>
          </a:xfrm>
        </p:grpSpPr>
        <p:sp>
          <p:nvSpPr>
            <p:cNvPr id="11691" name="Google Shape;11691;p79"/>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79"/>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3" name="Google Shape;11693;p79"/>
          <p:cNvGrpSpPr/>
          <p:nvPr/>
        </p:nvGrpSpPr>
        <p:grpSpPr>
          <a:xfrm>
            <a:off x="3584201" y="4294996"/>
            <a:ext cx="267574" cy="329415"/>
            <a:chOff x="3584201" y="4294996"/>
            <a:chExt cx="267574" cy="329415"/>
          </a:xfrm>
        </p:grpSpPr>
        <p:sp>
          <p:nvSpPr>
            <p:cNvPr id="11694" name="Google Shape;11694;p79"/>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79"/>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9"/>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9"/>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8" name="Google Shape;11698;p79"/>
          <p:cNvGrpSpPr/>
          <p:nvPr/>
        </p:nvGrpSpPr>
        <p:grpSpPr>
          <a:xfrm>
            <a:off x="3082855" y="4295728"/>
            <a:ext cx="375946" cy="327823"/>
            <a:chOff x="3082855" y="4295728"/>
            <a:chExt cx="375946" cy="327823"/>
          </a:xfrm>
        </p:grpSpPr>
        <p:sp>
          <p:nvSpPr>
            <p:cNvPr id="11699" name="Google Shape;11699;p79"/>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79"/>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79"/>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79"/>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9"/>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79"/>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79"/>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9"/>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79"/>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79"/>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9"/>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79"/>
          <p:cNvGrpSpPr/>
          <p:nvPr/>
        </p:nvGrpSpPr>
        <p:grpSpPr>
          <a:xfrm>
            <a:off x="2749016" y="4291176"/>
            <a:ext cx="150831" cy="336926"/>
            <a:chOff x="2749016" y="4291176"/>
            <a:chExt cx="150831" cy="336926"/>
          </a:xfrm>
        </p:grpSpPr>
        <p:sp>
          <p:nvSpPr>
            <p:cNvPr id="11711" name="Google Shape;11711;p79"/>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79"/>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79"/>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79"/>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5" name="Google Shape;11715;p79"/>
          <p:cNvGrpSpPr/>
          <p:nvPr/>
        </p:nvGrpSpPr>
        <p:grpSpPr>
          <a:xfrm>
            <a:off x="7127716" y="4279432"/>
            <a:ext cx="248254" cy="361942"/>
            <a:chOff x="7127716" y="4279432"/>
            <a:chExt cx="248254" cy="361942"/>
          </a:xfrm>
        </p:grpSpPr>
        <p:sp>
          <p:nvSpPr>
            <p:cNvPr id="11716" name="Google Shape;11716;p79"/>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79"/>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79"/>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79"/>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79"/>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79"/>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79"/>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79"/>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9"/>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5" name="Google Shape;11725;p79"/>
          <p:cNvGrpSpPr/>
          <p:nvPr/>
        </p:nvGrpSpPr>
        <p:grpSpPr>
          <a:xfrm>
            <a:off x="7565408" y="4279432"/>
            <a:ext cx="248255" cy="361942"/>
            <a:chOff x="7565408" y="4279432"/>
            <a:chExt cx="248255" cy="361942"/>
          </a:xfrm>
        </p:grpSpPr>
        <p:sp>
          <p:nvSpPr>
            <p:cNvPr id="11726" name="Google Shape;11726;p79"/>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79"/>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79"/>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9"/>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9"/>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79"/>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79"/>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79"/>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4" name="Google Shape;11734;p79"/>
          <p:cNvGrpSpPr/>
          <p:nvPr/>
        </p:nvGrpSpPr>
        <p:grpSpPr>
          <a:xfrm>
            <a:off x="6264109" y="4279432"/>
            <a:ext cx="225498" cy="361560"/>
            <a:chOff x="6264109" y="4279432"/>
            <a:chExt cx="225498" cy="361560"/>
          </a:xfrm>
        </p:grpSpPr>
        <p:sp>
          <p:nvSpPr>
            <p:cNvPr id="11735" name="Google Shape;11735;p79"/>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79"/>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7" name="Google Shape;11737;p79"/>
          <p:cNvGrpSpPr/>
          <p:nvPr/>
        </p:nvGrpSpPr>
        <p:grpSpPr>
          <a:xfrm>
            <a:off x="7929578" y="4284365"/>
            <a:ext cx="395266" cy="351312"/>
            <a:chOff x="7929578" y="4284365"/>
            <a:chExt cx="395266" cy="351312"/>
          </a:xfrm>
        </p:grpSpPr>
        <p:sp>
          <p:nvSpPr>
            <p:cNvPr id="11738" name="Google Shape;11738;p79"/>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79"/>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79"/>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9"/>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2" name="Google Shape;11742;p79"/>
          <p:cNvGrpSpPr/>
          <p:nvPr/>
        </p:nvGrpSpPr>
        <p:grpSpPr>
          <a:xfrm>
            <a:off x="6595502" y="4323777"/>
            <a:ext cx="426315" cy="332826"/>
            <a:chOff x="6639652" y="4323777"/>
            <a:chExt cx="426315" cy="332826"/>
          </a:xfrm>
        </p:grpSpPr>
        <p:sp>
          <p:nvSpPr>
            <p:cNvPr id="11743" name="Google Shape;11743;p79"/>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9"/>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9"/>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79"/>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9"/>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79"/>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79"/>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9"/>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79"/>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79"/>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3" name="Google Shape;11753;p79"/>
          <p:cNvGrpSpPr/>
          <p:nvPr/>
        </p:nvGrpSpPr>
        <p:grpSpPr>
          <a:xfrm>
            <a:off x="5357662" y="4297637"/>
            <a:ext cx="287275" cy="326296"/>
            <a:chOff x="5357662" y="4297637"/>
            <a:chExt cx="287275" cy="326296"/>
          </a:xfrm>
        </p:grpSpPr>
        <p:sp>
          <p:nvSpPr>
            <p:cNvPr id="11754" name="Google Shape;11754;p79"/>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79"/>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9"/>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79"/>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79"/>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9" name="Google Shape;11759;p79"/>
          <p:cNvGrpSpPr/>
          <p:nvPr/>
        </p:nvGrpSpPr>
        <p:grpSpPr>
          <a:xfrm>
            <a:off x="5774124" y="4294550"/>
            <a:ext cx="331611" cy="331674"/>
            <a:chOff x="5774124" y="4294550"/>
            <a:chExt cx="331611" cy="331674"/>
          </a:xfrm>
        </p:grpSpPr>
        <p:sp>
          <p:nvSpPr>
            <p:cNvPr id="11760" name="Google Shape;11760;p79"/>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79"/>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2" name="Google Shape;11762;p79"/>
          <p:cNvGrpSpPr/>
          <p:nvPr/>
        </p:nvGrpSpPr>
        <p:grpSpPr>
          <a:xfrm>
            <a:off x="4890434" y="4287389"/>
            <a:ext cx="345997" cy="346029"/>
            <a:chOff x="4890434" y="4287389"/>
            <a:chExt cx="345997" cy="346029"/>
          </a:xfrm>
        </p:grpSpPr>
        <p:sp>
          <p:nvSpPr>
            <p:cNvPr id="11763" name="Google Shape;11763;p79"/>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79"/>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79"/>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79"/>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79"/>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9"/>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79"/>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0" name="Google Shape;11770;p79"/>
          <p:cNvGrpSpPr/>
          <p:nvPr/>
        </p:nvGrpSpPr>
        <p:grpSpPr>
          <a:xfrm>
            <a:off x="2165809" y="3811059"/>
            <a:ext cx="422542" cy="342973"/>
            <a:chOff x="2165809" y="3811059"/>
            <a:chExt cx="422542" cy="342973"/>
          </a:xfrm>
        </p:grpSpPr>
        <p:sp>
          <p:nvSpPr>
            <p:cNvPr id="11771" name="Google Shape;11771;p79"/>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79"/>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79"/>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9"/>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79"/>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79"/>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79"/>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79"/>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79"/>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79"/>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79"/>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79"/>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9"/>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79"/>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79"/>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9"/>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79"/>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79"/>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9" name="Google Shape;11789;p79"/>
          <p:cNvSpPr/>
          <p:nvPr/>
        </p:nvSpPr>
        <p:spPr>
          <a:xfrm>
            <a:off x="6217513" y="339765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0" name="Google Shape;11790;p79"/>
          <p:cNvGrpSpPr/>
          <p:nvPr/>
        </p:nvGrpSpPr>
        <p:grpSpPr>
          <a:xfrm>
            <a:off x="903530" y="3806125"/>
            <a:ext cx="264550" cy="353222"/>
            <a:chOff x="903530" y="3806125"/>
            <a:chExt cx="264550" cy="353222"/>
          </a:xfrm>
        </p:grpSpPr>
        <p:sp>
          <p:nvSpPr>
            <p:cNvPr id="11791" name="Google Shape;11791;p79"/>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9"/>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79"/>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79"/>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5" name="Google Shape;11795;p79"/>
          <p:cNvGrpSpPr/>
          <p:nvPr/>
        </p:nvGrpSpPr>
        <p:grpSpPr>
          <a:xfrm>
            <a:off x="2611458" y="3816374"/>
            <a:ext cx="426329" cy="332375"/>
            <a:chOff x="2611458" y="3816374"/>
            <a:chExt cx="426329" cy="332375"/>
          </a:xfrm>
        </p:grpSpPr>
        <p:sp>
          <p:nvSpPr>
            <p:cNvPr id="11796" name="Google Shape;11796;p79"/>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79"/>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9"/>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79"/>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79"/>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9"/>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79"/>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79"/>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9"/>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79"/>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6" name="Google Shape;11806;p79"/>
          <p:cNvSpPr/>
          <p:nvPr/>
        </p:nvSpPr>
        <p:spPr>
          <a:xfrm>
            <a:off x="1752752" y="380386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07" name="Google Shape;11807;p79"/>
          <p:cNvGrpSpPr/>
          <p:nvPr/>
        </p:nvGrpSpPr>
        <p:grpSpPr>
          <a:xfrm>
            <a:off x="4019984" y="3805393"/>
            <a:ext cx="293704" cy="353954"/>
            <a:chOff x="4019984" y="3805393"/>
            <a:chExt cx="293704" cy="353954"/>
          </a:xfrm>
        </p:grpSpPr>
        <p:sp>
          <p:nvSpPr>
            <p:cNvPr id="11808" name="Google Shape;11808;p79"/>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79"/>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0" name="Google Shape;11810;p79"/>
          <p:cNvGrpSpPr/>
          <p:nvPr/>
        </p:nvGrpSpPr>
        <p:grpSpPr>
          <a:xfrm>
            <a:off x="8006505" y="3390044"/>
            <a:ext cx="323654" cy="303189"/>
            <a:chOff x="8006505" y="3390044"/>
            <a:chExt cx="323654" cy="303189"/>
          </a:xfrm>
        </p:grpSpPr>
        <p:sp>
          <p:nvSpPr>
            <p:cNvPr id="11811" name="Google Shape;11811;p79"/>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79"/>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79"/>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79"/>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79"/>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9"/>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7" name="Google Shape;11817;p79"/>
          <p:cNvGrpSpPr/>
          <p:nvPr/>
        </p:nvGrpSpPr>
        <p:grpSpPr>
          <a:xfrm>
            <a:off x="1299146" y="3806507"/>
            <a:ext cx="367990" cy="351312"/>
            <a:chOff x="1299146" y="3806507"/>
            <a:chExt cx="367990" cy="351312"/>
          </a:xfrm>
        </p:grpSpPr>
        <p:sp>
          <p:nvSpPr>
            <p:cNvPr id="11818" name="Google Shape;11818;p79"/>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9"/>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0" name="Google Shape;11820;p79"/>
          <p:cNvSpPr/>
          <p:nvPr/>
        </p:nvSpPr>
        <p:spPr>
          <a:xfrm>
            <a:off x="3524716" y="380418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1" name="Google Shape;11821;p79"/>
          <p:cNvGrpSpPr/>
          <p:nvPr/>
        </p:nvGrpSpPr>
        <p:grpSpPr>
          <a:xfrm>
            <a:off x="3095745" y="3805393"/>
            <a:ext cx="352840" cy="354717"/>
            <a:chOff x="3095745" y="3805393"/>
            <a:chExt cx="352840" cy="354717"/>
          </a:xfrm>
        </p:grpSpPr>
        <p:sp>
          <p:nvSpPr>
            <p:cNvPr id="11822" name="Google Shape;11822;p79"/>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79"/>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79"/>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9"/>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79"/>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79"/>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8" name="Google Shape;11828;p79"/>
          <p:cNvGrpSpPr/>
          <p:nvPr/>
        </p:nvGrpSpPr>
        <p:grpSpPr>
          <a:xfrm>
            <a:off x="7550258" y="3832670"/>
            <a:ext cx="371395" cy="301279"/>
            <a:chOff x="7550258" y="3832670"/>
            <a:chExt cx="371395" cy="301279"/>
          </a:xfrm>
        </p:grpSpPr>
        <p:sp>
          <p:nvSpPr>
            <p:cNvPr id="11829" name="Google Shape;11829;p79"/>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79"/>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79"/>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79"/>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79"/>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79"/>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79"/>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79"/>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79"/>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79"/>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79"/>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9"/>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9"/>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79"/>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79"/>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79"/>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9"/>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79"/>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7" name="Google Shape;11847;p79"/>
          <p:cNvSpPr/>
          <p:nvPr/>
        </p:nvSpPr>
        <p:spPr>
          <a:xfrm>
            <a:off x="7114476" y="380879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48" name="Google Shape;11848;p79"/>
          <p:cNvGrpSpPr/>
          <p:nvPr/>
        </p:nvGrpSpPr>
        <p:grpSpPr>
          <a:xfrm>
            <a:off x="6659725" y="3808035"/>
            <a:ext cx="367608" cy="350548"/>
            <a:chOff x="6659725" y="3808035"/>
            <a:chExt cx="367608" cy="350548"/>
          </a:xfrm>
        </p:grpSpPr>
        <p:sp>
          <p:nvSpPr>
            <p:cNvPr id="11849" name="Google Shape;11849;p79"/>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79"/>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1" name="Google Shape;11851;p79"/>
          <p:cNvGrpSpPr/>
          <p:nvPr/>
        </p:nvGrpSpPr>
        <p:grpSpPr>
          <a:xfrm>
            <a:off x="6219391" y="3816756"/>
            <a:ext cx="356627" cy="334252"/>
            <a:chOff x="6219391" y="3816756"/>
            <a:chExt cx="356627" cy="334252"/>
          </a:xfrm>
        </p:grpSpPr>
        <p:sp>
          <p:nvSpPr>
            <p:cNvPr id="11852" name="Google Shape;11852;p79"/>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79"/>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79"/>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79"/>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6" name="Google Shape;11856;p79"/>
          <p:cNvGrpSpPr/>
          <p:nvPr/>
        </p:nvGrpSpPr>
        <p:grpSpPr>
          <a:xfrm>
            <a:off x="5778676" y="3826972"/>
            <a:ext cx="349052" cy="313055"/>
            <a:chOff x="5778676" y="3826972"/>
            <a:chExt cx="349052" cy="313055"/>
          </a:xfrm>
        </p:grpSpPr>
        <p:sp>
          <p:nvSpPr>
            <p:cNvPr id="11857" name="Google Shape;11857;p79"/>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79"/>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79"/>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79"/>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79"/>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2" name="Google Shape;11862;p79"/>
          <p:cNvGrpSpPr/>
          <p:nvPr/>
        </p:nvGrpSpPr>
        <p:grpSpPr>
          <a:xfrm>
            <a:off x="5355784" y="3834547"/>
            <a:ext cx="299019" cy="297905"/>
            <a:chOff x="5355784" y="3834547"/>
            <a:chExt cx="299019" cy="297905"/>
          </a:xfrm>
        </p:grpSpPr>
        <p:sp>
          <p:nvSpPr>
            <p:cNvPr id="11863" name="Google Shape;11863;p79"/>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9"/>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79"/>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79"/>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7" name="Google Shape;11867;p79"/>
          <p:cNvGrpSpPr/>
          <p:nvPr/>
        </p:nvGrpSpPr>
        <p:grpSpPr>
          <a:xfrm>
            <a:off x="8036455" y="3807271"/>
            <a:ext cx="292176" cy="353985"/>
            <a:chOff x="8036455" y="3807271"/>
            <a:chExt cx="292176" cy="353985"/>
          </a:xfrm>
        </p:grpSpPr>
        <p:sp>
          <p:nvSpPr>
            <p:cNvPr id="11868" name="Google Shape;11868;p79"/>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79"/>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0" name="Google Shape;11870;p79"/>
          <p:cNvGrpSpPr/>
          <p:nvPr/>
        </p:nvGrpSpPr>
        <p:grpSpPr>
          <a:xfrm>
            <a:off x="4874902" y="3808799"/>
            <a:ext cx="345615" cy="350835"/>
            <a:chOff x="4874902" y="3808799"/>
            <a:chExt cx="345615" cy="350835"/>
          </a:xfrm>
        </p:grpSpPr>
        <p:sp>
          <p:nvSpPr>
            <p:cNvPr id="11871" name="Google Shape;11871;p79"/>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79"/>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79"/>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79"/>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79"/>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79"/>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79"/>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79"/>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9"/>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79"/>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79"/>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79"/>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79"/>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79"/>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79"/>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79"/>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79"/>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891" name="Shape 11891"/>
        <p:cNvGrpSpPr/>
        <p:nvPr/>
      </p:nvGrpSpPr>
      <p:grpSpPr>
        <a:xfrm>
          <a:off x="0" y="0"/>
          <a:ext cx="0" cy="0"/>
          <a:chOff x="0" y="0"/>
          <a:chExt cx="0" cy="0"/>
        </a:xfrm>
      </p:grpSpPr>
      <p:sp>
        <p:nvSpPr>
          <p:cNvPr id="11892" name="Google Shape;11892;p80"/>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893" name="Google Shape;11893;p80"/>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a:t>
            </a:r>
            <a:r>
              <a:rPr lang="en">
                <a:latin typeface="Arial"/>
                <a:ea typeface="Arial"/>
                <a:cs typeface="Arial"/>
                <a:sym typeface="Arial"/>
              </a:rPr>
              <a:t> Icons</a:t>
            </a:r>
            <a:endParaRPr>
              <a:solidFill>
                <a:srgbClr val="FFFFFF"/>
              </a:solidFill>
              <a:latin typeface="Arial"/>
              <a:ea typeface="Arial"/>
              <a:cs typeface="Arial"/>
              <a:sym typeface="Arial"/>
            </a:endParaRPr>
          </a:p>
        </p:txBody>
      </p:sp>
      <p:grpSp>
        <p:nvGrpSpPr>
          <p:cNvPr id="11894" name="Google Shape;11894;p80"/>
          <p:cNvGrpSpPr/>
          <p:nvPr/>
        </p:nvGrpSpPr>
        <p:grpSpPr>
          <a:xfrm>
            <a:off x="2704005" y="4258781"/>
            <a:ext cx="342144" cy="362704"/>
            <a:chOff x="2704005" y="4258781"/>
            <a:chExt cx="342144" cy="362704"/>
          </a:xfrm>
        </p:grpSpPr>
        <p:sp>
          <p:nvSpPr>
            <p:cNvPr id="11895" name="Google Shape;11895;p80"/>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80"/>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80"/>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80"/>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80"/>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80"/>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80"/>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2" name="Google Shape;11902;p80"/>
          <p:cNvGrpSpPr/>
          <p:nvPr/>
        </p:nvGrpSpPr>
        <p:grpSpPr>
          <a:xfrm>
            <a:off x="2157462" y="4258496"/>
            <a:ext cx="347435" cy="363370"/>
            <a:chOff x="2157462" y="4258496"/>
            <a:chExt cx="347435" cy="363370"/>
          </a:xfrm>
        </p:grpSpPr>
        <p:sp>
          <p:nvSpPr>
            <p:cNvPr id="11903" name="Google Shape;11903;p80"/>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80"/>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80"/>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6" name="Google Shape;11906;p80"/>
          <p:cNvGrpSpPr/>
          <p:nvPr/>
        </p:nvGrpSpPr>
        <p:grpSpPr>
          <a:xfrm>
            <a:off x="4010963" y="3763781"/>
            <a:ext cx="343665" cy="363211"/>
            <a:chOff x="4010963" y="3763781"/>
            <a:chExt cx="343665" cy="363211"/>
          </a:xfrm>
        </p:grpSpPr>
        <p:sp>
          <p:nvSpPr>
            <p:cNvPr id="11907" name="Google Shape;11907;p80"/>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80"/>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80"/>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80"/>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80"/>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2" name="Google Shape;11912;p80"/>
          <p:cNvGrpSpPr/>
          <p:nvPr/>
        </p:nvGrpSpPr>
        <p:grpSpPr>
          <a:xfrm>
            <a:off x="2214042" y="3810509"/>
            <a:ext cx="368153" cy="311193"/>
            <a:chOff x="2214042" y="3810509"/>
            <a:chExt cx="368153" cy="311193"/>
          </a:xfrm>
        </p:grpSpPr>
        <p:sp>
          <p:nvSpPr>
            <p:cNvPr id="11913" name="Google Shape;11913;p80"/>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80"/>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5" name="Google Shape;11915;p80"/>
          <p:cNvGrpSpPr/>
          <p:nvPr/>
        </p:nvGrpSpPr>
        <p:grpSpPr>
          <a:xfrm>
            <a:off x="1768938" y="3782219"/>
            <a:ext cx="367805" cy="367773"/>
            <a:chOff x="1768938" y="3782219"/>
            <a:chExt cx="367805" cy="367773"/>
          </a:xfrm>
        </p:grpSpPr>
        <p:sp>
          <p:nvSpPr>
            <p:cNvPr id="11916" name="Google Shape;11916;p80"/>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80"/>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80"/>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80"/>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80"/>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1" name="Google Shape;11921;p80"/>
          <p:cNvGrpSpPr/>
          <p:nvPr/>
        </p:nvGrpSpPr>
        <p:grpSpPr>
          <a:xfrm>
            <a:off x="2681385" y="3798439"/>
            <a:ext cx="325544" cy="327413"/>
            <a:chOff x="2681385" y="3798439"/>
            <a:chExt cx="325544" cy="327413"/>
          </a:xfrm>
        </p:grpSpPr>
        <p:sp>
          <p:nvSpPr>
            <p:cNvPr id="11922" name="Google Shape;11922;p80"/>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80"/>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80"/>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80"/>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80"/>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80"/>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80"/>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9" name="Google Shape;11929;p80"/>
          <p:cNvGrpSpPr/>
          <p:nvPr/>
        </p:nvGrpSpPr>
        <p:grpSpPr>
          <a:xfrm>
            <a:off x="6243928" y="4263502"/>
            <a:ext cx="274254" cy="350824"/>
            <a:chOff x="6243928" y="4263502"/>
            <a:chExt cx="274254" cy="350824"/>
          </a:xfrm>
        </p:grpSpPr>
        <p:sp>
          <p:nvSpPr>
            <p:cNvPr id="11930" name="Google Shape;11930;p80"/>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80"/>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80"/>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80"/>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80"/>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80"/>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80"/>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80"/>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8" name="Google Shape;11938;p80"/>
          <p:cNvGrpSpPr/>
          <p:nvPr/>
        </p:nvGrpSpPr>
        <p:grpSpPr>
          <a:xfrm>
            <a:off x="3560600" y="3763338"/>
            <a:ext cx="352345" cy="363655"/>
            <a:chOff x="3560600" y="3763338"/>
            <a:chExt cx="352345" cy="363655"/>
          </a:xfrm>
        </p:grpSpPr>
        <p:sp>
          <p:nvSpPr>
            <p:cNvPr id="11939" name="Google Shape;11939;p80"/>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80"/>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80"/>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2" name="Google Shape;11942;p80"/>
          <p:cNvGrpSpPr/>
          <p:nvPr/>
        </p:nvGrpSpPr>
        <p:grpSpPr>
          <a:xfrm>
            <a:off x="5790556" y="4261252"/>
            <a:ext cx="279513" cy="356083"/>
            <a:chOff x="5790556" y="4261252"/>
            <a:chExt cx="279513" cy="356083"/>
          </a:xfrm>
        </p:grpSpPr>
        <p:sp>
          <p:nvSpPr>
            <p:cNvPr id="11943" name="Google Shape;11943;p80"/>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80"/>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80"/>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80"/>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80"/>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80"/>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80"/>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0" name="Google Shape;11950;p80"/>
          <p:cNvGrpSpPr/>
          <p:nvPr/>
        </p:nvGrpSpPr>
        <p:grpSpPr>
          <a:xfrm>
            <a:off x="5341333" y="4261252"/>
            <a:ext cx="278752" cy="356463"/>
            <a:chOff x="5341333" y="4261252"/>
            <a:chExt cx="278752" cy="356463"/>
          </a:xfrm>
        </p:grpSpPr>
        <p:sp>
          <p:nvSpPr>
            <p:cNvPr id="11951" name="Google Shape;11951;p80"/>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80"/>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80"/>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80"/>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80"/>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80"/>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80"/>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58" name="Google Shape;11958;p80"/>
          <p:cNvSpPr/>
          <p:nvPr/>
        </p:nvSpPr>
        <p:spPr>
          <a:xfrm>
            <a:off x="1322345" y="38365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9" name="Google Shape;11959;p80"/>
          <p:cNvGrpSpPr/>
          <p:nvPr/>
        </p:nvGrpSpPr>
        <p:grpSpPr>
          <a:xfrm>
            <a:off x="3103646" y="3766076"/>
            <a:ext cx="360233" cy="362451"/>
            <a:chOff x="3107608" y="3763401"/>
            <a:chExt cx="360233" cy="362451"/>
          </a:xfrm>
        </p:grpSpPr>
        <p:sp>
          <p:nvSpPr>
            <p:cNvPr id="11960" name="Google Shape;11960;p80"/>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80"/>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80"/>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3" name="Google Shape;11963;p80"/>
          <p:cNvGrpSpPr/>
          <p:nvPr/>
        </p:nvGrpSpPr>
        <p:grpSpPr>
          <a:xfrm>
            <a:off x="889343" y="3801227"/>
            <a:ext cx="351585" cy="339705"/>
            <a:chOff x="889343" y="3801227"/>
            <a:chExt cx="351585" cy="339705"/>
          </a:xfrm>
        </p:grpSpPr>
        <p:sp>
          <p:nvSpPr>
            <p:cNvPr id="11964" name="Google Shape;11964;p80"/>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80"/>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80"/>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80"/>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80"/>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9" name="Google Shape;11969;p80"/>
          <p:cNvGrpSpPr/>
          <p:nvPr/>
        </p:nvGrpSpPr>
        <p:grpSpPr>
          <a:xfrm>
            <a:off x="4896609" y="4260872"/>
            <a:ext cx="278784" cy="355323"/>
            <a:chOff x="4896609" y="4260872"/>
            <a:chExt cx="278784" cy="355323"/>
          </a:xfrm>
        </p:grpSpPr>
        <p:sp>
          <p:nvSpPr>
            <p:cNvPr id="11970" name="Google Shape;11970;p80"/>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80"/>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80"/>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80"/>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80"/>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80"/>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6" name="Google Shape;11976;p80"/>
          <p:cNvGrpSpPr/>
          <p:nvPr/>
        </p:nvGrpSpPr>
        <p:grpSpPr>
          <a:xfrm>
            <a:off x="7598438" y="4266131"/>
            <a:ext cx="260283" cy="345914"/>
            <a:chOff x="7598438" y="4266131"/>
            <a:chExt cx="260283" cy="345914"/>
          </a:xfrm>
        </p:grpSpPr>
        <p:sp>
          <p:nvSpPr>
            <p:cNvPr id="11977" name="Google Shape;11977;p80"/>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80"/>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80"/>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80"/>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80"/>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80"/>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80"/>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4" name="Google Shape;11984;p80"/>
          <p:cNvGrpSpPr/>
          <p:nvPr/>
        </p:nvGrpSpPr>
        <p:grpSpPr>
          <a:xfrm>
            <a:off x="1767069" y="3360146"/>
            <a:ext cx="286324" cy="348163"/>
            <a:chOff x="1767069" y="3360146"/>
            <a:chExt cx="286324" cy="348163"/>
          </a:xfrm>
        </p:grpSpPr>
        <p:sp>
          <p:nvSpPr>
            <p:cNvPr id="11985" name="Google Shape;11985;p80"/>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80"/>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80"/>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80"/>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80"/>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80"/>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80"/>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2" name="Google Shape;11992;p80"/>
          <p:cNvGrpSpPr/>
          <p:nvPr/>
        </p:nvGrpSpPr>
        <p:grpSpPr>
          <a:xfrm>
            <a:off x="7149944" y="4266131"/>
            <a:ext cx="260283" cy="345914"/>
            <a:chOff x="7149944" y="4266131"/>
            <a:chExt cx="260283" cy="345914"/>
          </a:xfrm>
        </p:grpSpPr>
        <p:sp>
          <p:nvSpPr>
            <p:cNvPr id="11993" name="Google Shape;11993;p80"/>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80"/>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80"/>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80"/>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80"/>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80"/>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9" name="Google Shape;11999;p80"/>
          <p:cNvGrpSpPr/>
          <p:nvPr/>
        </p:nvGrpSpPr>
        <p:grpSpPr>
          <a:xfrm>
            <a:off x="6695051" y="4259351"/>
            <a:ext cx="270104" cy="360233"/>
            <a:chOff x="6695051" y="4259351"/>
            <a:chExt cx="270104" cy="360233"/>
          </a:xfrm>
        </p:grpSpPr>
        <p:sp>
          <p:nvSpPr>
            <p:cNvPr id="12000" name="Google Shape;12000;p80"/>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80"/>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80"/>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80"/>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4" name="Google Shape;12004;p80"/>
          <p:cNvGrpSpPr/>
          <p:nvPr/>
        </p:nvGrpSpPr>
        <p:grpSpPr>
          <a:xfrm>
            <a:off x="8047661" y="4257451"/>
            <a:ext cx="277263" cy="362514"/>
            <a:chOff x="8047661" y="4257451"/>
            <a:chExt cx="277263" cy="362514"/>
          </a:xfrm>
        </p:grpSpPr>
        <p:sp>
          <p:nvSpPr>
            <p:cNvPr id="12005" name="Google Shape;12005;p80"/>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80"/>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80"/>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80"/>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9" name="Google Shape;12009;p80"/>
          <p:cNvGrpSpPr/>
          <p:nvPr/>
        </p:nvGrpSpPr>
        <p:grpSpPr>
          <a:xfrm>
            <a:off x="6248078" y="3784468"/>
            <a:ext cx="277263" cy="356115"/>
            <a:chOff x="6248078" y="3784468"/>
            <a:chExt cx="277263" cy="356115"/>
          </a:xfrm>
        </p:grpSpPr>
        <p:sp>
          <p:nvSpPr>
            <p:cNvPr id="12010" name="Google Shape;12010;p80"/>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80"/>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80"/>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80"/>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80"/>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5" name="Google Shape;12015;p80"/>
          <p:cNvGrpSpPr/>
          <p:nvPr/>
        </p:nvGrpSpPr>
        <p:grpSpPr>
          <a:xfrm>
            <a:off x="5800725" y="3785989"/>
            <a:ext cx="277644" cy="354594"/>
            <a:chOff x="5800725" y="3785989"/>
            <a:chExt cx="277644" cy="354594"/>
          </a:xfrm>
        </p:grpSpPr>
        <p:sp>
          <p:nvSpPr>
            <p:cNvPr id="12016" name="Google Shape;12016;p80"/>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80"/>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80"/>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80"/>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80"/>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80"/>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80"/>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3" name="Google Shape;12023;p80"/>
          <p:cNvGrpSpPr/>
          <p:nvPr/>
        </p:nvGrpSpPr>
        <p:grpSpPr>
          <a:xfrm>
            <a:off x="2206122" y="3360748"/>
            <a:ext cx="308183" cy="347561"/>
            <a:chOff x="2206122" y="3360748"/>
            <a:chExt cx="308183" cy="347561"/>
          </a:xfrm>
        </p:grpSpPr>
        <p:sp>
          <p:nvSpPr>
            <p:cNvPr id="12024" name="Google Shape;12024;p80"/>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80"/>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80"/>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80"/>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80"/>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9" name="Google Shape;12029;p80"/>
          <p:cNvGrpSpPr/>
          <p:nvPr/>
        </p:nvGrpSpPr>
        <p:grpSpPr>
          <a:xfrm>
            <a:off x="5353403" y="3785609"/>
            <a:ext cx="277992" cy="354974"/>
            <a:chOff x="5353403" y="3785609"/>
            <a:chExt cx="277992" cy="354974"/>
          </a:xfrm>
        </p:grpSpPr>
        <p:sp>
          <p:nvSpPr>
            <p:cNvPr id="12030" name="Google Shape;12030;p80"/>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80"/>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80"/>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80"/>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80"/>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80"/>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6" name="Google Shape;12036;p80"/>
          <p:cNvGrpSpPr/>
          <p:nvPr/>
        </p:nvGrpSpPr>
        <p:grpSpPr>
          <a:xfrm>
            <a:off x="4896229" y="3785989"/>
            <a:ext cx="278784" cy="354594"/>
            <a:chOff x="4896229" y="3785989"/>
            <a:chExt cx="278784" cy="354594"/>
          </a:xfrm>
        </p:grpSpPr>
        <p:sp>
          <p:nvSpPr>
            <p:cNvPr id="12037" name="Google Shape;12037;p80"/>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80"/>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80"/>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80"/>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80"/>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80"/>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3" name="Google Shape;12043;p80"/>
          <p:cNvGrpSpPr/>
          <p:nvPr/>
        </p:nvGrpSpPr>
        <p:grpSpPr>
          <a:xfrm>
            <a:off x="7592387" y="3787858"/>
            <a:ext cx="273874" cy="351204"/>
            <a:chOff x="7592387" y="3787858"/>
            <a:chExt cx="273874" cy="351204"/>
          </a:xfrm>
        </p:grpSpPr>
        <p:sp>
          <p:nvSpPr>
            <p:cNvPr id="12044" name="Google Shape;12044;p80"/>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80"/>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80"/>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80"/>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8" name="Google Shape;12048;p80"/>
          <p:cNvGrpSpPr/>
          <p:nvPr/>
        </p:nvGrpSpPr>
        <p:grpSpPr>
          <a:xfrm>
            <a:off x="7145794" y="3787858"/>
            <a:ext cx="274254" cy="350444"/>
            <a:chOff x="7145794" y="3787858"/>
            <a:chExt cx="274254" cy="350444"/>
          </a:xfrm>
        </p:grpSpPr>
        <p:sp>
          <p:nvSpPr>
            <p:cNvPr id="12049" name="Google Shape;12049;p80"/>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80"/>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80"/>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80"/>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80"/>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80"/>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5" name="Google Shape;12055;p80"/>
          <p:cNvGrpSpPr/>
          <p:nvPr/>
        </p:nvGrpSpPr>
        <p:grpSpPr>
          <a:xfrm>
            <a:off x="8054060" y="3787098"/>
            <a:ext cx="266334" cy="353834"/>
            <a:chOff x="8054060" y="3787098"/>
            <a:chExt cx="266334" cy="353834"/>
          </a:xfrm>
        </p:grpSpPr>
        <p:sp>
          <p:nvSpPr>
            <p:cNvPr id="12056" name="Google Shape;12056;p80"/>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80"/>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80"/>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80"/>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0" name="Google Shape;12060;p80"/>
          <p:cNvGrpSpPr/>
          <p:nvPr/>
        </p:nvGrpSpPr>
        <p:grpSpPr>
          <a:xfrm>
            <a:off x="6702211" y="3782599"/>
            <a:ext cx="270104" cy="361754"/>
            <a:chOff x="6702211" y="3782599"/>
            <a:chExt cx="270104" cy="361754"/>
          </a:xfrm>
        </p:grpSpPr>
        <p:sp>
          <p:nvSpPr>
            <p:cNvPr id="12061" name="Google Shape;12061;p80"/>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80"/>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80"/>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80"/>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80"/>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6" name="Google Shape;12066;p80"/>
          <p:cNvGrpSpPr/>
          <p:nvPr/>
        </p:nvGrpSpPr>
        <p:grpSpPr>
          <a:xfrm>
            <a:off x="3516886" y="3438727"/>
            <a:ext cx="391854" cy="269922"/>
            <a:chOff x="3516850" y="3406526"/>
            <a:chExt cx="369674" cy="254644"/>
          </a:xfrm>
        </p:grpSpPr>
        <p:sp>
          <p:nvSpPr>
            <p:cNvPr id="12067" name="Google Shape;12067;p80"/>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80"/>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80"/>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80"/>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1" name="Google Shape;12071;p80"/>
          <p:cNvGrpSpPr/>
          <p:nvPr/>
        </p:nvGrpSpPr>
        <p:grpSpPr>
          <a:xfrm>
            <a:off x="1310655" y="3360527"/>
            <a:ext cx="306314" cy="347403"/>
            <a:chOff x="1310655" y="3360527"/>
            <a:chExt cx="306314" cy="347403"/>
          </a:xfrm>
        </p:grpSpPr>
        <p:sp>
          <p:nvSpPr>
            <p:cNvPr id="12072" name="Google Shape;12072;p80"/>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80"/>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80"/>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80"/>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80"/>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7" name="Google Shape;12077;p80"/>
          <p:cNvGrpSpPr/>
          <p:nvPr/>
        </p:nvGrpSpPr>
        <p:grpSpPr>
          <a:xfrm>
            <a:off x="3119678" y="3360146"/>
            <a:ext cx="269343" cy="348543"/>
            <a:chOff x="3119678" y="3360146"/>
            <a:chExt cx="269343" cy="348543"/>
          </a:xfrm>
        </p:grpSpPr>
        <p:sp>
          <p:nvSpPr>
            <p:cNvPr id="12078" name="Google Shape;12078;p80"/>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80"/>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80"/>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80"/>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80"/>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80"/>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80"/>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5" name="Google Shape;12085;p80"/>
          <p:cNvGrpSpPr/>
          <p:nvPr/>
        </p:nvGrpSpPr>
        <p:grpSpPr>
          <a:xfrm>
            <a:off x="3967213" y="3356947"/>
            <a:ext cx="368185" cy="354753"/>
            <a:chOff x="3967213" y="3356947"/>
            <a:chExt cx="368185" cy="354753"/>
          </a:xfrm>
        </p:grpSpPr>
        <p:sp>
          <p:nvSpPr>
            <p:cNvPr id="12086" name="Google Shape;12086;p80"/>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80"/>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80"/>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80"/>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80"/>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1" name="Google Shape;12091;p80"/>
          <p:cNvGrpSpPr/>
          <p:nvPr/>
        </p:nvGrpSpPr>
        <p:grpSpPr>
          <a:xfrm>
            <a:off x="871254" y="3360146"/>
            <a:ext cx="285183" cy="347023"/>
            <a:chOff x="871254" y="3360146"/>
            <a:chExt cx="285183" cy="347023"/>
          </a:xfrm>
        </p:grpSpPr>
        <p:sp>
          <p:nvSpPr>
            <p:cNvPr id="12092" name="Google Shape;12092;p80"/>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80"/>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80"/>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80"/>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6" name="Google Shape;12096;p80"/>
          <p:cNvGrpSpPr/>
          <p:nvPr/>
        </p:nvGrpSpPr>
        <p:grpSpPr>
          <a:xfrm>
            <a:off x="2665165" y="3360146"/>
            <a:ext cx="281794" cy="349684"/>
            <a:chOff x="2665165" y="3360146"/>
            <a:chExt cx="281794" cy="349684"/>
          </a:xfrm>
        </p:grpSpPr>
        <p:sp>
          <p:nvSpPr>
            <p:cNvPr id="12097" name="Google Shape;12097;p80"/>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80"/>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80"/>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80"/>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80"/>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2" name="Google Shape;12102;p80"/>
          <p:cNvGrpSpPr/>
          <p:nvPr/>
        </p:nvGrpSpPr>
        <p:grpSpPr>
          <a:xfrm>
            <a:off x="7156344" y="3347696"/>
            <a:ext cx="264465" cy="353074"/>
            <a:chOff x="7156344" y="3347696"/>
            <a:chExt cx="264465" cy="353074"/>
          </a:xfrm>
        </p:grpSpPr>
        <p:sp>
          <p:nvSpPr>
            <p:cNvPr id="12103" name="Google Shape;12103;p80"/>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80"/>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80"/>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80"/>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80"/>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8" name="Google Shape;12108;p80"/>
          <p:cNvGrpSpPr/>
          <p:nvPr/>
        </p:nvGrpSpPr>
        <p:grpSpPr>
          <a:xfrm>
            <a:off x="6703732" y="3346936"/>
            <a:ext cx="264813" cy="352693"/>
            <a:chOff x="6703732" y="3346936"/>
            <a:chExt cx="264813" cy="352693"/>
          </a:xfrm>
        </p:grpSpPr>
        <p:sp>
          <p:nvSpPr>
            <p:cNvPr id="12109" name="Google Shape;12109;p80"/>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80"/>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80"/>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80"/>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80"/>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4" name="Google Shape;12114;p80"/>
          <p:cNvGrpSpPr/>
          <p:nvPr/>
        </p:nvGrpSpPr>
        <p:grpSpPr>
          <a:xfrm>
            <a:off x="6252228" y="3346936"/>
            <a:ext cx="265193" cy="352693"/>
            <a:chOff x="6252228" y="3346936"/>
            <a:chExt cx="265193" cy="352693"/>
          </a:xfrm>
        </p:grpSpPr>
        <p:sp>
          <p:nvSpPr>
            <p:cNvPr id="12115" name="Google Shape;12115;p80"/>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80"/>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80"/>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8" name="Google Shape;12118;p80"/>
          <p:cNvGrpSpPr/>
          <p:nvPr/>
        </p:nvGrpSpPr>
        <p:grpSpPr>
          <a:xfrm>
            <a:off x="5801105" y="3347696"/>
            <a:ext cx="264813" cy="351933"/>
            <a:chOff x="5801105" y="3347696"/>
            <a:chExt cx="264813" cy="351933"/>
          </a:xfrm>
        </p:grpSpPr>
        <p:sp>
          <p:nvSpPr>
            <p:cNvPr id="12119" name="Google Shape;12119;p80"/>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80"/>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80"/>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80"/>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3" name="Google Shape;12123;p80"/>
          <p:cNvGrpSpPr/>
          <p:nvPr/>
        </p:nvGrpSpPr>
        <p:grpSpPr>
          <a:xfrm>
            <a:off x="5349253" y="3346936"/>
            <a:ext cx="265922" cy="352693"/>
            <a:chOff x="5349253" y="3346936"/>
            <a:chExt cx="265922" cy="352693"/>
          </a:xfrm>
        </p:grpSpPr>
        <p:sp>
          <p:nvSpPr>
            <p:cNvPr id="12124" name="Google Shape;12124;p80"/>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80"/>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80"/>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80"/>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80"/>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80"/>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0" name="Google Shape;12130;p80"/>
          <p:cNvGrpSpPr/>
          <p:nvPr/>
        </p:nvGrpSpPr>
        <p:grpSpPr>
          <a:xfrm>
            <a:off x="4907159" y="3346936"/>
            <a:ext cx="264845" cy="354214"/>
            <a:chOff x="4907159" y="3346936"/>
            <a:chExt cx="264845" cy="354214"/>
          </a:xfrm>
        </p:grpSpPr>
        <p:sp>
          <p:nvSpPr>
            <p:cNvPr id="12131" name="Google Shape;12131;p80"/>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80"/>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3" name="Google Shape;12133;p80"/>
          <p:cNvGrpSpPr/>
          <p:nvPr/>
        </p:nvGrpSpPr>
        <p:grpSpPr>
          <a:xfrm>
            <a:off x="8048421" y="3334486"/>
            <a:ext cx="276503" cy="369674"/>
            <a:chOff x="8048421" y="3334486"/>
            <a:chExt cx="276503" cy="369674"/>
          </a:xfrm>
        </p:grpSpPr>
        <p:sp>
          <p:nvSpPr>
            <p:cNvPr id="12134" name="Google Shape;12134;p80"/>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80"/>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80"/>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80"/>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80"/>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80"/>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0" name="Google Shape;12140;p80"/>
          <p:cNvGrpSpPr/>
          <p:nvPr/>
        </p:nvGrpSpPr>
        <p:grpSpPr>
          <a:xfrm>
            <a:off x="7575787" y="3329955"/>
            <a:ext cx="295384" cy="376834"/>
            <a:chOff x="7575787" y="3329955"/>
            <a:chExt cx="295384" cy="376834"/>
          </a:xfrm>
        </p:grpSpPr>
        <p:sp>
          <p:nvSpPr>
            <p:cNvPr id="12141" name="Google Shape;12141;p80"/>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80"/>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80"/>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80"/>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80"/>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80"/>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7" name="Google Shape;12147;p80"/>
          <p:cNvGrpSpPr/>
          <p:nvPr/>
        </p:nvGrpSpPr>
        <p:grpSpPr>
          <a:xfrm>
            <a:off x="864062" y="2884503"/>
            <a:ext cx="264084" cy="347783"/>
            <a:chOff x="864062" y="2884503"/>
            <a:chExt cx="264084" cy="347783"/>
          </a:xfrm>
        </p:grpSpPr>
        <p:sp>
          <p:nvSpPr>
            <p:cNvPr id="12148" name="Google Shape;12148;p80"/>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80"/>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80"/>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80"/>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80"/>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80"/>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80"/>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80"/>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80"/>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80"/>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8" name="Google Shape;12158;p80"/>
          <p:cNvGrpSpPr/>
          <p:nvPr/>
        </p:nvGrpSpPr>
        <p:grpSpPr>
          <a:xfrm>
            <a:off x="3978523" y="2884661"/>
            <a:ext cx="348955" cy="346516"/>
            <a:chOff x="3978523" y="2884661"/>
            <a:chExt cx="348955" cy="346516"/>
          </a:xfrm>
        </p:grpSpPr>
        <p:sp>
          <p:nvSpPr>
            <p:cNvPr id="12159" name="Google Shape;12159;p80"/>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80"/>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80"/>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80"/>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80"/>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80"/>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80"/>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80"/>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7" name="Google Shape;12167;p80"/>
          <p:cNvGrpSpPr/>
          <p:nvPr/>
        </p:nvGrpSpPr>
        <p:grpSpPr>
          <a:xfrm>
            <a:off x="3527780" y="2885263"/>
            <a:ext cx="347435" cy="345534"/>
            <a:chOff x="3527780" y="2885263"/>
            <a:chExt cx="347435" cy="345534"/>
          </a:xfrm>
        </p:grpSpPr>
        <p:sp>
          <p:nvSpPr>
            <p:cNvPr id="12168" name="Google Shape;12168;p80"/>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80"/>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80"/>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80"/>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80"/>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80"/>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80"/>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80"/>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80"/>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80"/>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80"/>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80"/>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80"/>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80"/>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80"/>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80"/>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80"/>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80"/>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80"/>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80"/>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80"/>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80"/>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80"/>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1" name="Google Shape;12191;p80"/>
          <p:cNvGrpSpPr/>
          <p:nvPr/>
        </p:nvGrpSpPr>
        <p:grpSpPr>
          <a:xfrm>
            <a:off x="2239671" y="2884503"/>
            <a:ext cx="218053" cy="348543"/>
            <a:chOff x="2239671" y="2884503"/>
            <a:chExt cx="218053" cy="348543"/>
          </a:xfrm>
        </p:grpSpPr>
        <p:sp>
          <p:nvSpPr>
            <p:cNvPr id="12192" name="Google Shape;12192;p80"/>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80"/>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80"/>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80"/>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80"/>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7" name="Google Shape;12197;p80"/>
          <p:cNvGrpSpPr/>
          <p:nvPr/>
        </p:nvGrpSpPr>
        <p:grpSpPr>
          <a:xfrm>
            <a:off x="2691555" y="2884503"/>
            <a:ext cx="215044" cy="348924"/>
            <a:chOff x="2691555" y="2884503"/>
            <a:chExt cx="215044" cy="348924"/>
          </a:xfrm>
        </p:grpSpPr>
        <p:sp>
          <p:nvSpPr>
            <p:cNvPr id="12198" name="Google Shape;12198;p80"/>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80"/>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80"/>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1" name="Google Shape;12201;p80"/>
          <p:cNvGrpSpPr/>
          <p:nvPr/>
        </p:nvGrpSpPr>
        <p:grpSpPr>
          <a:xfrm>
            <a:off x="1770459" y="2884503"/>
            <a:ext cx="254644" cy="348828"/>
            <a:chOff x="1770459" y="2884503"/>
            <a:chExt cx="254644" cy="348828"/>
          </a:xfrm>
        </p:grpSpPr>
        <p:sp>
          <p:nvSpPr>
            <p:cNvPr id="12202" name="Google Shape;12202;p80"/>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80"/>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80"/>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80"/>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80"/>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80"/>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80"/>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80"/>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0" name="Google Shape;12210;p80"/>
          <p:cNvGrpSpPr/>
          <p:nvPr/>
        </p:nvGrpSpPr>
        <p:grpSpPr>
          <a:xfrm>
            <a:off x="1317466" y="2884883"/>
            <a:ext cx="258382" cy="348543"/>
            <a:chOff x="1317466" y="2884883"/>
            <a:chExt cx="258382" cy="348543"/>
          </a:xfrm>
        </p:grpSpPr>
        <p:sp>
          <p:nvSpPr>
            <p:cNvPr id="12211" name="Google Shape;12211;p80"/>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80"/>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80"/>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80"/>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80"/>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80"/>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80"/>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80"/>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9" name="Google Shape;12219;p80"/>
          <p:cNvGrpSpPr/>
          <p:nvPr/>
        </p:nvGrpSpPr>
        <p:grpSpPr>
          <a:xfrm>
            <a:off x="3121167" y="2884883"/>
            <a:ext cx="258414" cy="348543"/>
            <a:chOff x="3121167" y="2884883"/>
            <a:chExt cx="258414" cy="348543"/>
          </a:xfrm>
        </p:grpSpPr>
        <p:sp>
          <p:nvSpPr>
            <p:cNvPr id="12220" name="Google Shape;12220;p80"/>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80"/>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80"/>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80"/>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80"/>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80"/>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80"/>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80"/>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8" name="Google Shape;12228;p80"/>
          <p:cNvGrpSpPr/>
          <p:nvPr/>
        </p:nvGrpSpPr>
        <p:grpSpPr>
          <a:xfrm>
            <a:off x="4899999" y="2882095"/>
            <a:ext cx="271244" cy="346801"/>
            <a:chOff x="4899999" y="2882095"/>
            <a:chExt cx="271244" cy="346801"/>
          </a:xfrm>
        </p:grpSpPr>
        <p:sp>
          <p:nvSpPr>
            <p:cNvPr id="12229" name="Google Shape;12229;p80"/>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80"/>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80"/>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80"/>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80"/>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80"/>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80"/>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80"/>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80"/>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80"/>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9" name="Google Shape;12239;p80"/>
          <p:cNvGrpSpPr/>
          <p:nvPr/>
        </p:nvGrpSpPr>
        <p:grpSpPr>
          <a:xfrm>
            <a:off x="7162775" y="2881113"/>
            <a:ext cx="259523" cy="346294"/>
            <a:chOff x="7162775" y="2881113"/>
            <a:chExt cx="259523" cy="346294"/>
          </a:xfrm>
        </p:grpSpPr>
        <p:sp>
          <p:nvSpPr>
            <p:cNvPr id="12240" name="Google Shape;12240;p80"/>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80"/>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80"/>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80"/>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80"/>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80"/>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6" name="Google Shape;12246;p80"/>
          <p:cNvGrpSpPr/>
          <p:nvPr/>
        </p:nvGrpSpPr>
        <p:grpSpPr>
          <a:xfrm>
            <a:off x="6709751" y="2881842"/>
            <a:ext cx="261075" cy="347815"/>
            <a:chOff x="6709751" y="2881842"/>
            <a:chExt cx="261075" cy="347815"/>
          </a:xfrm>
        </p:grpSpPr>
        <p:sp>
          <p:nvSpPr>
            <p:cNvPr id="12247" name="Google Shape;12247;p80"/>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80"/>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80"/>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80"/>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80"/>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80"/>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3" name="Google Shape;12253;p80"/>
          <p:cNvGrpSpPr/>
          <p:nvPr/>
        </p:nvGrpSpPr>
        <p:grpSpPr>
          <a:xfrm>
            <a:off x="5807156" y="2881113"/>
            <a:ext cx="261043" cy="348163"/>
            <a:chOff x="5807156" y="2881113"/>
            <a:chExt cx="261043" cy="348163"/>
          </a:xfrm>
        </p:grpSpPr>
        <p:sp>
          <p:nvSpPr>
            <p:cNvPr id="12254" name="Google Shape;12254;p80"/>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80"/>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80"/>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80"/>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80"/>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9" name="Google Shape;12259;p80"/>
          <p:cNvGrpSpPr/>
          <p:nvPr/>
        </p:nvGrpSpPr>
        <p:grpSpPr>
          <a:xfrm>
            <a:off x="5355653" y="2881493"/>
            <a:ext cx="262184" cy="346643"/>
            <a:chOff x="5355653" y="2881493"/>
            <a:chExt cx="262184" cy="346643"/>
          </a:xfrm>
        </p:grpSpPr>
        <p:sp>
          <p:nvSpPr>
            <p:cNvPr id="12260" name="Google Shape;12260;p80"/>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80"/>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80"/>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80"/>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80"/>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5" name="Google Shape;12265;p80"/>
          <p:cNvGrpSpPr/>
          <p:nvPr/>
        </p:nvGrpSpPr>
        <p:grpSpPr>
          <a:xfrm>
            <a:off x="8055961" y="2881842"/>
            <a:ext cx="260283" cy="345914"/>
            <a:chOff x="8055961" y="2881842"/>
            <a:chExt cx="260283" cy="345914"/>
          </a:xfrm>
        </p:grpSpPr>
        <p:sp>
          <p:nvSpPr>
            <p:cNvPr id="12266" name="Google Shape;12266;p80"/>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80"/>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80"/>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80"/>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0" name="Google Shape;12270;p80"/>
          <p:cNvGrpSpPr/>
          <p:nvPr/>
        </p:nvGrpSpPr>
        <p:grpSpPr>
          <a:xfrm>
            <a:off x="7609368" y="2893912"/>
            <a:ext cx="264813" cy="353105"/>
            <a:chOff x="7609368" y="2893912"/>
            <a:chExt cx="264813" cy="353105"/>
          </a:xfrm>
        </p:grpSpPr>
        <p:sp>
          <p:nvSpPr>
            <p:cNvPr id="12271" name="Google Shape;12271;p80"/>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80"/>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80"/>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80"/>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80"/>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80"/>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7" name="Google Shape;12277;p80"/>
          <p:cNvGrpSpPr/>
          <p:nvPr/>
        </p:nvGrpSpPr>
        <p:grpSpPr>
          <a:xfrm>
            <a:off x="6248458" y="2869772"/>
            <a:ext cx="270864" cy="360645"/>
            <a:chOff x="6248458" y="2869772"/>
            <a:chExt cx="270864" cy="360645"/>
          </a:xfrm>
        </p:grpSpPr>
        <p:sp>
          <p:nvSpPr>
            <p:cNvPr id="12278" name="Google Shape;12278;p80"/>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80"/>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80"/>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80"/>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80"/>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3" name="Google Shape;12283;p80"/>
          <p:cNvGrpSpPr/>
          <p:nvPr/>
        </p:nvGrpSpPr>
        <p:grpSpPr>
          <a:xfrm>
            <a:off x="3075928" y="2445798"/>
            <a:ext cx="363243" cy="300675"/>
            <a:chOff x="3075928" y="2445798"/>
            <a:chExt cx="363243" cy="300675"/>
          </a:xfrm>
        </p:grpSpPr>
        <p:sp>
          <p:nvSpPr>
            <p:cNvPr id="12284" name="Google Shape;12284;p80"/>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80"/>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80"/>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80"/>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80"/>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80"/>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80"/>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80"/>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80"/>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80"/>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80"/>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5" name="Google Shape;12295;p80"/>
          <p:cNvGrpSpPr/>
          <p:nvPr/>
        </p:nvGrpSpPr>
        <p:grpSpPr>
          <a:xfrm>
            <a:off x="2633105" y="2431859"/>
            <a:ext cx="363243" cy="328585"/>
            <a:chOff x="2633105" y="2431859"/>
            <a:chExt cx="363243" cy="328585"/>
          </a:xfrm>
        </p:grpSpPr>
        <p:sp>
          <p:nvSpPr>
            <p:cNvPr id="12296" name="Google Shape;12296;p80"/>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80"/>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80"/>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80"/>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80"/>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80"/>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80"/>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80"/>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4" name="Google Shape;12304;p80"/>
          <p:cNvGrpSpPr/>
          <p:nvPr/>
        </p:nvGrpSpPr>
        <p:grpSpPr>
          <a:xfrm>
            <a:off x="2189142" y="2421310"/>
            <a:ext cx="365904" cy="350064"/>
            <a:chOff x="2189142" y="2421310"/>
            <a:chExt cx="365904" cy="350064"/>
          </a:xfrm>
        </p:grpSpPr>
        <p:sp>
          <p:nvSpPr>
            <p:cNvPr id="12305" name="Google Shape;12305;p80"/>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80"/>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80"/>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80"/>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80"/>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80"/>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80"/>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80"/>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80"/>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14" name="Google Shape;12314;p80"/>
          <p:cNvSpPr/>
          <p:nvPr/>
        </p:nvSpPr>
        <p:spPr>
          <a:xfrm>
            <a:off x="3518751" y="24152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5" name="Google Shape;12315;p80"/>
          <p:cNvGrpSpPr/>
          <p:nvPr/>
        </p:nvGrpSpPr>
        <p:grpSpPr>
          <a:xfrm>
            <a:off x="3961923" y="2486317"/>
            <a:ext cx="364415" cy="220936"/>
            <a:chOff x="3961923" y="2486317"/>
            <a:chExt cx="364415" cy="220936"/>
          </a:xfrm>
        </p:grpSpPr>
        <p:sp>
          <p:nvSpPr>
            <p:cNvPr id="12316" name="Google Shape;12316;p80"/>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80"/>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80"/>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80"/>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20" name="Google Shape;12320;p80"/>
          <p:cNvSpPr/>
          <p:nvPr/>
        </p:nvSpPr>
        <p:spPr>
          <a:xfrm>
            <a:off x="1747839" y="24141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21" name="Google Shape;12321;p80"/>
          <p:cNvGrpSpPr/>
          <p:nvPr/>
        </p:nvGrpSpPr>
        <p:grpSpPr>
          <a:xfrm>
            <a:off x="1303876" y="2419377"/>
            <a:ext cx="363275" cy="354626"/>
            <a:chOff x="1303876" y="2419377"/>
            <a:chExt cx="363275" cy="354626"/>
          </a:xfrm>
        </p:grpSpPr>
        <p:sp>
          <p:nvSpPr>
            <p:cNvPr id="12322" name="Google Shape;12322;p80"/>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80"/>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80"/>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80"/>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80"/>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80"/>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80"/>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80"/>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0" name="Google Shape;12330;p80"/>
          <p:cNvGrpSpPr/>
          <p:nvPr/>
        </p:nvGrpSpPr>
        <p:grpSpPr>
          <a:xfrm>
            <a:off x="861053" y="2414910"/>
            <a:ext cx="362134" cy="363623"/>
            <a:chOff x="861053" y="2414910"/>
            <a:chExt cx="362134" cy="363623"/>
          </a:xfrm>
        </p:grpSpPr>
        <p:sp>
          <p:nvSpPr>
            <p:cNvPr id="12331" name="Google Shape;12331;p80"/>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80"/>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80"/>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80"/>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80"/>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6" name="Google Shape;12336;p80"/>
          <p:cNvGrpSpPr/>
          <p:nvPr/>
        </p:nvGrpSpPr>
        <p:grpSpPr>
          <a:xfrm>
            <a:off x="7594288" y="2415259"/>
            <a:ext cx="279513" cy="355735"/>
            <a:chOff x="7594288" y="2415259"/>
            <a:chExt cx="279513" cy="355735"/>
          </a:xfrm>
        </p:grpSpPr>
        <p:sp>
          <p:nvSpPr>
            <p:cNvPr id="12337" name="Google Shape;12337;p80"/>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80"/>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80"/>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80"/>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80"/>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80"/>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3" name="Google Shape;12343;p80"/>
          <p:cNvGrpSpPr/>
          <p:nvPr/>
        </p:nvGrpSpPr>
        <p:grpSpPr>
          <a:xfrm>
            <a:off x="7145794" y="2415639"/>
            <a:ext cx="278784" cy="355735"/>
            <a:chOff x="7145794" y="2415639"/>
            <a:chExt cx="278784" cy="355735"/>
          </a:xfrm>
        </p:grpSpPr>
        <p:sp>
          <p:nvSpPr>
            <p:cNvPr id="12344" name="Google Shape;12344;p80"/>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80"/>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80"/>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80"/>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80"/>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80"/>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80"/>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80"/>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80"/>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80"/>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4" name="Google Shape;12354;p80"/>
          <p:cNvGrpSpPr/>
          <p:nvPr/>
        </p:nvGrpSpPr>
        <p:grpSpPr>
          <a:xfrm>
            <a:off x="6698441" y="2414530"/>
            <a:ext cx="277644" cy="357984"/>
            <a:chOff x="6698441" y="2414530"/>
            <a:chExt cx="277644" cy="357984"/>
          </a:xfrm>
        </p:grpSpPr>
        <p:sp>
          <p:nvSpPr>
            <p:cNvPr id="12355" name="Google Shape;12355;p80"/>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80"/>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80"/>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80"/>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80"/>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80"/>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1" name="Google Shape;12361;p80"/>
          <p:cNvGrpSpPr/>
          <p:nvPr/>
        </p:nvGrpSpPr>
        <p:grpSpPr>
          <a:xfrm>
            <a:off x="4897750" y="2415639"/>
            <a:ext cx="279513" cy="357255"/>
            <a:chOff x="4897750" y="2415639"/>
            <a:chExt cx="279513" cy="357255"/>
          </a:xfrm>
        </p:grpSpPr>
        <p:sp>
          <p:nvSpPr>
            <p:cNvPr id="12362" name="Google Shape;12362;p80"/>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80"/>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80"/>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80"/>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80"/>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80"/>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80"/>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80"/>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0" name="Google Shape;12370;p80"/>
          <p:cNvGrpSpPr/>
          <p:nvPr/>
        </p:nvGrpSpPr>
        <p:grpSpPr>
          <a:xfrm>
            <a:off x="5812066" y="2416019"/>
            <a:ext cx="264813" cy="353454"/>
            <a:chOff x="5812066" y="2416019"/>
            <a:chExt cx="264813" cy="353454"/>
          </a:xfrm>
        </p:grpSpPr>
        <p:sp>
          <p:nvSpPr>
            <p:cNvPr id="12371" name="Google Shape;12371;p80"/>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80"/>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80"/>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80"/>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80"/>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80"/>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80"/>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8" name="Google Shape;12378;p80"/>
          <p:cNvGrpSpPr/>
          <p:nvPr/>
        </p:nvGrpSpPr>
        <p:grpSpPr>
          <a:xfrm>
            <a:off x="8054820" y="2416399"/>
            <a:ext cx="264433" cy="353454"/>
            <a:chOff x="8054820" y="2416399"/>
            <a:chExt cx="264433" cy="353454"/>
          </a:xfrm>
        </p:grpSpPr>
        <p:sp>
          <p:nvSpPr>
            <p:cNvPr id="12379" name="Google Shape;12379;p80"/>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80"/>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80"/>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80"/>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80"/>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80"/>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5" name="Google Shape;12385;p80"/>
          <p:cNvGrpSpPr/>
          <p:nvPr/>
        </p:nvGrpSpPr>
        <p:grpSpPr>
          <a:xfrm>
            <a:off x="5356413" y="2413390"/>
            <a:ext cx="271212" cy="361374"/>
            <a:chOff x="5356413" y="2413390"/>
            <a:chExt cx="271212" cy="361374"/>
          </a:xfrm>
        </p:grpSpPr>
        <p:sp>
          <p:nvSpPr>
            <p:cNvPr id="12386" name="Google Shape;12386;p80"/>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80"/>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80"/>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80"/>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80"/>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1" name="Google Shape;12391;p80"/>
          <p:cNvGrpSpPr/>
          <p:nvPr/>
        </p:nvGrpSpPr>
        <p:grpSpPr>
          <a:xfrm>
            <a:off x="6255238" y="2412249"/>
            <a:ext cx="271244" cy="360994"/>
            <a:chOff x="6255238" y="2412249"/>
            <a:chExt cx="271244" cy="360994"/>
          </a:xfrm>
        </p:grpSpPr>
        <p:sp>
          <p:nvSpPr>
            <p:cNvPr id="12392" name="Google Shape;12392;p80"/>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80"/>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80"/>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80"/>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80"/>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80"/>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8" name="Google Shape;12398;p80"/>
          <p:cNvGrpSpPr/>
          <p:nvPr/>
        </p:nvGrpSpPr>
        <p:grpSpPr>
          <a:xfrm>
            <a:off x="2185372" y="1957799"/>
            <a:ext cx="366664" cy="366981"/>
            <a:chOff x="2185372" y="1957799"/>
            <a:chExt cx="366664" cy="366981"/>
          </a:xfrm>
        </p:grpSpPr>
        <p:sp>
          <p:nvSpPr>
            <p:cNvPr id="12399" name="Google Shape;12399;p80"/>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80"/>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80"/>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80"/>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80"/>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80"/>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80"/>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80"/>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7" name="Google Shape;12407;p80"/>
          <p:cNvGrpSpPr/>
          <p:nvPr/>
        </p:nvGrpSpPr>
        <p:grpSpPr>
          <a:xfrm>
            <a:off x="1737258" y="1988371"/>
            <a:ext cx="370814" cy="307359"/>
            <a:chOff x="1737258" y="1988371"/>
            <a:chExt cx="370814" cy="307359"/>
          </a:xfrm>
        </p:grpSpPr>
        <p:sp>
          <p:nvSpPr>
            <p:cNvPr id="12408" name="Google Shape;12408;p80"/>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80"/>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80"/>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80"/>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2" name="Google Shape;12412;p80"/>
          <p:cNvGrpSpPr/>
          <p:nvPr/>
        </p:nvGrpSpPr>
        <p:grpSpPr>
          <a:xfrm>
            <a:off x="848983" y="1989511"/>
            <a:ext cx="369294" cy="304350"/>
            <a:chOff x="848983" y="1989511"/>
            <a:chExt cx="369294" cy="304350"/>
          </a:xfrm>
        </p:grpSpPr>
        <p:sp>
          <p:nvSpPr>
            <p:cNvPr id="12413" name="Google Shape;12413;p80"/>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80"/>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80"/>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80"/>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80"/>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8" name="Google Shape;12418;p80"/>
          <p:cNvGrpSpPr/>
          <p:nvPr/>
        </p:nvGrpSpPr>
        <p:grpSpPr>
          <a:xfrm>
            <a:off x="3074027" y="1983777"/>
            <a:ext cx="380604" cy="313854"/>
            <a:chOff x="3074027" y="1983777"/>
            <a:chExt cx="380604" cy="313854"/>
          </a:xfrm>
        </p:grpSpPr>
        <p:sp>
          <p:nvSpPr>
            <p:cNvPr id="12419" name="Google Shape;12419;p80"/>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80"/>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80"/>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80"/>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80"/>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4" name="Google Shape;12424;p80"/>
          <p:cNvGrpSpPr/>
          <p:nvPr/>
        </p:nvGrpSpPr>
        <p:grpSpPr>
          <a:xfrm>
            <a:off x="3522521" y="1975857"/>
            <a:ext cx="367013" cy="331278"/>
            <a:chOff x="3522521" y="1975857"/>
            <a:chExt cx="367013" cy="331278"/>
          </a:xfrm>
        </p:grpSpPr>
        <p:sp>
          <p:nvSpPr>
            <p:cNvPr id="12425" name="Google Shape;12425;p80"/>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80"/>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80"/>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80"/>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80"/>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80"/>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80"/>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2" name="Google Shape;12432;p80"/>
          <p:cNvGrpSpPr/>
          <p:nvPr/>
        </p:nvGrpSpPr>
        <p:grpSpPr>
          <a:xfrm>
            <a:off x="2630824" y="1976966"/>
            <a:ext cx="368185" cy="330454"/>
            <a:chOff x="2630824" y="1976966"/>
            <a:chExt cx="368185" cy="330454"/>
          </a:xfrm>
        </p:grpSpPr>
        <p:sp>
          <p:nvSpPr>
            <p:cNvPr id="12433" name="Google Shape;12433;p80"/>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80"/>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80"/>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80"/>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80"/>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80"/>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80"/>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80"/>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1" name="Google Shape;12441;p80"/>
          <p:cNvGrpSpPr/>
          <p:nvPr/>
        </p:nvGrpSpPr>
        <p:grpSpPr>
          <a:xfrm>
            <a:off x="1293706" y="1966416"/>
            <a:ext cx="369294" cy="350444"/>
            <a:chOff x="1293706" y="1966416"/>
            <a:chExt cx="369294" cy="350444"/>
          </a:xfrm>
        </p:grpSpPr>
        <p:sp>
          <p:nvSpPr>
            <p:cNvPr id="12442" name="Google Shape;12442;p80"/>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80"/>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80"/>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80"/>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80"/>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80"/>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80"/>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80"/>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0" name="Google Shape;12450;p80"/>
          <p:cNvGrpSpPr/>
          <p:nvPr/>
        </p:nvGrpSpPr>
        <p:grpSpPr>
          <a:xfrm>
            <a:off x="3967213" y="1975477"/>
            <a:ext cx="368185" cy="331816"/>
            <a:chOff x="3967213" y="1975477"/>
            <a:chExt cx="368185" cy="331816"/>
          </a:xfrm>
        </p:grpSpPr>
        <p:sp>
          <p:nvSpPr>
            <p:cNvPr id="12451" name="Google Shape;12451;p80"/>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80"/>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80"/>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4" name="Google Shape;12454;p80"/>
          <p:cNvGrpSpPr/>
          <p:nvPr/>
        </p:nvGrpSpPr>
        <p:grpSpPr>
          <a:xfrm>
            <a:off x="8047661" y="1969046"/>
            <a:ext cx="279132" cy="356875"/>
            <a:chOff x="8047661" y="1969046"/>
            <a:chExt cx="279132" cy="356875"/>
          </a:xfrm>
        </p:grpSpPr>
        <p:sp>
          <p:nvSpPr>
            <p:cNvPr id="12455" name="Google Shape;12455;p80"/>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80"/>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80"/>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80"/>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9" name="Google Shape;12459;p80"/>
          <p:cNvGrpSpPr/>
          <p:nvPr/>
        </p:nvGrpSpPr>
        <p:grpSpPr>
          <a:xfrm>
            <a:off x="7596157" y="1968159"/>
            <a:ext cx="279544" cy="358142"/>
            <a:chOff x="7596157" y="1968159"/>
            <a:chExt cx="279544" cy="358142"/>
          </a:xfrm>
        </p:grpSpPr>
        <p:sp>
          <p:nvSpPr>
            <p:cNvPr id="12460" name="Google Shape;12460;p80"/>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80"/>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80"/>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80"/>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80"/>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80"/>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6" name="Google Shape;12466;p80"/>
          <p:cNvGrpSpPr/>
          <p:nvPr/>
        </p:nvGrpSpPr>
        <p:grpSpPr>
          <a:xfrm>
            <a:off x="7147315" y="1969046"/>
            <a:ext cx="279513" cy="357636"/>
            <a:chOff x="7147315" y="1969046"/>
            <a:chExt cx="279513" cy="357636"/>
          </a:xfrm>
        </p:grpSpPr>
        <p:sp>
          <p:nvSpPr>
            <p:cNvPr id="12467" name="Google Shape;12467;p80"/>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80"/>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80"/>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80"/>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80"/>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80"/>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80"/>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4" name="Google Shape;12474;p80"/>
          <p:cNvGrpSpPr/>
          <p:nvPr/>
        </p:nvGrpSpPr>
        <p:grpSpPr>
          <a:xfrm>
            <a:off x="6697681" y="1968317"/>
            <a:ext cx="280305" cy="359093"/>
            <a:chOff x="6697681" y="1968317"/>
            <a:chExt cx="280305" cy="359093"/>
          </a:xfrm>
        </p:grpSpPr>
        <p:sp>
          <p:nvSpPr>
            <p:cNvPr id="12475" name="Google Shape;12475;p80"/>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80"/>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80"/>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80"/>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80"/>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80"/>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80"/>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2" name="Google Shape;12482;p80"/>
          <p:cNvGrpSpPr/>
          <p:nvPr/>
        </p:nvGrpSpPr>
        <p:grpSpPr>
          <a:xfrm>
            <a:off x="6248839" y="1967937"/>
            <a:ext cx="280273" cy="358744"/>
            <a:chOff x="6248839" y="1967937"/>
            <a:chExt cx="280273" cy="358744"/>
          </a:xfrm>
        </p:grpSpPr>
        <p:sp>
          <p:nvSpPr>
            <p:cNvPr id="12483" name="Google Shape;12483;p80"/>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80"/>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80"/>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80"/>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80"/>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80"/>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9" name="Google Shape;12489;p80"/>
          <p:cNvGrpSpPr/>
          <p:nvPr/>
        </p:nvGrpSpPr>
        <p:grpSpPr>
          <a:xfrm>
            <a:off x="5801485" y="1969046"/>
            <a:ext cx="279164" cy="357794"/>
            <a:chOff x="5801485" y="1969046"/>
            <a:chExt cx="279164" cy="357794"/>
          </a:xfrm>
        </p:grpSpPr>
        <p:sp>
          <p:nvSpPr>
            <p:cNvPr id="12490" name="Google Shape;12490;p80"/>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80"/>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80"/>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80"/>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80"/>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80"/>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80"/>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80"/>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80"/>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80"/>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80"/>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80"/>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80"/>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3" name="Google Shape;12503;p80"/>
          <p:cNvGrpSpPr/>
          <p:nvPr/>
        </p:nvGrpSpPr>
        <p:grpSpPr>
          <a:xfrm>
            <a:off x="5352643" y="1969046"/>
            <a:ext cx="278404" cy="358364"/>
            <a:chOff x="5352643" y="1969046"/>
            <a:chExt cx="278404" cy="358364"/>
          </a:xfrm>
        </p:grpSpPr>
        <p:sp>
          <p:nvSpPr>
            <p:cNvPr id="12504" name="Google Shape;12504;p80"/>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80"/>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80"/>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80"/>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8" name="Google Shape;12508;p80"/>
          <p:cNvGrpSpPr/>
          <p:nvPr/>
        </p:nvGrpSpPr>
        <p:grpSpPr>
          <a:xfrm>
            <a:off x="4897750" y="1968317"/>
            <a:ext cx="279132" cy="358364"/>
            <a:chOff x="4897750" y="1968317"/>
            <a:chExt cx="279132" cy="358364"/>
          </a:xfrm>
        </p:grpSpPr>
        <p:sp>
          <p:nvSpPr>
            <p:cNvPr id="12509" name="Google Shape;12509;p80"/>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80"/>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80"/>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80"/>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80"/>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80"/>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80"/>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80"/>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80"/>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80"/>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80"/>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80"/>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80"/>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22" name="Google Shape;12522;p80"/>
          <p:cNvSpPr/>
          <p:nvPr/>
        </p:nvSpPr>
        <p:spPr>
          <a:xfrm>
            <a:off x="872362" y="15130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23" name="Google Shape;12523;p80"/>
          <p:cNvGrpSpPr/>
          <p:nvPr/>
        </p:nvGrpSpPr>
        <p:grpSpPr>
          <a:xfrm>
            <a:off x="1767449" y="1513044"/>
            <a:ext cx="324403" cy="347783"/>
            <a:chOff x="1767449" y="1513044"/>
            <a:chExt cx="324403" cy="347783"/>
          </a:xfrm>
        </p:grpSpPr>
        <p:sp>
          <p:nvSpPr>
            <p:cNvPr id="12524" name="Google Shape;12524;p80"/>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80"/>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80"/>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80"/>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80"/>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80"/>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80"/>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80"/>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80"/>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3" name="Google Shape;12533;p80"/>
          <p:cNvGrpSpPr/>
          <p:nvPr/>
        </p:nvGrpSpPr>
        <p:grpSpPr>
          <a:xfrm>
            <a:off x="4007193" y="1512727"/>
            <a:ext cx="320633" cy="348100"/>
            <a:chOff x="4007193" y="1512727"/>
            <a:chExt cx="320633" cy="348100"/>
          </a:xfrm>
        </p:grpSpPr>
        <p:sp>
          <p:nvSpPr>
            <p:cNvPr id="12534" name="Google Shape;12534;p80"/>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80"/>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80"/>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80"/>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80"/>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9" name="Google Shape;12539;p80"/>
          <p:cNvGrpSpPr/>
          <p:nvPr/>
        </p:nvGrpSpPr>
        <p:grpSpPr>
          <a:xfrm>
            <a:off x="3530425" y="1508747"/>
            <a:ext cx="368175" cy="344594"/>
            <a:chOff x="3530425" y="1508747"/>
            <a:chExt cx="368175" cy="344594"/>
          </a:xfrm>
        </p:grpSpPr>
        <p:sp>
          <p:nvSpPr>
            <p:cNvPr id="12540" name="Google Shape;12540;p80"/>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80"/>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80"/>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80"/>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4" name="Google Shape;12544;p80"/>
          <p:cNvGrpSpPr/>
          <p:nvPr/>
        </p:nvGrpSpPr>
        <p:grpSpPr>
          <a:xfrm>
            <a:off x="3127598" y="1513234"/>
            <a:ext cx="289714" cy="347593"/>
            <a:chOff x="3127598" y="1513234"/>
            <a:chExt cx="289714" cy="347593"/>
          </a:xfrm>
        </p:grpSpPr>
        <p:sp>
          <p:nvSpPr>
            <p:cNvPr id="12545" name="Google Shape;12545;p80"/>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80"/>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80"/>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80"/>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80"/>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0" name="Google Shape;12550;p80"/>
          <p:cNvGrpSpPr/>
          <p:nvPr/>
        </p:nvGrpSpPr>
        <p:grpSpPr>
          <a:xfrm>
            <a:off x="2662884" y="1513044"/>
            <a:ext cx="322914" cy="348543"/>
            <a:chOff x="2662884" y="1513044"/>
            <a:chExt cx="322914" cy="348543"/>
          </a:xfrm>
        </p:grpSpPr>
        <p:sp>
          <p:nvSpPr>
            <p:cNvPr id="12551" name="Google Shape;12551;p80"/>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80"/>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80"/>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80"/>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80"/>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80"/>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80"/>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80"/>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80"/>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80"/>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1" name="Google Shape;12561;p80"/>
          <p:cNvGrpSpPr/>
          <p:nvPr/>
        </p:nvGrpSpPr>
        <p:grpSpPr>
          <a:xfrm>
            <a:off x="2232511" y="1512759"/>
            <a:ext cx="299534" cy="348068"/>
            <a:chOff x="2232511" y="1512759"/>
            <a:chExt cx="299534" cy="348068"/>
          </a:xfrm>
        </p:grpSpPr>
        <p:sp>
          <p:nvSpPr>
            <p:cNvPr id="12562" name="Google Shape;12562;p80"/>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80"/>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80"/>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80"/>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80"/>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80"/>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80"/>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80"/>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80"/>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80"/>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80"/>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3" name="Google Shape;12573;p80"/>
          <p:cNvGrpSpPr/>
          <p:nvPr/>
        </p:nvGrpSpPr>
        <p:grpSpPr>
          <a:xfrm>
            <a:off x="1331406" y="1513361"/>
            <a:ext cx="301784" cy="348607"/>
            <a:chOff x="1331406" y="1513361"/>
            <a:chExt cx="301784" cy="348607"/>
          </a:xfrm>
        </p:grpSpPr>
        <p:sp>
          <p:nvSpPr>
            <p:cNvPr id="12574" name="Google Shape;12574;p80"/>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80"/>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80"/>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80"/>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8" name="Google Shape;12578;p80"/>
          <p:cNvGrpSpPr/>
          <p:nvPr/>
        </p:nvGrpSpPr>
        <p:grpSpPr>
          <a:xfrm>
            <a:off x="7144274" y="1500214"/>
            <a:ext cx="282174" cy="355735"/>
            <a:chOff x="7144274" y="1500214"/>
            <a:chExt cx="282174" cy="355735"/>
          </a:xfrm>
        </p:grpSpPr>
        <p:sp>
          <p:nvSpPr>
            <p:cNvPr id="12579" name="Google Shape;12579;p80"/>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80"/>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80"/>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80"/>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80"/>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80"/>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5" name="Google Shape;12585;p80"/>
          <p:cNvGrpSpPr/>
          <p:nvPr/>
        </p:nvGrpSpPr>
        <p:grpSpPr>
          <a:xfrm>
            <a:off x="6685262" y="1500214"/>
            <a:ext cx="289682" cy="354594"/>
            <a:chOff x="6685262" y="1500214"/>
            <a:chExt cx="289682" cy="354594"/>
          </a:xfrm>
        </p:grpSpPr>
        <p:sp>
          <p:nvSpPr>
            <p:cNvPr id="12586" name="Google Shape;12586;p80"/>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80"/>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80"/>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80"/>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0" name="Google Shape;12590;p80"/>
          <p:cNvGrpSpPr/>
          <p:nvPr/>
        </p:nvGrpSpPr>
        <p:grpSpPr>
          <a:xfrm>
            <a:off x="6200938" y="1500594"/>
            <a:ext cx="322154" cy="355355"/>
            <a:chOff x="6200938" y="1500594"/>
            <a:chExt cx="322154" cy="355355"/>
          </a:xfrm>
        </p:grpSpPr>
        <p:sp>
          <p:nvSpPr>
            <p:cNvPr id="12591" name="Google Shape;12591;p80"/>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80"/>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80"/>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80"/>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80"/>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80"/>
          <p:cNvGrpSpPr/>
          <p:nvPr/>
        </p:nvGrpSpPr>
        <p:grpSpPr>
          <a:xfrm>
            <a:off x="5289631" y="1500214"/>
            <a:ext cx="332355" cy="354974"/>
            <a:chOff x="5289631" y="1500214"/>
            <a:chExt cx="332355" cy="354974"/>
          </a:xfrm>
        </p:grpSpPr>
        <p:sp>
          <p:nvSpPr>
            <p:cNvPr id="12597" name="Google Shape;12597;p80"/>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80"/>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80"/>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80"/>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80"/>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80"/>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3" name="Google Shape;12603;p80"/>
          <p:cNvGrpSpPr/>
          <p:nvPr/>
        </p:nvGrpSpPr>
        <p:grpSpPr>
          <a:xfrm>
            <a:off x="5748295" y="1499833"/>
            <a:ext cx="323294" cy="356115"/>
            <a:chOff x="5748295" y="1499833"/>
            <a:chExt cx="323294" cy="356115"/>
          </a:xfrm>
        </p:grpSpPr>
        <p:sp>
          <p:nvSpPr>
            <p:cNvPr id="12604" name="Google Shape;12604;p80"/>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80"/>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80"/>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80"/>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80"/>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80"/>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80"/>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1" name="Google Shape;12611;p80"/>
          <p:cNvGrpSpPr/>
          <p:nvPr/>
        </p:nvGrpSpPr>
        <p:grpSpPr>
          <a:xfrm>
            <a:off x="8047661" y="1501037"/>
            <a:ext cx="278404" cy="355260"/>
            <a:chOff x="8047661" y="1501037"/>
            <a:chExt cx="278404" cy="355260"/>
          </a:xfrm>
        </p:grpSpPr>
        <p:sp>
          <p:nvSpPr>
            <p:cNvPr id="12612" name="Google Shape;12612;p80"/>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80"/>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80"/>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80"/>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6" name="Google Shape;12616;p80"/>
          <p:cNvGrpSpPr/>
          <p:nvPr/>
        </p:nvGrpSpPr>
        <p:grpSpPr>
          <a:xfrm>
            <a:off x="4903389" y="1500214"/>
            <a:ext cx="267854" cy="355735"/>
            <a:chOff x="4903389" y="1500214"/>
            <a:chExt cx="267854" cy="355735"/>
          </a:xfrm>
        </p:grpSpPr>
        <p:sp>
          <p:nvSpPr>
            <p:cNvPr id="12617" name="Google Shape;12617;p80"/>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80"/>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80"/>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80"/>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80"/>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2" name="Google Shape;12622;p80"/>
          <p:cNvGrpSpPr/>
          <p:nvPr/>
        </p:nvGrpSpPr>
        <p:grpSpPr>
          <a:xfrm>
            <a:off x="7613518" y="1501354"/>
            <a:ext cx="264433" cy="353074"/>
            <a:chOff x="7613518" y="1501354"/>
            <a:chExt cx="264433" cy="353074"/>
          </a:xfrm>
        </p:grpSpPr>
        <p:sp>
          <p:nvSpPr>
            <p:cNvPr id="12623" name="Google Shape;12623;p80"/>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80"/>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80"/>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80"/>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80"/>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80"/>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32" name="Shape 12632"/>
        <p:cNvGrpSpPr/>
        <p:nvPr/>
      </p:nvGrpSpPr>
      <p:grpSpPr>
        <a:xfrm>
          <a:off x="0" y="0"/>
          <a:ext cx="0" cy="0"/>
          <a:chOff x="0" y="0"/>
          <a:chExt cx="0" cy="0"/>
        </a:xfrm>
      </p:grpSpPr>
      <p:sp>
        <p:nvSpPr>
          <p:cNvPr id="12633" name="Google Shape;12633;p81"/>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634" name="Google Shape;12634;p81"/>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a:t>
            </a:r>
            <a:r>
              <a:rPr lang="en">
                <a:latin typeface="Arial"/>
                <a:ea typeface="Arial"/>
                <a:cs typeface="Arial"/>
                <a:sym typeface="Arial"/>
              </a:rPr>
              <a:t>Icons</a:t>
            </a:r>
            <a:endParaRPr>
              <a:solidFill>
                <a:srgbClr val="FFFFFF"/>
              </a:solidFill>
              <a:latin typeface="Arial"/>
              <a:ea typeface="Arial"/>
              <a:cs typeface="Arial"/>
              <a:sym typeface="Arial"/>
            </a:endParaRPr>
          </a:p>
        </p:txBody>
      </p:sp>
      <p:grpSp>
        <p:nvGrpSpPr>
          <p:cNvPr id="12635" name="Google Shape;12635;p81"/>
          <p:cNvGrpSpPr/>
          <p:nvPr/>
        </p:nvGrpSpPr>
        <p:grpSpPr>
          <a:xfrm>
            <a:off x="1757085" y="1500675"/>
            <a:ext cx="371069" cy="359396"/>
            <a:chOff x="1757085" y="1500675"/>
            <a:chExt cx="371069" cy="359396"/>
          </a:xfrm>
        </p:grpSpPr>
        <p:sp>
          <p:nvSpPr>
            <p:cNvPr id="12636" name="Google Shape;12636;p81"/>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81"/>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81"/>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81"/>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81"/>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8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81"/>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81"/>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81"/>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81"/>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81"/>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81"/>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8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81"/>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81"/>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8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81"/>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81"/>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8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81"/>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81"/>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81"/>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81"/>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81"/>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81"/>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81"/>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81"/>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81"/>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81"/>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5" name="Google Shape;12665;p81"/>
          <p:cNvGrpSpPr/>
          <p:nvPr/>
        </p:nvGrpSpPr>
        <p:grpSpPr>
          <a:xfrm>
            <a:off x="2774209" y="1954691"/>
            <a:ext cx="116693" cy="374186"/>
            <a:chOff x="2774209" y="1954691"/>
            <a:chExt cx="116693" cy="374186"/>
          </a:xfrm>
        </p:grpSpPr>
        <p:sp>
          <p:nvSpPr>
            <p:cNvPr id="12666" name="Google Shape;12666;p81"/>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81"/>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8" name="Google Shape;12668;p81"/>
          <p:cNvGrpSpPr/>
          <p:nvPr/>
        </p:nvGrpSpPr>
        <p:grpSpPr>
          <a:xfrm>
            <a:off x="4017435" y="1499912"/>
            <a:ext cx="315092" cy="359397"/>
            <a:chOff x="4017435" y="1499912"/>
            <a:chExt cx="315092" cy="359397"/>
          </a:xfrm>
        </p:grpSpPr>
        <p:sp>
          <p:nvSpPr>
            <p:cNvPr id="12669" name="Google Shape;12669;p81"/>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81"/>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1" name="Google Shape;12671;p81"/>
          <p:cNvGrpSpPr/>
          <p:nvPr/>
        </p:nvGrpSpPr>
        <p:grpSpPr>
          <a:xfrm>
            <a:off x="3963652" y="1999759"/>
            <a:ext cx="374154" cy="284050"/>
            <a:chOff x="3963652" y="1999759"/>
            <a:chExt cx="374154" cy="284050"/>
          </a:xfrm>
        </p:grpSpPr>
        <p:sp>
          <p:nvSpPr>
            <p:cNvPr id="12672" name="Google Shape;12672;p81"/>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81"/>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81"/>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5" name="Google Shape;12675;p81"/>
          <p:cNvGrpSpPr/>
          <p:nvPr/>
        </p:nvGrpSpPr>
        <p:grpSpPr>
          <a:xfrm>
            <a:off x="1777536" y="2014866"/>
            <a:ext cx="376444" cy="253772"/>
            <a:chOff x="1777536" y="2014866"/>
            <a:chExt cx="376444" cy="253772"/>
          </a:xfrm>
        </p:grpSpPr>
        <p:sp>
          <p:nvSpPr>
            <p:cNvPr id="12676" name="Google Shape;12676;p81"/>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81"/>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81"/>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81"/>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81"/>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1" name="Google Shape;12681;p81"/>
          <p:cNvGrpSpPr/>
          <p:nvPr/>
        </p:nvGrpSpPr>
        <p:grpSpPr>
          <a:xfrm>
            <a:off x="1309875" y="2057326"/>
            <a:ext cx="374154" cy="169680"/>
            <a:chOff x="1309875" y="2057326"/>
            <a:chExt cx="374154" cy="169680"/>
          </a:xfrm>
        </p:grpSpPr>
        <p:sp>
          <p:nvSpPr>
            <p:cNvPr id="12682" name="Google Shape;12682;p8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8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8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81"/>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81"/>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81"/>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8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8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81"/>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81"/>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81"/>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93" name="Google Shape;12693;p81"/>
          <p:cNvSpPr/>
          <p:nvPr/>
        </p:nvSpPr>
        <p:spPr>
          <a:xfrm>
            <a:off x="862283" y="207625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94" name="Google Shape;12694;p81"/>
          <p:cNvGrpSpPr/>
          <p:nvPr/>
        </p:nvGrpSpPr>
        <p:grpSpPr>
          <a:xfrm>
            <a:off x="2347450" y="1954564"/>
            <a:ext cx="113639" cy="373168"/>
            <a:chOff x="2347450" y="1954564"/>
            <a:chExt cx="113639" cy="373168"/>
          </a:xfrm>
        </p:grpSpPr>
        <p:sp>
          <p:nvSpPr>
            <p:cNvPr id="12695" name="Google Shape;12695;p81"/>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81"/>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97" name="Google Shape;12697;p81"/>
          <p:cNvSpPr/>
          <p:nvPr/>
        </p:nvSpPr>
        <p:spPr>
          <a:xfrm>
            <a:off x="861520" y="158683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98" name="Google Shape;12698;p81"/>
          <p:cNvGrpSpPr/>
          <p:nvPr/>
        </p:nvGrpSpPr>
        <p:grpSpPr>
          <a:xfrm>
            <a:off x="3110102" y="1499880"/>
            <a:ext cx="330613" cy="358379"/>
            <a:chOff x="3110102" y="1499880"/>
            <a:chExt cx="330613" cy="358379"/>
          </a:xfrm>
        </p:grpSpPr>
        <p:sp>
          <p:nvSpPr>
            <p:cNvPr id="12699" name="Google Shape;12699;p81"/>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81"/>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81"/>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81"/>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81"/>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81"/>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81"/>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06" name="Google Shape;12706;p81"/>
          <p:cNvSpPr/>
          <p:nvPr/>
        </p:nvSpPr>
        <p:spPr>
          <a:xfrm>
            <a:off x="3196834" y="195421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07" name="Google Shape;12707;p81"/>
          <p:cNvGrpSpPr/>
          <p:nvPr/>
        </p:nvGrpSpPr>
        <p:grpSpPr>
          <a:xfrm>
            <a:off x="3485575" y="1999759"/>
            <a:ext cx="373772" cy="284050"/>
            <a:chOff x="3531200" y="1999759"/>
            <a:chExt cx="373772" cy="284050"/>
          </a:xfrm>
        </p:grpSpPr>
        <p:sp>
          <p:nvSpPr>
            <p:cNvPr id="12708" name="Google Shape;12708;p81"/>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81"/>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81"/>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81"/>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2" name="Google Shape;12712;p81"/>
          <p:cNvGrpSpPr/>
          <p:nvPr/>
        </p:nvGrpSpPr>
        <p:grpSpPr>
          <a:xfrm>
            <a:off x="2667058" y="1500293"/>
            <a:ext cx="330231" cy="359015"/>
            <a:chOff x="2667058" y="1500293"/>
            <a:chExt cx="330231" cy="359015"/>
          </a:xfrm>
        </p:grpSpPr>
        <p:sp>
          <p:nvSpPr>
            <p:cNvPr id="12713" name="Google Shape;12713;p81"/>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81"/>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81"/>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81"/>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81"/>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81"/>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81"/>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8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8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81"/>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81"/>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8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8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81"/>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81"/>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81"/>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81"/>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81"/>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1" name="Google Shape;12731;p81"/>
          <p:cNvGrpSpPr/>
          <p:nvPr/>
        </p:nvGrpSpPr>
        <p:grpSpPr>
          <a:xfrm>
            <a:off x="3567553" y="1499912"/>
            <a:ext cx="320022" cy="359778"/>
            <a:chOff x="3567553" y="1499912"/>
            <a:chExt cx="320022" cy="359778"/>
          </a:xfrm>
        </p:grpSpPr>
        <p:sp>
          <p:nvSpPr>
            <p:cNvPr id="12732" name="Google Shape;12732;p81"/>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81"/>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81"/>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81"/>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81"/>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81"/>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8" name="Google Shape;12738;p81"/>
          <p:cNvGrpSpPr/>
          <p:nvPr/>
        </p:nvGrpSpPr>
        <p:grpSpPr>
          <a:xfrm>
            <a:off x="1309875" y="1499912"/>
            <a:ext cx="359015" cy="358633"/>
            <a:chOff x="1309875" y="1499912"/>
            <a:chExt cx="359015" cy="358633"/>
          </a:xfrm>
        </p:grpSpPr>
        <p:sp>
          <p:nvSpPr>
            <p:cNvPr id="12739" name="Google Shape;12739;p81"/>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81"/>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81"/>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81"/>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81"/>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81"/>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81"/>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81"/>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81"/>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8" name="Google Shape;12748;p81"/>
          <p:cNvGrpSpPr/>
          <p:nvPr/>
        </p:nvGrpSpPr>
        <p:grpSpPr>
          <a:xfrm>
            <a:off x="2219466" y="1500293"/>
            <a:ext cx="330613" cy="359015"/>
            <a:chOff x="2219466" y="1500293"/>
            <a:chExt cx="330613" cy="359015"/>
          </a:xfrm>
        </p:grpSpPr>
        <p:sp>
          <p:nvSpPr>
            <p:cNvPr id="12749" name="Google Shape;12749;p81"/>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81"/>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1" name="Google Shape;12751;p81"/>
          <p:cNvGrpSpPr/>
          <p:nvPr/>
        </p:nvGrpSpPr>
        <p:grpSpPr>
          <a:xfrm>
            <a:off x="5343544" y="1509358"/>
            <a:ext cx="244676" cy="351095"/>
            <a:chOff x="5343544" y="1509358"/>
            <a:chExt cx="244676" cy="351095"/>
          </a:xfrm>
        </p:grpSpPr>
        <p:sp>
          <p:nvSpPr>
            <p:cNvPr id="12752" name="Google Shape;12752;p81"/>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81"/>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81"/>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5" name="Google Shape;12755;p81"/>
          <p:cNvGrpSpPr/>
          <p:nvPr/>
        </p:nvGrpSpPr>
        <p:grpSpPr>
          <a:xfrm>
            <a:off x="4882340" y="1509358"/>
            <a:ext cx="246171" cy="351095"/>
            <a:chOff x="4882340" y="1509358"/>
            <a:chExt cx="246171" cy="351095"/>
          </a:xfrm>
        </p:grpSpPr>
        <p:sp>
          <p:nvSpPr>
            <p:cNvPr id="12756" name="Google Shape;12756;p81"/>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81"/>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81"/>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81"/>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81"/>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1" name="Google Shape;12761;p81"/>
          <p:cNvGrpSpPr/>
          <p:nvPr/>
        </p:nvGrpSpPr>
        <p:grpSpPr>
          <a:xfrm>
            <a:off x="6273204" y="1509008"/>
            <a:ext cx="236343" cy="351445"/>
            <a:chOff x="6273204" y="1509008"/>
            <a:chExt cx="236343" cy="351445"/>
          </a:xfrm>
        </p:grpSpPr>
        <p:sp>
          <p:nvSpPr>
            <p:cNvPr id="12762" name="Google Shape;12762;p81"/>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81"/>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4" name="Google Shape;12764;p81"/>
          <p:cNvSpPr/>
          <p:nvPr/>
        </p:nvSpPr>
        <p:spPr>
          <a:xfrm>
            <a:off x="5809710" y="150973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5" name="Google Shape;12765;p81"/>
          <p:cNvGrpSpPr/>
          <p:nvPr/>
        </p:nvGrpSpPr>
        <p:grpSpPr>
          <a:xfrm>
            <a:off x="7219530" y="1508244"/>
            <a:ext cx="191625" cy="352209"/>
            <a:chOff x="7219530" y="1508244"/>
            <a:chExt cx="191625" cy="352209"/>
          </a:xfrm>
        </p:grpSpPr>
        <p:sp>
          <p:nvSpPr>
            <p:cNvPr id="12766" name="Google Shape;12766;p81"/>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81"/>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8" name="Google Shape;12768;p81"/>
          <p:cNvGrpSpPr/>
          <p:nvPr/>
        </p:nvGrpSpPr>
        <p:grpSpPr>
          <a:xfrm>
            <a:off x="7699309" y="1508626"/>
            <a:ext cx="154922" cy="351827"/>
            <a:chOff x="7699309" y="1508626"/>
            <a:chExt cx="154922" cy="351827"/>
          </a:xfrm>
        </p:grpSpPr>
        <p:sp>
          <p:nvSpPr>
            <p:cNvPr id="12769" name="Google Shape;12769;p81"/>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81"/>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81"/>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81"/>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81"/>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81"/>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81"/>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6" name="Google Shape;12776;p81"/>
          <p:cNvGrpSpPr/>
          <p:nvPr/>
        </p:nvGrpSpPr>
        <p:grpSpPr>
          <a:xfrm>
            <a:off x="8161690" y="1509008"/>
            <a:ext cx="153396" cy="351064"/>
            <a:chOff x="8161690" y="1509008"/>
            <a:chExt cx="153396" cy="351064"/>
          </a:xfrm>
        </p:grpSpPr>
        <p:sp>
          <p:nvSpPr>
            <p:cNvPr id="12777" name="Google Shape;12777;p81"/>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81"/>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81"/>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81"/>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1" name="Google Shape;12781;p81"/>
          <p:cNvGrpSpPr/>
          <p:nvPr/>
        </p:nvGrpSpPr>
        <p:grpSpPr>
          <a:xfrm>
            <a:off x="6746940" y="1508881"/>
            <a:ext cx="213221" cy="352304"/>
            <a:chOff x="6746940" y="1508881"/>
            <a:chExt cx="213221" cy="352304"/>
          </a:xfrm>
        </p:grpSpPr>
        <p:sp>
          <p:nvSpPr>
            <p:cNvPr id="12782" name="Google Shape;12782;p81"/>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81"/>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81"/>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81"/>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6" name="Google Shape;12786;p81"/>
          <p:cNvGrpSpPr/>
          <p:nvPr/>
        </p:nvGrpSpPr>
        <p:grpSpPr>
          <a:xfrm>
            <a:off x="5770336" y="2007615"/>
            <a:ext cx="350682" cy="292097"/>
            <a:chOff x="5770336" y="2007615"/>
            <a:chExt cx="350682" cy="292097"/>
          </a:xfrm>
        </p:grpSpPr>
        <p:sp>
          <p:nvSpPr>
            <p:cNvPr id="12787" name="Google Shape;12787;p81"/>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81"/>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81"/>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81"/>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1" name="Google Shape;12791;p81"/>
          <p:cNvGrpSpPr/>
          <p:nvPr/>
        </p:nvGrpSpPr>
        <p:grpSpPr>
          <a:xfrm>
            <a:off x="5326878" y="1980358"/>
            <a:ext cx="350332" cy="346229"/>
            <a:chOff x="5326878" y="1980358"/>
            <a:chExt cx="350332" cy="346229"/>
          </a:xfrm>
        </p:grpSpPr>
        <p:sp>
          <p:nvSpPr>
            <p:cNvPr id="12792" name="Google Shape;12792;p81"/>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81"/>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81"/>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81"/>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96" name="Google Shape;12796;p81"/>
          <p:cNvSpPr/>
          <p:nvPr/>
        </p:nvSpPr>
        <p:spPr>
          <a:xfrm>
            <a:off x="7992774" y="197778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97" name="Google Shape;12797;p81"/>
          <p:cNvGrpSpPr/>
          <p:nvPr/>
        </p:nvGrpSpPr>
        <p:grpSpPr>
          <a:xfrm>
            <a:off x="4883835" y="1992571"/>
            <a:ext cx="350300" cy="323043"/>
            <a:chOff x="4883835" y="1992571"/>
            <a:chExt cx="350300" cy="323043"/>
          </a:xfrm>
        </p:grpSpPr>
        <p:sp>
          <p:nvSpPr>
            <p:cNvPr id="12798" name="Google Shape;12798;p81"/>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81"/>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81"/>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81"/>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81"/>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81"/>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4" name="Google Shape;12804;p81"/>
          <p:cNvGrpSpPr/>
          <p:nvPr/>
        </p:nvGrpSpPr>
        <p:grpSpPr>
          <a:xfrm>
            <a:off x="7548967" y="1978927"/>
            <a:ext cx="333285" cy="349950"/>
            <a:chOff x="7548967" y="1978927"/>
            <a:chExt cx="333285" cy="349950"/>
          </a:xfrm>
        </p:grpSpPr>
        <p:sp>
          <p:nvSpPr>
            <p:cNvPr id="12805" name="Google Shape;12805;p81"/>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81"/>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81"/>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81"/>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81"/>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81"/>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81"/>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2" name="Google Shape;12812;p81"/>
          <p:cNvGrpSpPr/>
          <p:nvPr/>
        </p:nvGrpSpPr>
        <p:grpSpPr>
          <a:xfrm>
            <a:off x="6214142" y="1978927"/>
            <a:ext cx="346515" cy="350300"/>
            <a:chOff x="6214142" y="1978927"/>
            <a:chExt cx="346515" cy="350300"/>
          </a:xfrm>
        </p:grpSpPr>
        <p:sp>
          <p:nvSpPr>
            <p:cNvPr id="12813" name="Google Shape;12813;p81"/>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81"/>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5" name="Google Shape;12815;p81"/>
          <p:cNvGrpSpPr/>
          <p:nvPr/>
        </p:nvGrpSpPr>
        <p:grpSpPr>
          <a:xfrm>
            <a:off x="7105923" y="1978545"/>
            <a:ext cx="333285" cy="350682"/>
            <a:chOff x="7105923" y="1978545"/>
            <a:chExt cx="333285" cy="350682"/>
          </a:xfrm>
        </p:grpSpPr>
        <p:sp>
          <p:nvSpPr>
            <p:cNvPr id="12816" name="Google Shape;12816;p81"/>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81"/>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81"/>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81"/>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81"/>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81"/>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81"/>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23" name="Google Shape;12823;p81"/>
          <p:cNvSpPr/>
          <p:nvPr/>
        </p:nvSpPr>
        <p:spPr>
          <a:xfrm>
            <a:off x="6658713" y="197854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81"/>
          <p:cNvSpPr/>
          <p:nvPr/>
        </p:nvSpPr>
        <p:spPr>
          <a:xfrm>
            <a:off x="4104898" y="242225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25" name="Google Shape;12825;p81"/>
          <p:cNvGrpSpPr/>
          <p:nvPr/>
        </p:nvGrpSpPr>
        <p:grpSpPr>
          <a:xfrm>
            <a:off x="3616406" y="2422352"/>
            <a:ext cx="203393" cy="351827"/>
            <a:chOff x="3616406" y="2422352"/>
            <a:chExt cx="203393" cy="351827"/>
          </a:xfrm>
        </p:grpSpPr>
        <p:sp>
          <p:nvSpPr>
            <p:cNvPr id="12826" name="Google Shape;12826;p81"/>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81"/>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8" name="Google Shape;12828;p81"/>
          <p:cNvGrpSpPr/>
          <p:nvPr/>
        </p:nvGrpSpPr>
        <p:grpSpPr>
          <a:xfrm>
            <a:off x="878187" y="2421970"/>
            <a:ext cx="272696" cy="351827"/>
            <a:chOff x="913012" y="2421970"/>
            <a:chExt cx="272696" cy="351827"/>
          </a:xfrm>
        </p:grpSpPr>
        <p:sp>
          <p:nvSpPr>
            <p:cNvPr id="12829" name="Google Shape;12829;p81"/>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81"/>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81"/>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81"/>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3" name="Google Shape;12833;p81"/>
          <p:cNvGrpSpPr/>
          <p:nvPr/>
        </p:nvGrpSpPr>
        <p:grpSpPr>
          <a:xfrm>
            <a:off x="2274743" y="2422352"/>
            <a:ext cx="255649" cy="351445"/>
            <a:chOff x="2274743" y="2422352"/>
            <a:chExt cx="255649" cy="351445"/>
          </a:xfrm>
        </p:grpSpPr>
        <p:sp>
          <p:nvSpPr>
            <p:cNvPr id="12834" name="Google Shape;12834;p81"/>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81"/>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81"/>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7" name="Google Shape;12837;p81"/>
          <p:cNvGrpSpPr/>
          <p:nvPr/>
        </p:nvGrpSpPr>
        <p:grpSpPr>
          <a:xfrm>
            <a:off x="2708723" y="2421239"/>
            <a:ext cx="246552" cy="352558"/>
            <a:chOff x="2708723" y="2421239"/>
            <a:chExt cx="246552" cy="352558"/>
          </a:xfrm>
        </p:grpSpPr>
        <p:sp>
          <p:nvSpPr>
            <p:cNvPr id="12838" name="Google Shape;12838;p81"/>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81"/>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0" name="Google Shape;12840;p81"/>
          <p:cNvGrpSpPr/>
          <p:nvPr/>
        </p:nvGrpSpPr>
        <p:grpSpPr>
          <a:xfrm>
            <a:off x="1835485" y="2422352"/>
            <a:ext cx="259433" cy="350714"/>
            <a:chOff x="1835485" y="2422352"/>
            <a:chExt cx="259433" cy="350714"/>
          </a:xfrm>
        </p:grpSpPr>
        <p:sp>
          <p:nvSpPr>
            <p:cNvPr id="12841" name="Google Shape;12841;p81"/>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81"/>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81"/>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81"/>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81"/>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81"/>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81"/>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8" name="Google Shape;12848;p81"/>
          <p:cNvGrpSpPr/>
          <p:nvPr/>
        </p:nvGrpSpPr>
        <p:grpSpPr>
          <a:xfrm>
            <a:off x="3150240" y="2422352"/>
            <a:ext cx="212489" cy="351445"/>
            <a:chOff x="3150240" y="2422352"/>
            <a:chExt cx="212489" cy="351445"/>
          </a:xfrm>
        </p:grpSpPr>
        <p:sp>
          <p:nvSpPr>
            <p:cNvPr id="12849" name="Google Shape;12849;p81"/>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81"/>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1" name="Google Shape;12851;p81"/>
          <p:cNvGrpSpPr/>
          <p:nvPr/>
        </p:nvGrpSpPr>
        <p:grpSpPr>
          <a:xfrm>
            <a:off x="1367060" y="2422129"/>
            <a:ext cx="269261" cy="352050"/>
            <a:chOff x="1367060" y="2422129"/>
            <a:chExt cx="269261" cy="352050"/>
          </a:xfrm>
        </p:grpSpPr>
        <p:sp>
          <p:nvSpPr>
            <p:cNvPr id="12852" name="Google Shape;12852;p81"/>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81"/>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81"/>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81"/>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81"/>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81"/>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81"/>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81"/>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81"/>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81"/>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81"/>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81"/>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81"/>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81"/>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66" name="Google Shape;12866;p81"/>
          <p:cNvSpPr/>
          <p:nvPr/>
        </p:nvSpPr>
        <p:spPr>
          <a:xfrm>
            <a:off x="7075994" y="242591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67" name="Google Shape;12867;p81"/>
          <p:cNvGrpSpPr/>
          <p:nvPr/>
        </p:nvGrpSpPr>
        <p:grpSpPr>
          <a:xfrm>
            <a:off x="4882690" y="2425405"/>
            <a:ext cx="274573" cy="350682"/>
            <a:chOff x="4882690" y="2425405"/>
            <a:chExt cx="274573" cy="350682"/>
          </a:xfrm>
        </p:grpSpPr>
        <p:sp>
          <p:nvSpPr>
            <p:cNvPr id="12868" name="Google Shape;12868;p81"/>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81"/>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0" name="Google Shape;12870;p81"/>
          <p:cNvGrpSpPr/>
          <p:nvPr/>
        </p:nvGrpSpPr>
        <p:grpSpPr>
          <a:xfrm>
            <a:off x="6627639" y="2443884"/>
            <a:ext cx="355993" cy="313247"/>
            <a:chOff x="6627639" y="2443884"/>
            <a:chExt cx="355993" cy="313247"/>
          </a:xfrm>
        </p:grpSpPr>
        <p:sp>
          <p:nvSpPr>
            <p:cNvPr id="12871" name="Google Shape;12871;p81"/>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81"/>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81"/>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4" name="Google Shape;12874;p81"/>
          <p:cNvGrpSpPr/>
          <p:nvPr/>
        </p:nvGrpSpPr>
        <p:grpSpPr>
          <a:xfrm>
            <a:off x="6183451" y="2462140"/>
            <a:ext cx="351445" cy="277976"/>
            <a:chOff x="6183451" y="2462140"/>
            <a:chExt cx="351445" cy="277976"/>
          </a:xfrm>
        </p:grpSpPr>
        <p:sp>
          <p:nvSpPr>
            <p:cNvPr id="12875" name="Google Shape;12875;p81"/>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81"/>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81"/>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81"/>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81"/>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81"/>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81"/>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2" name="Google Shape;12882;p81"/>
          <p:cNvGrpSpPr/>
          <p:nvPr/>
        </p:nvGrpSpPr>
        <p:grpSpPr>
          <a:xfrm>
            <a:off x="5735477" y="2429858"/>
            <a:ext cx="353354" cy="341299"/>
            <a:chOff x="5735477" y="2429858"/>
            <a:chExt cx="353354" cy="341299"/>
          </a:xfrm>
        </p:grpSpPr>
        <p:sp>
          <p:nvSpPr>
            <p:cNvPr id="12883" name="Google Shape;12883;p81"/>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81"/>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81"/>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81"/>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81"/>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81"/>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9" name="Google Shape;12889;p81"/>
          <p:cNvGrpSpPr/>
          <p:nvPr/>
        </p:nvGrpSpPr>
        <p:grpSpPr>
          <a:xfrm>
            <a:off x="5243735" y="2446973"/>
            <a:ext cx="405255" cy="275499"/>
            <a:chOff x="5283337" y="2478774"/>
            <a:chExt cx="358633" cy="243913"/>
          </a:xfrm>
        </p:grpSpPr>
        <p:sp>
          <p:nvSpPr>
            <p:cNvPr id="12890" name="Google Shape;12890;p81"/>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81"/>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81"/>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81"/>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81"/>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81"/>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81"/>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81"/>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81"/>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81"/>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81"/>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81"/>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81"/>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81"/>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81"/>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81"/>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81"/>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7" name="Google Shape;12907;p81"/>
          <p:cNvGrpSpPr/>
          <p:nvPr/>
        </p:nvGrpSpPr>
        <p:grpSpPr>
          <a:xfrm>
            <a:off x="7964753" y="2470823"/>
            <a:ext cx="362068" cy="258670"/>
            <a:chOff x="7964753" y="2470823"/>
            <a:chExt cx="362068" cy="258670"/>
          </a:xfrm>
        </p:grpSpPr>
        <p:sp>
          <p:nvSpPr>
            <p:cNvPr id="12908" name="Google Shape;12908;p81"/>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81"/>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81"/>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81"/>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81"/>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81"/>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81"/>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81"/>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81"/>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7" name="Google Shape;12917;p81"/>
          <p:cNvGrpSpPr/>
          <p:nvPr/>
        </p:nvGrpSpPr>
        <p:grpSpPr>
          <a:xfrm>
            <a:off x="7524349" y="2456447"/>
            <a:ext cx="350332" cy="288948"/>
            <a:chOff x="7524349" y="2456447"/>
            <a:chExt cx="350332" cy="288948"/>
          </a:xfrm>
        </p:grpSpPr>
        <p:sp>
          <p:nvSpPr>
            <p:cNvPr id="12918" name="Google Shape;12918;p81"/>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81"/>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81"/>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81"/>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81"/>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3" name="Google Shape;12923;p81"/>
          <p:cNvGrpSpPr/>
          <p:nvPr/>
        </p:nvGrpSpPr>
        <p:grpSpPr>
          <a:xfrm>
            <a:off x="3972749" y="2894211"/>
            <a:ext cx="355230" cy="356725"/>
            <a:chOff x="3972749" y="2894211"/>
            <a:chExt cx="355230" cy="356725"/>
          </a:xfrm>
        </p:grpSpPr>
        <p:sp>
          <p:nvSpPr>
            <p:cNvPr id="12924" name="Google Shape;12924;p81"/>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81"/>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81"/>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81"/>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81"/>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9" name="Google Shape;12929;p81"/>
          <p:cNvGrpSpPr/>
          <p:nvPr/>
        </p:nvGrpSpPr>
        <p:grpSpPr>
          <a:xfrm>
            <a:off x="3527797" y="2918796"/>
            <a:ext cx="355993" cy="307904"/>
            <a:chOff x="3527797" y="2918796"/>
            <a:chExt cx="355993" cy="307904"/>
          </a:xfrm>
        </p:grpSpPr>
        <p:sp>
          <p:nvSpPr>
            <p:cNvPr id="12930" name="Google Shape;12930;p81"/>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81"/>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81"/>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81"/>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81"/>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81"/>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81"/>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81"/>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81"/>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81"/>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0" name="Google Shape;12940;p81"/>
          <p:cNvGrpSpPr/>
          <p:nvPr/>
        </p:nvGrpSpPr>
        <p:grpSpPr>
          <a:xfrm>
            <a:off x="3082845" y="2920959"/>
            <a:ext cx="356375" cy="302338"/>
            <a:chOff x="3082845" y="2920959"/>
            <a:chExt cx="356375" cy="302338"/>
          </a:xfrm>
        </p:grpSpPr>
        <p:sp>
          <p:nvSpPr>
            <p:cNvPr id="12941" name="Google Shape;12941;p81"/>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81"/>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3" name="Google Shape;12943;p81"/>
          <p:cNvGrpSpPr/>
          <p:nvPr/>
        </p:nvGrpSpPr>
        <p:grpSpPr>
          <a:xfrm>
            <a:off x="2639038" y="2894942"/>
            <a:ext cx="355612" cy="355612"/>
            <a:chOff x="2639038" y="2894942"/>
            <a:chExt cx="355612" cy="355612"/>
          </a:xfrm>
        </p:grpSpPr>
        <p:sp>
          <p:nvSpPr>
            <p:cNvPr id="12944" name="Google Shape;12944;p81"/>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81"/>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6" name="Google Shape;12946;p81"/>
          <p:cNvGrpSpPr/>
          <p:nvPr/>
        </p:nvGrpSpPr>
        <p:grpSpPr>
          <a:xfrm>
            <a:off x="2194468" y="2938865"/>
            <a:ext cx="355993" cy="267766"/>
            <a:chOff x="2194468" y="2938865"/>
            <a:chExt cx="355993" cy="267766"/>
          </a:xfrm>
        </p:grpSpPr>
        <p:sp>
          <p:nvSpPr>
            <p:cNvPr id="12947" name="Google Shape;12947;p81"/>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81"/>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81"/>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81"/>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81"/>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81"/>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81"/>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81"/>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81"/>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81"/>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81"/>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81"/>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81"/>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81"/>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81"/>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81"/>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81"/>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81"/>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81"/>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81"/>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7" name="Google Shape;12967;p81"/>
          <p:cNvGrpSpPr/>
          <p:nvPr/>
        </p:nvGrpSpPr>
        <p:grpSpPr>
          <a:xfrm>
            <a:off x="1749897" y="2894561"/>
            <a:ext cx="355993" cy="355612"/>
            <a:chOff x="1749897" y="2894561"/>
            <a:chExt cx="355993" cy="355612"/>
          </a:xfrm>
        </p:grpSpPr>
        <p:sp>
          <p:nvSpPr>
            <p:cNvPr id="12968" name="Google Shape;12968;p81"/>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81"/>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81"/>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81"/>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81"/>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81"/>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81"/>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81"/>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81"/>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81"/>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81"/>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9" name="Google Shape;12979;p81"/>
          <p:cNvGrpSpPr/>
          <p:nvPr/>
        </p:nvGrpSpPr>
        <p:grpSpPr>
          <a:xfrm>
            <a:off x="1305327" y="2894211"/>
            <a:ext cx="357520" cy="357488"/>
            <a:chOff x="1305327" y="2894211"/>
            <a:chExt cx="357520" cy="357488"/>
          </a:xfrm>
        </p:grpSpPr>
        <p:sp>
          <p:nvSpPr>
            <p:cNvPr id="12980" name="Google Shape;12980;p81"/>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81"/>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81"/>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81"/>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81"/>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5" name="Google Shape;12985;p81"/>
          <p:cNvGrpSpPr/>
          <p:nvPr/>
        </p:nvGrpSpPr>
        <p:grpSpPr>
          <a:xfrm>
            <a:off x="853950" y="2894720"/>
            <a:ext cx="364104" cy="353290"/>
            <a:chOff x="853950" y="2894720"/>
            <a:chExt cx="364104" cy="353290"/>
          </a:xfrm>
        </p:grpSpPr>
        <p:sp>
          <p:nvSpPr>
            <p:cNvPr id="12986" name="Google Shape;12986;p81"/>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81"/>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81"/>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81"/>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81"/>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81"/>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81"/>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3" name="Google Shape;12993;p81"/>
          <p:cNvGrpSpPr/>
          <p:nvPr/>
        </p:nvGrpSpPr>
        <p:grpSpPr>
          <a:xfrm>
            <a:off x="7066548" y="2912594"/>
            <a:ext cx="352209" cy="334938"/>
            <a:chOff x="7066548" y="2912594"/>
            <a:chExt cx="352209" cy="334938"/>
          </a:xfrm>
        </p:grpSpPr>
        <p:sp>
          <p:nvSpPr>
            <p:cNvPr id="12994" name="Google Shape;12994;p81"/>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81"/>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81"/>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81"/>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81"/>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81"/>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0" name="Google Shape;13000;p81"/>
          <p:cNvSpPr/>
          <p:nvPr/>
        </p:nvSpPr>
        <p:spPr>
          <a:xfrm>
            <a:off x="6591286" y="288397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81"/>
          <p:cNvSpPr/>
          <p:nvPr/>
        </p:nvSpPr>
        <p:spPr>
          <a:xfrm>
            <a:off x="6134980" y="290178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02" name="Google Shape;13002;p81"/>
          <p:cNvGrpSpPr/>
          <p:nvPr/>
        </p:nvGrpSpPr>
        <p:grpSpPr>
          <a:xfrm>
            <a:off x="7541397" y="2904802"/>
            <a:ext cx="318495" cy="352209"/>
            <a:chOff x="7541397" y="2904802"/>
            <a:chExt cx="318495" cy="352209"/>
          </a:xfrm>
        </p:grpSpPr>
        <p:sp>
          <p:nvSpPr>
            <p:cNvPr id="13003" name="Google Shape;13003;p81"/>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81"/>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5" name="Google Shape;13005;p81"/>
          <p:cNvGrpSpPr/>
          <p:nvPr/>
        </p:nvGrpSpPr>
        <p:grpSpPr>
          <a:xfrm>
            <a:off x="8003015" y="2904039"/>
            <a:ext cx="306759" cy="351445"/>
            <a:chOff x="8003015" y="2904039"/>
            <a:chExt cx="306759" cy="351445"/>
          </a:xfrm>
        </p:grpSpPr>
        <p:sp>
          <p:nvSpPr>
            <p:cNvPr id="13006" name="Google Shape;13006;p81"/>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81"/>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81"/>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81"/>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81"/>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81"/>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2" name="Google Shape;13012;p81"/>
          <p:cNvGrpSpPr/>
          <p:nvPr/>
        </p:nvGrpSpPr>
        <p:grpSpPr>
          <a:xfrm>
            <a:off x="5687770" y="2885496"/>
            <a:ext cx="369638" cy="369606"/>
            <a:chOff x="5687770" y="2885496"/>
            <a:chExt cx="369638" cy="369606"/>
          </a:xfrm>
        </p:grpSpPr>
        <p:sp>
          <p:nvSpPr>
            <p:cNvPr id="13013" name="Google Shape;13013;p81"/>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81"/>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81"/>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81"/>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81"/>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81"/>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81"/>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81"/>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81"/>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81"/>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3" name="Google Shape;13023;p81"/>
          <p:cNvGrpSpPr/>
          <p:nvPr/>
        </p:nvGrpSpPr>
        <p:grpSpPr>
          <a:xfrm>
            <a:off x="4881958" y="2904802"/>
            <a:ext cx="156417" cy="349537"/>
            <a:chOff x="4881958" y="2904802"/>
            <a:chExt cx="156417" cy="349537"/>
          </a:xfrm>
        </p:grpSpPr>
        <p:sp>
          <p:nvSpPr>
            <p:cNvPr id="13024" name="Google Shape;13024;p81"/>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81"/>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81"/>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81"/>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81"/>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81"/>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81"/>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1" name="Google Shape;13031;p81"/>
          <p:cNvGrpSpPr/>
          <p:nvPr/>
        </p:nvGrpSpPr>
        <p:grpSpPr>
          <a:xfrm>
            <a:off x="5230318" y="2886514"/>
            <a:ext cx="371133" cy="367443"/>
            <a:chOff x="5230318" y="2886514"/>
            <a:chExt cx="371133" cy="367443"/>
          </a:xfrm>
        </p:grpSpPr>
        <p:sp>
          <p:nvSpPr>
            <p:cNvPr id="13032" name="Google Shape;13032;p81"/>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81"/>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81"/>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81"/>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81"/>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81"/>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81"/>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81"/>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81"/>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1" name="Google Shape;13041;p81"/>
          <p:cNvGrpSpPr/>
          <p:nvPr/>
        </p:nvGrpSpPr>
        <p:grpSpPr>
          <a:xfrm>
            <a:off x="5748358" y="3434578"/>
            <a:ext cx="352590" cy="182561"/>
            <a:chOff x="5748358" y="3434578"/>
            <a:chExt cx="352590" cy="182561"/>
          </a:xfrm>
        </p:grpSpPr>
        <p:sp>
          <p:nvSpPr>
            <p:cNvPr id="13042" name="Google Shape;13042;p81"/>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81"/>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81"/>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81"/>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81"/>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81"/>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8" name="Google Shape;13048;p81"/>
          <p:cNvGrpSpPr/>
          <p:nvPr/>
        </p:nvGrpSpPr>
        <p:grpSpPr>
          <a:xfrm>
            <a:off x="862283" y="4274771"/>
            <a:ext cx="341204" cy="359301"/>
            <a:chOff x="862283" y="4274771"/>
            <a:chExt cx="341204" cy="359301"/>
          </a:xfrm>
        </p:grpSpPr>
        <p:sp>
          <p:nvSpPr>
            <p:cNvPr id="13049" name="Google Shape;13049;p81"/>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81"/>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81"/>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2" name="Google Shape;13052;p81"/>
          <p:cNvGrpSpPr/>
          <p:nvPr/>
        </p:nvGrpSpPr>
        <p:grpSpPr>
          <a:xfrm>
            <a:off x="1396957" y="4287365"/>
            <a:ext cx="301861" cy="332871"/>
            <a:chOff x="1396957" y="4287365"/>
            <a:chExt cx="301861" cy="332871"/>
          </a:xfrm>
        </p:grpSpPr>
        <p:sp>
          <p:nvSpPr>
            <p:cNvPr id="13053" name="Google Shape;13053;p81"/>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81"/>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81"/>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81"/>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81"/>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81"/>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81"/>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81"/>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81"/>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81"/>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81"/>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81"/>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81"/>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81"/>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81"/>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8" name="Google Shape;13068;p81"/>
          <p:cNvGrpSpPr/>
          <p:nvPr/>
        </p:nvGrpSpPr>
        <p:grpSpPr>
          <a:xfrm>
            <a:off x="1865381" y="4277506"/>
            <a:ext cx="396131" cy="355612"/>
            <a:chOff x="1865381" y="4277506"/>
            <a:chExt cx="396131" cy="355612"/>
          </a:xfrm>
        </p:grpSpPr>
        <p:sp>
          <p:nvSpPr>
            <p:cNvPr id="13069" name="Google Shape;13069;p81"/>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81"/>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81"/>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81"/>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81"/>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81"/>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5" name="Google Shape;13075;p81"/>
          <p:cNvGrpSpPr/>
          <p:nvPr/>
        </p:nvGrpSpPr>
        <p:grpSpPr>
          <a:xfrm>
            <a:off x="2411823" y="4303999"/>
            <a:ext cx="334398" cy="299953"/>
            <a:chOff x="2411823" y="4303999"/>
            <a:chExt cx="334398" cy="299953"/>
          </a:xfrm>
        </p:grpSpPr>
        <p:sp>
          <p:nvSpPr>
            <p:cNvPr id="13076" name="Google Shape;13076;p81"/>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81"/>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81"/>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81"/>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81"/>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81"/>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81"/>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3" name="Google Shape;13083;p81"/>
          <p:cNvGrpSpPr/>
          <p:nvPr/>
        </p:nvGrpSpPr>
        <p:grpSpPr>
          <a:xfrm>
            <a:off x="2903337" y="4279032"/>
            <a:ext cx="382519" cy="350682"/>
            <a:chOff x="2903337" y="4279032"/>
            <a:chExt cx="382519" cy="350682"/>
          </a:xfrm>
        </p:grpSpPr>
        <p:sp>
          <p:nvSpPr>
            <p:cNvPr id="13084" name="Google Shape;13084;p81"/>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81"/>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81"/>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81"/>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81"/>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81"/>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81"/>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81"/>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81"/>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81"/>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81"/>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81"/>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81"/>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81"/>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81"/>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9" name="Google Shape;13099;p81"/>
          <p:cNvGrpSpPr/>
          <p:nvPr/>
        </p:nvGrpSpPr>
        <p:grpSpPr>
          <a:xfrm>
            <a:off x="3933342" y="4315767"/>
            <a:ext cx="383632" cy="276449"/>
            <a:chOff x="3933342" y="4315767"/>
            <a:chExt cx="383632" cy="276449"/>
          </a:xfrm>
        </p:grpSpPr>
        <p:sp>
          <p:nvSpPr>
            <p:cNvPr id="13100" name="Google Shape;13100;p81"/>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81"/>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81"/>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81"/>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81"/>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81"/>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6" name="Google Shape;13106;p81"/>
          <p:cNvGrpSpPr/>
          <p:nvPr/>
        </p:nvGrpSpPr>
        <p:grpSpPr>
          <a:xfrm>
            <a:off x="3441065" y="4302505"/>
            <a:ext cx="337069" cy="302593"/>
            <a:chOff x="3441065" y="4302505"/>
            <a:chExt cx="337069" cy="302593"/>
          </a:xfrm>
        </p:grpSpPr>
        <p:sp>
          <p:nvSpPr>
            <p:cNvPr id="13107" name="Google Shape;13107;p81"/>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81"/>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81"/>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81"/>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81"/>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81"/>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81"/>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81"/>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81"/>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81"/>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81"/>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81"/>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81"/>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0" name="Google Shape;13120;p81"/>
          <p:cNvGrpSpPr/>
          <p:nvPr/>
        </p:nvGrpSpPr>
        <p:grpSpPr>
          <a:xfrm>
            <a:off x="3532345" y="3362635"/>
            <a:ext cx="339328" cy="336274"/>
            <a:chOff x="3532345" y="3362635"/>
            <a:chExt cx="339328" cy="336274"/>
          </a:xfrm>
        </p:grpSpPr>
        <p:sp>
          <p:nvSpPr>
            <p:cNvPr id="13121" name="Google Shape;13121;p81"/>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81"/>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81"/>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81"/>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81"/>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26" name="Google Shape;13126;p81"/>
          <p:cNvSpPr/>
          <p:nvPr/>
        </p:nvSpPr>
        <p:spPr>
          <a:xfrm>
            <a:off x="3968964" y="334994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27" name="Google Shape;13127;p81"/>
          <p:cNvGrpSpPr/>
          <p:nvPr/>
        </p:nvGrpSpPr>
        <p:grpSpPr>
          <a:xfrm>
            <a:off x="1883955" y="3808700"/>
            <a:ext cx="162873" cy="351445"/>
            <a:chOff x="1883955" y="3808700"/>
            <a:chExt cx="162873" cy="351445"/>
          </a:xfrm>
        </p:grpSpPr>
        <p:sp>
          <p:nvSpPr>
            <p:cNvPr id="13128" name="Google Shape;13128;p81"/>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81"/>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0" name="Google Shape;13130;p81"/>
          <p:cNvGrpSpPr/>
          <p:nvPr/>
        </p:nvGrpSpPr>
        <p:grpSpPr>
          <a:xfrm>
            <a:off x="939156" y="3809209"/>
            <a:ext cx="192007" cy="351318"/>
            <a:chOff x="939156" y="3809209"/>
            <a:chExt cx="192007" cy="351318"/>
          </a:xfrm>
        </p:grpSpPr>
        <p:sp>
          <p:nvSpPr>
            <p:cNvPr id="13131" name="Google Shape;13131;p81"/>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81"/>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3" name="Google Shape;13133;p81"/>
          <p:cNvGrpSpPr/>
          <p:nvPr/>
        </p:nvGrpSpPr>
        <p:grpSpPr>
          <a:xfrm>
            <a:off x="2306167" y="3809845"/>
            <a:ext cx="193915" cy="349155"/>
            <a:chOff x="2306167" y="3809845"/>
            <a:chExt cx="193915" cy="349155"/>
          </a:xfrm>
        </p:grpSpPr>
        <p:sp>
          <p:nvSpPr>
            <p:cNvPr id="13134" name="Google Shape;13134;p81"/>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81"/>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81"/>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81"/>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81"/>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81"/>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81"/>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1" name="Google Shape;13141;p81"/>
          <p:cNvGrpSpPr/>
          <p:nvPr/>
        </p:nvGrpSpPr>
        <p:grpSpPr>
          <a:xfrm>
            <a:off x="1323901" y="3807173"/>
            <a:ext cx="356343" cy="356757"/>
            <a:chOff x="1323901" y="3807173"/>
            <a:chExt cx="356343" cy="356757"/>
          </a:xfrm>
        </p:grpSpPr>
        <p:sp>
          <p:nvSpPr>
            <p:cNvPr id="13142" name="Google Shape;13142;p81"/>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81"/>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81"/>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81"/>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81"/>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81"/>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81"/>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81"/>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81"/>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81"/>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81"/>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81"/>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81"/>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81"/>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81"/>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81"/>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81"/>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81"/>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81"/>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81"/>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81"/>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81"/>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81"/>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81"/>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66" name="Google Shape;13166;p81"/>
          <p:cNvSpPr/>
          <p:nvPr/>
        </p:nvSpPr>
        <p:spPr>
          <a:xfrm>
            <a:off x="2787472" y="380491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67" name="Google Shape;13167;p81"/>
          <p:cNvGrpSpPr/>
          <p:nvPr/>
        </p:nvGrpSpPr>
        <p:grpSpPr>
          <a:xfrm>
            <a:off x="859262" y="3353920"/>
            <a:ext cx="306759" cy="351445"/>
            <a:chOff x="859262" y="3353920"/>
            <a:chExt cx="306759" cy="351445"/>
          </a:xfrm>
        </p:grpSpPr>
        <p:sp>
          <p:nvSpPr>
            <p:cNvPr id="13168" name="Google Shape;13168;p81"/>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81"/>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81"/>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81"/>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81"/>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73" name="Google Shape;13173;p81"/>
          <p:cNvSpPr/>
          <p:nvPr/>
        </p:nvSpPr>
        <p:spPr>
          <a:xfrm>
            <a:off x="1315918" y="336063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74" name="Google Shape;13174;p81"/>
          <p:cNvGrpSpPr/>
          <p:nvPr/>
        </p:nvGrpSpPr>
        <p:grpSpPr>
          <a:xfrm>
            <a:off x="3967437" y="3837102"/>
            <a:ext cx="364708" cy="295405"/>
            <a:chOff x="3967437" y="3837102"/>
            <a:chExt cx="364708" cy="295405"/>
          </a:xfrm>
        </p:grpSpPr>
        <p:sp>
          <p:nvSpPr>
            <p:cNvPr id="13175" name="Google Shape;13175;p81"/>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81"/>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81"/>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81"/>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81"/>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80" name="Google Shape;13180;p81"/>
          <p:cNvSpPr/>
          <p:nvPr/>
        </p:nvSpPr>
        <p:spPr>
          <a:xfrm>
            <a:off x="3216521" y="380793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81"/>
          <p:cNvSpPr/>
          <p:nvPr/>
        </p:nvSpPr>
        <p:spPr>
          <a:xfrm>
            <a:off x="3469466" y="382819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81"/>
          <p:cNvSpPr/>
          <p:nvPr/>
        </p:nvSpPr>
        <p:spPr>
          <a:xfrm>
            <a:off x="5314611" y="381856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83" name="Google Shape;13183;p81"/>
          <p:cNvGrpSpPr/>
          <p:nvPr/>
        </p:nvGrpSpPr>
        <p:grpSpPr>
          <a:xfrm>
            <a:off x="5811827" y="3806451"/>
            <a:ext cx="283743" cy="308444"/>
            <a:chOff x="5964227" y="3858701"/>
            <a:chExt cx="283743" cy="308444"/>
          </a:xfrm>
        </p:grpSpPr>
        <p:sp>
          <p:nvSpPr>
            <p:cNvPr id="13184" name="Google Shape;13184;p81"/>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81"/>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81"/>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81"/>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8" name="Google Shape;13188;p81"/>
          <p:cNvGrpSpPr/>
          <p:nvPr/>
        </p:nvGrpSpPr>
        <p:grpSpPr>
          <a:xfrm>
            <a:off x="6243508" y="3873073"/>
            <a:ext cx="320372" cy="213602"/>
            <a:chOff x="6395908" y="3873073"/>
            <a:chExt cx="320372" cy="213602"/>
          </a:xfrm>
        </p:grpSpPr>
        <p:sp>
          <p:nvSpPr>
            <p:cNvPr id="13189" name="Google Shape;13189;p81"/>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81"/>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81"/>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81"/>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81"/>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81"/>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81"/>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81"/>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81"/>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81"/>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9" name="Google Shape;13199;p81"/>
          <p:cNvGrpSpPr/>
          <p:nvPr/>
        </p:nvGrpSpPr>
        <p:grpSpPr>
          <a:xfrm>
            <a:off x="7262890" y="3802816"/>
            <a:ext cx="357138" cy="352018"/>
            <a:chOff x="7415290" y="3802816"/>
            <a:chExt cx="357138" cy="352018"/>
          </a:xfrm>
        </p:grpSpPr>
        <p:sp>
          <p:nvSpPr>
            <p:cNvPr id="13200" name="Google Shape;13200;p81"/>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81"/>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81"/>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81"/>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81"/>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81"/>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81"/>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81"/>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8" name="Google Shape;13208;p81"/>
          <p:cNvGrpSpPr/>
          <p:nvPr/>
        </p:nvGrpSpPr>
        <p:grpSpPr>
          <a:xfrm>
            <a:off x="6737312" y="3833413"/>
            <a:ext cx="355230" cy="293401"/>
            <a:chOff x="6889712" y="3833413"/>
            <a:chExt cx="355230" cy="293401"/>
          </a:xfrm>
        </p:grpSpPr>
        <p:sp>
          <p:nvSpPr>
            <p:cNvPr id="13209" name="Google Shape;13209;p81"/>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81"/>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81"/>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81"/>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81"/>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4" name="Google Shape;13214;p81"/>
          <p:cNvGrpSpPr/>
          <p:nvPr/>
        </p:nvGrpSpPr>
        <p:grpSpPr>
          <a:xfrm>
            <a:off x="7707152" y="3835870"/>
            <a:ext cx="282318" cy="337168"/>
            <a:chOff x="1635875" y="237775"/>
            <a:chExt cx="4370250" cy="5219325"/>
          </a:xfrm>
        </p:grpSpPr>
        <p:sp>
          <p:nvSpPr>
            <p:cNvPr id="13215" name="Google Shape;13215;p81"/>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81"/>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7" name="Google Shape;13217;p81"/>
          <p:cNvGrpSpPr/>
          <p:nvPr/>
        </p:nvGrpSpPr>
        <p:grpSpPr>
          <a:xfrm>
            <a:off x="3103963" y="3361140"/>
            <a:ext cx="297886" cy="337578"/>
            <a:chOff x="3103963" y="3361140"/>
            <a:chExt cx="297886" cy="337578"/>
          </a:xfrm>
        </p:grpSpPr>
        <p:sp>
          <p:nvSpPr>
            <p:cNvPr id="13218" name="Google Shape;13218;p81"/>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81"/>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81"/>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81"/>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81"/>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8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8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81"/>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81"/>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81"/>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81"/>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81"/>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81"/>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81"/>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81"/>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81"/>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81"/>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81"/>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8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8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81"/>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81"/>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81"/>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81"/>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2" name="Google Shape;13242;p81"/>
          <p:cNvGrpSpPr/>
          <p:nvPr/>
        </p:nvGrpSpPr>
        <p:grpSpPr>
          <a:xfrm>
            <a:off x="2667821" y="3361108"/>
            <a:ext cx="273046" cy="337801"/>
            <a:chOff x="2667821" y="3361108"/>
            <a:chExt cx="273046" cy="337801"/>
          </a:xfrm>
        </p:grpSpPr>
        <p:sp>
          <p:nvSpPr>
            <p:cNvPr id="13243" name="Google Shape;13243;p81"/>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81"/>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81"/>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81"/>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81"/>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81"/>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81"/>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81"/>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81"/>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81"/>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81"/>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81"/>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81"/>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81"/>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81"/>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81"/>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81"/>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81"/>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81"/>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2" name="Google Shape;13262;p81"/>
          <p:cNvGrpSpPr/>
          <p:nvPr/>
        </p:nvGrpSpPr>
        <p:grpSpPr>
          <a:xfrm>
            <a:off x="2212469" y="3360313"/>
            <a:ext cx="282715" cy="338660"/>
            <a:chOff x="2212469" y="3360313"/>
            <a:chExt cx="282715" cy="338660"/>
          </a:xfrm>
        </p:grpSpPr>
        <p:sp>
          <p:nvSpPr>
            <p:cNvPr id="13263" name="Google Shape;13263;p81"/>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81"/>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81"/>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6" name="Google Shape;13266;p81"/>
          <p:cNvGrpSpPr/>
          <p:nvPr/>
        </p:nvGrpSpPr>
        <p:grpSpPr>
          <a:xfrm>
            <a:off x="1768821" y="3361108"/>
            <a:ext cx="278739" cy="339073"/>
            <a:chOff x="1768821" y="3361108"/>
            <a:chExt cx="278739" cy="339073"/>
          </a:xfrm>
        </p:grpSpPr>
        <p:sp>
          <p:nvSpPr>
            <p:cNvPr id="13267" name="Google Shape;13267;p81"/>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81"/>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81"/>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81"/>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81"/>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81"/>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81"/>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81"/>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81"/>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81"/>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81"/>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8" name="Google Shape;13278;p81"/>
          <p:cNvGrpSpPr/>
          <p:nvPr/>
        </p:nvGrpSpPr>
        <p:grpSpPr>
          <a:xfrm>
            <a:off x="5337883" y="3336873"/>
            <a:ext cx="307141" cy="376826"/>
            <a:chOff x="5337883" y="3336873"/>
            <a:chExt cx="307141" cy="376826"/>
          </a:xfrm>
        </p:grpSpPr>
        <p:sp>
          <p:nvSpPr>
            <p:cNvPr id="13279" name="Google Shape;13279;p81"/>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81"/>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1" name="Google Shape;13281;p81"/>
          <p:cNvGrpSpPr/>
          <p:nvPr/>
        </p:nvGrpSpPr>
        <p:grpSpPr>
          <a:xfrm>
            <a:off x="4883835" y="3337255"/>
            <a:ext cx="323425" cy="377557"/>
            <a:chOff x="4883835" y="3337255"/>
            <a:chExt cx="323425" cy="377557"/>
          </a:xfrm>
        </p:grpSpPr>
        <p:sp>
          <p:nvSpPr>
            <p:cNvPr id="13282" name="Google Shape;13282;p81"/>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81"/>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81"/>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5" name="Google Shape;13285;p81"/>
          <p:cNvGrpSpPr/>
          <p:nvPr/>
        </p:nvGrpSpPr>
        <p:grpSpPr>
          <a:xfrm>
            <a:off x="6193310" y="3407289"/>
            <a:ext cx="352590" cy="237488"/>
            <a:chOff x="6193310" y="3407289"/>
            <a:chExt cx="352590" cy="237488"/>
          </a:xfrm>
        </p:grpSpPr>
        <p:sp>
          <p:nvSpPr>
            <p:cNvPr id="13286" name="Google Shape;13286;p81"/>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81"/>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81"/>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81"/>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81"/>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1" name="Google Shape;13291;p81"/>
          <p:cNvGrpSpPr/>
          <p:nvPr/>
        </p:nvGrpSpPr>
        <p:grpSpPr>
          <a:xfrm>
            <a:off x="6637117" y="3397843"/>
            <a:ext cx="353735" cy="254504"/>
            <a:chOff x="6637117" y="3397843"/>
            <a:chExt cx="353735" cy="254504"/>
          </a:xfrm>
        </p:grpSpPr>
        <p:sp>
          <p:nvSpPr>
            <p:cNvPr id="13292" name="Google Shape;13292;p81"/>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81"/>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81"/>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81"/>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81"/>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81"/>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8" name="Google Shape;13298;p81"/>
          <p:cNvGrpSpPr/>
          <p:nvPr/>
        </p:nvGrpSpPr>
        <p:grpSpPr>
          <a:xfrm>
            <a:off x="7075994" y="3349531"/>
            <a:ext cx="360637" cy="352336"/>
            <a:chOff x="7075994" y="3349531"/>
            <a:chExt cx="360637" cy="352336"/>
          </a:xfrm>
        </p:grpSpPr>
        <p:sp>
          <p:nvSpPr>
            <p:cNvPr id="13299" name="Google Shape;13299;p81"/>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81"/>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81"/>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81"/>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81"/>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81"/>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81"/>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6" name="Google Shape;13306;p81"/>
          <p:cNvGrpSpPr/>
          <p:nvPr/>
        </p:nvGrpSpPr>
        <p:grpSpPr>
          <a:xfrm>
            <a:off x="7651983" y="3349181"/>
            <a:ext cx="107183" cy="352399"/>
            <a:chOff x="7651983" y="3349181"/>
            <a:chExt cx="107183" cy="352399"/>
          </a:xfrm>
        </p:grpSpPr>
        <p:sp>
          <p:nvSpPr>
            <p:cNvPr id="13307" name="Google Shape;13307;p81"/>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81"/>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9" name="Google Shape;13309;p81"/>
          <p:cNvGrpSpPr/>
          <p:nvPr/>
        </p:nvGrpSpPr>
        <p:grpSpPr>
          <a:xfrm>
            <a:off x="7973468" y="3382322"/>
            <a:ext cx="352590" cy="287072"/>
            <a:chOff x="7973468" y="3382322"/>
            <a:chExt cx="352590" cy="287072"/>
          </a:xfrm>
        </p:grpSpPr>
        <p:sp>
          <p:nvSpPr>
            <p:cNvPr id="13310" name="Google Shape;13310;p81"/>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81"/>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81"/>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81"/>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81"/>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81"/>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81"/>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81"/>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81"/>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81"/>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81"/>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81"/>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325" name="Shape 13325"/>
        <p:cNvGrpSpPr/>
        <p:nvPr/>
      </p:nvGrpSpPr>
      <p:grpSpPr>
        <a:xfrm>
          <a:off x="0" y="0"/>
          <a:ext cx="0" cy="0"/>
          <a:chOff x="0" y="0"/>
          <a:chExt cx="0" cy="0"/>
        </a:xfrm>
      </p:grpSpPr>
      <p:sp>
        <p:nvSpPr>
          <p:cNvPr id="13326" name="Google Shape;13326;p8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3327" name="Google Shape;13327;p82"/>
          <p:cNvGrpSpPr/>
          <p:nvPr/>
        </p:nvGrpSpPr>
        <p:grpSpPr>
          <a:xfrm>
            <a:off x="849677" y="1500658"/>
            <a:ext cx="347872" cy="347488"/>
            <a:chOff x="849677" y="1500658"/>
            <a:chExt cx="347872" cy="347488"/>
          </a:xfrm>
        </p:grpSpPr>
        <p:sp>
          <p:nvSpPr>
            <p:cNvPr id="13328" name="Google Shape;13328;p82"/>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82"/>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82"/>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82"/>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82"/>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82"/>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4" name="Google Shape;13334;p82"/>
          <p:cNvGrpSpPr/>
          <p:nvPr/>
        </p:nvGrpSpPr>
        <p:grpSpPr>
          <a:xfrm>
            <a:off x="1415853" y="1500658"/>
            <a:ext cx="315872" cy="347488"/>
            <a:chOff x="1415853" y="1500658"/>
            <a:chExt cx="315872" cy="347488"/>
          </a:xfrm>
        </p:grpSpPr>
        <p:sp>
          <p:nvSpPr>
            <p:cNvPr id="13335" name="Google Shape;13335;p82"/>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82"/>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82"/>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82"/>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9" name="Google Shape;13339;p82"/>
          <p:cNvGrpSpPr/>
          <p:nvPr/>
        </p:nvGrpSpPr>
        <p:grpSpPr>
          <a:xfrm>
            <a:off x="4697389" y="1500658"/>
            <a:ext cx="347520" cy="347104"/>
            <a:chOff x="4697389" y="1500658"/>
            <a:chExt cx="347520" cy="347104"/>
          </a:xfrm>
        </p:grpSpPr>
        <p:sp>
          <p:nvSpPr>
            <p:cNvPr id="13340" name="Google Shape;13340;p82"/>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82"/>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82"/>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3" name="Google Shape;13343;p82"/>
          <p:cNvGrpSpPr/>
          <p:nvPr/>
        </p:nvGrpSpPr>
        <p:grpSpPr>
          <a:xfrm>
            <a:off x="3603533" y="1964946"/>
            <a:ext cx="347520" cy="353760"/>
            <a:chOff x="3603533" y="1964946"/>
            <a:chExt cx="347520" cy="353760"/>
          </a:xfrm>
        </p:grpSpPr>
        <p:sp>
          <p:nvSpPr>
            <p:cNvPr id="13344" name="Google Shape;13344;p82"/>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82"/>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82"/>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7" name="Google Shape;13347;p82"/>
          <p:cNvGrpSpPr/>
          <p:nvPr/>
        </p:nvGrpSpPr>
        <p:grpSpPr>
          <a:xfrm>
            <a:off x="1950765" y="1964338"/>
            <a:ext cx="357792" cy="352448"/>
            <a:chOff x="1950765" y="1964338"/>
            <a:chExt cx="357792" cy="352448"/>
          </a:xfrm>
        </p:grpSpPr>
        <p:sp>
          <p:nvSpPr>
            <p:cNvPr id="13348" name="Google Shape;13348;p82"/>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82"/>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82"/>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82"/>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2" name="Google Shape;13352;p82"/>
          <p:cNvGrpSpPr/>
          <p:nvPr/>
        </p:nvGrpSpPr>
        <p:grpSpPr>
          <a:xfrm>
            <a:off x="7435629" y="1964690"/>
            <a:ext cx="367712" cy="353248"/>
            <a:chOff x="7435629" y="1964690"/>
            <a:chExt cx="367712" cy="353248"/>
          </a:xfrm>
        </p:grpSpPr>
        <p:sp>
          <p:nvSpPr>
            <p:cNvPr id="13353" name="Google Shape;13353;p82"/>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82"/>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82"/>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82"/>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7" name="Google Shape;13357;p82"/>
          <p:cNvGrpSpPr/>
          <p:nvPr/>
        </p:nvGrpSpPr>
        <p:grpSpPr>
          <a:xfrm>
            <a:off x="2512749" y="1965042"/>
            <a:ext cx="333024" cy="352896"/>
            <a:chOff x="2512749" y="1965042"/>
            <a:chExt cx="333024" cy="352896"/>
          </a:xfrm>
        </p:grpSpPr>
        <p:sp>
          <p:nvSpPr>
            <p:cNvPr id="13358" name="Google Shape;13358;p82"/>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82"/>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82"/>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82"/>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82"/>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3" name="Google Shape;13363;p82"/>
          <p:cNvGrpSpPr/>
          <p:nvPr/>
        </p:nvGrpSpPr>
        <p:grpSpPr>
          <a:xfrm>
            <a:off x="1398317" y="1981778"/>
            <a:ext cx="365792" cy="335392"/>
            <a:chOff x="1398317" y="1981778"/>
            <a:chExt cx="365792" cy="335392"/>
          </a:xfrm>
        </p:grpSpPr>
        <p:sp>
          <p:nvSpPr>
            <p:cNvPr id="13364" name="Google Shape;13364;p82"/>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82"/>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82"/>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82"/>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82"/>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82"/>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0" name="Google Shape;13370;p82"/>
          <p:cNvGrpSpPr/>
          <p:nvPr/>
        </p:nvGrpSpPr>
        <p:grpSpPr>
          <a:xfrm>
            <a:off x="3052237" y="2003570"/>
            <a:ext cx="353600" cy="314752"/>
            <a:chOff x="3052237" y="2003570"/>
            <a:chExt cx="353600" cy="314752"/>
          </a:xfrm>
        </p:grpSpPr>
        <p:sp>
          <p:nvSpPr>
            <p:cNvPr id="13371" name="Google Shape;13371;p82"/>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82"/>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82"/>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4" name="Google Shape;13374;p82"/>
          <p:cNvGrpSpPr/>
          <p:nvPr/>
        </p:nvGrpSpPr>
        <p:grpSpPr>
          <a:xfrm>
            <a:off x="1404013" y="2958066"/>
            <a:ext cx="368096" cy="223968"/>
            <a:chOff x="1404013" y="2958066"/>
            <a:chExt cx="368096" cy="223968"/>
          </a:xfrm>
        </p:grpSpPr>
        <p:sp>
          <p:nvSpPr>
            <p:cNvPr id="13375" name="Google Shape;13375;p82"/>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82"/>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77" name="Google Shape;13377;p82"/>
          <p:cNvSpPr/>
          <p:nvPr/>
        </p:nvSpPr>
        <p:spPr>
          <a:xfrm>
            <a:off x="4147597" y="28863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82"/>
          <p:cNvSpPr/>
          <p:nvPr/>
        </p:nvSpPr>
        <p:spPr>
          <a:xfrm>
            <a:off x="880141" y="28862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79" name="Google Shape;13379;p82"/>
          <p:cNvGrpSpPr/>
          <p:nvPr/>
        </p:nvGrpSpPr>
        <p:grpSpPr>
          <a:xfrm>
            <a:off x="1951149" y="2885202"/>
            <a:ext cx="370368" cy="367328"/>
            <a:chOff x="1951149" y="2885202"/>
            <a:chExt cx="370368" cy="367328"/>
          </a:xfrm>
        </p:grpSpPr>
        <p:sp>
          <p:nvSpPr>
            <p:cNvPr id="13380" name="Google Shape;13380;p82"/>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82"/>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82"/>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3" name="Google Shape;13383;p82"/>
          <p:cNvGrpSpPr/>
          <p:nvPr/>
        </p:nvGrpSpPr>
        <p:grpSpPr>
          <a:xfrm>
            <a:off x="2501677" y="2906162"/>
            <a:ext cx="367328" cy="327296"/>
            <a:chOff x="2501677" y="2906162"/>
            <a:chExt cx="367328" cy="327296"/>
          </a:xfrm>
        </p:grpSpPr>
        <p:sp>
          <p:nvSpPr>
            <p:cNvPr id="13384" name="Google Shape;13384;p82"/>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82"/>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82"/>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87" name="Google Shape;13387;p82"/>
          <p:cNvSpPr/>
          <p:nvPr/>
        </p:nvSpPr>
        <p:spPr>
          <a:xfrm>
            <a:off x="3597837" y="29293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88" name="Google Shape;13388;p82"/>
          <p:cNvGrpSpPr/>
          <p:nvPr/>
        </p:nvGrpSpPr>
        <p:grpSpPr>
          <a:xfrm>
            <a:off x="3050317" y="2893714"/>
            <a:ext cx="367712" cy="354240"/>
            <a:chOff x="3050317" y="2893714"/>
            <a:chExt cx="367712" cy="354240"/>
          </a:xfrm>
        </p:grpSpPr>
        <p:sp>
          <p:nvSpPr>
            <p:cNvPr id="13389" name="Google Shape;13389;p82"/>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82"/>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91" name="Google Shape;13391;p82"/>
          <p:cNvSpPr/>
          <p:nvPr/>
        </p:nvSpPr>
        <p:spPr>
          <a:xfrm>
            <a:off x="4694733" y="28844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82"/>
          <p:cNvSpPr/>
          <p:nvPr/>
        </p:nvSpPr>
        <p:spPr>
          <a:xfrm>
            <a:off x="8046381" y="28862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93" name="Google Shape;13393;p82"/>
          <p:cNvGrpSpPr/>
          <p:nvPr/>
        </p:nvGrpSpPr>
        <p:grpSpPr>
          <a:xfrm>
            <a:off x="7531277" y="2886354"/>
            <a:ext cx="185184" cy="367296"/>
            <a:chOff x="7531277" y="2886354"/>
            <a:chExt cx="185184" cy="367296"/>
          </a:xfrm>
        </p:grpSpPr>
        <p:sp>
          <p:nvSpPr>
            <p:cNvPr id="13394" name="Google Shape;13394;p82"/>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82"/>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82"/>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7" name="Google Shape;13397;p82"/>
          <p:cNvGrpSpPr/>
          <p:nvPr/>
        </p:nvGrpSpPr>
        <p:grpSpPr>
          <a:xfrm>
            <a:off x="6926637" y="2886738"/>
            <a:ext cx="297184" cy="367296"/>
            <a:chOff x="6926637" y="2886738"/>
            <a:chExt cx="297184" cy="367296"/>
          </a:xfrm>
        </p:grpSpPr>
        <p:sp>
          <p:nvSpPr>
            <p:cNvPr id="13398" name="Google Shape;13398;p82"/>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82"/>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82"/>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01" name="Google Shape;13401;p82"/>
          <p:cNvSpPr/>
          <p:nvPr/>
        </p:nvSpPr>
        <p:spPr>
          <a:xfrm>
            <a:off x="5255565" y="28859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82"/>
          <p:cNvSpPr/>
          <p:nvPr/>
        </p:nvSpPr>
        <p:spPr>
          <a:xfrm>
            <a:off x="5834285" y="28866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03" name="Google Shape;13403;p82"/>
          <p:cNvGrpSpPr/>
          <p:nvPr/>
        </p:nvGrpSpPr>
        <p:grpSpPr>
          <a:xfrm>
            <a:off x="6340653" y="2886354"/>
            <a:ext cx="370368" cy="368064"/>
            <a:chOff x="6340653" y="2886354"/>
            <a:chExt cx="370368" cy="368064"/>
          </a:xfrm>
        </p:grpSpPr>
        <p:sp>
          <p:nvSpPr>
            <p:cNvPr id="13404" name="Google Shape;13404;p82"/>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82"/>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82"/>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82"/>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82"/>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82"/>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0" name="Google Shape;13410;p82"/>
          <p:cNvGrpSpPr/>
          <p:nvPr/>
        </p:nvGrpSpPr>
        <p:grpSpPr>
          <a:xfrm>
            <a:off x="5246797" y="1981426"/>
            <a:ext cx="354752" cy="336512"/>
            <a:chOff x="5246797" y="1981426"/>
            <a:chExt cx="354752" cy="336512"/>
          </a:xfrm>
        </p:grpSpPr>
        <p:sp>
          <p:nvSpPr>
            <p:cNvPr id="13411" name="Google Shape;13411;p82"/>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82"/>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3" name="Google Shape;13413;p82"/>
          <p:cNvGrpSpPr/>
          <p:nvPr/>
        </p:nvGrpSpPr>
        <p:grpSpPr>
          <a:xfrm>
            <a:off x="4148749" y="2102066"/>
            <a:ext cx="355136" cy="216256"/>
            <a:chOff x="4148749" y="2102066"/>
            <a:chExt cx="355136" cy="216256"/>
          </a:xfrm>
        </p:grpSpPr>
        <p:sp>
          <p:nvSpPr>
            <p:cNvPr id="13414" name="Google Shape;13414;p82"/>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82"/>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6" name="Google Shape;13416;p82"/>
          <p:cNvGrpSpPr/>
          <p:nvPr/>
        </p:nvGrpSpPr>
        <p:grpSpPr>
          <a:xfrm>
            <a:off x="5794669" y="2001426"/>
            <a:ext cx="354752" cy="315360"/>
            <a:chOff x="5794669" y="2001426"/>
            <a:chExt cx="354752" cy="315360"/>
          </a:xfrm>
        </p:grpSpPr>
        <p:sp>
          <p:nvSpPr>
            <p:cNvPr id="13417" name="Google Shape;13417;p82"/>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82"/>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9" name="Google Shape;13419;p82"/>
          <p:cNvGrpSpPr/>
          <p:nvPr/>
        </p:nvGrpSpPr>
        <p:grpSpPr>
          <a:xfrm>
            <a:off x="6345229" y="2029842"/>
            <a:ext cx="352832" cy="289216"/>
            <a:chOff x="6345229" y="2029842"/>
            <a:chExt cx="352832" cy="289216"/>
          </a:xfrm>
        </p:grpSpPr>
        <p:sp>
          <p:nvSpPr>
            <p:cNvPr id="13420" name="Google Shape;13420;p82"/>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82"/>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2" name="Google Shape;13422;p82"/>
          <p:cNvGrpSpPr/>
          <p:nvPr/>
        </p:nvGrpSpPr>
        <p:grpSpPr>
          <a:xfrm>
            <a:off x="4697389" y="2036338"/>
            <a:ext cx="354752" cy="281984"/>
            <a:chOff x="4697389" y="2036338"/>
            <a:chExt cx="354752" cy="281984"/>
          </a:xfrm>
        </p:grpSpPr>
        <p:sp>
          <p:nvSpPr>
            <p:cNvPr id="13423" name="Google Shape;13423;p82"/>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82"/>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5" name="Google Shape;13425;p82"/>
          <p:cNvGrpSpPr/>
          <p:nvPr/>
        </p:nvGrpSpPr>
        <p:grpSpPr>
          <a:xfrm>
            <a:off x="1404013" y="2424754"/>
            <a:ext cx="353600" cy="354944"/>
            <a:chOff x="1404013" y="2424754"/>
            <a:chExt cx="353600" cy="354944"/>
          </a:xfrm>
        </p:grpSpPr>
        <p:sp>
          <p:nvSpPr>
            <p:cNvPr id="13426" name="Google Shape;13426;p82"/>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82"/>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82"/>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82"/>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82"/>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1" name="Google Shape;13431;p82"/>
          <p:cNvGrpSpPr/>
          <p:nvPr/>
        </p:nvGrpSpPr>
        <p:grpSpPr>
          <a:xfrm>
            <a:off x="854253" y="2428274"/>
            <a:ext cx="355104" cy="351040"/>
            <a:chOff x="854253" y="2428274"/>
            <a:chExt cx="355104" cy="351040"/>
          </a:xfrm>
        </p:grpSpPr>
        <p:sp>
          <p:nvSpPr>
            <p:cNvPr id="13432" name="Google Shape;13432;p82"/>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82"/>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4" name="Google Shape;13434;p82"/>
          <p:cNvGrpSpPr/>
          <p:nvPr/>
        </p:nvGrpSpPr>
        <p:grpSpPr>
          <a:xfrm>
            <a:off x="6896909" y="2440946"/>
            <a:ext cx="354752" cy="275904"/>
            <a:chOff x="6896909" y="2440946"/>
            <a:chExt cx="354752" cy="275904"/>
          </a:xfrm>
        </p:grpSpPr>
        <p:sp>
          <p:nvSpPr>
            <p:cNvPr id="13435" name="Google Shape;13435;p82"/>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82"/>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37" name="Google Shape;13437;p82"/>
          <p:cNvSpPr/>
          <p:nvPr/>
        </p:nvSpPr>
        <p:spPr>
          <a:xfrm>
            <a:off x="6347501" y="24487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38" name="Google Shape;13438;p82"/>
          <p:cNvGrpSpPr/>
          <p:nvPr/>
        </p:nvGrpSpPr>
        <p:grpSpPr>
          <a:xfrm>
            <a:off x="5265069" y="2424754"/>
            <a:ext cx="321984" cy="354560"/>
            <a:chOff x="5265069" y="2424754"/>
            <a:chExt cx="321984" cy="354560"/>
          </a:xfrm>
        </p:grpSpPr>
        <p:sp>
          <p:nvSpPr>
            <p:cNvPr id="13439" name="Google Shape;13439;p82"/>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82"/>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1" name="Google Shape;13441;p82"/>
          <p:cNvGrpSpPr/>
          <p:nvPr/>
        </p:nvGrpSpPr>
        <p:grpSpPr>
          <a:xfrm>
            <a:off x="4150669" y="2466770"/>
            <a:ext cx="355104" cy="259584"/>
            <a:chOff x="4150669" y="2466770"/>
            <a:chExt cx="355104" cy="259584"/>
          </a:xfrm>
        </p:grpSpPr>
        <p:sp>
          <p:nvSpPr>
            <p:cNvPr id="13442" name="Google Shape;13442;p82"/>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82"/>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82"/>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82"/>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6" name="Google Shape;13446;p82"/>
          <p:cNvGrpSpPr/>
          <p:nvPr/>
        </p:nvGrpSpPr>
        <p:grpSpPr>
          <a:xfrm>
            <a:off x="4699693" y="2424946"/>
            <a:ext cx="354336" cy="353984"/>
            <a:chOff x="4699693" y="2424946"/>
            <a:chExt cx="354336" cy="353984"/>
          </a:xfrm>
        </p:grpSpPr>
        <p:sp>
          <p:nvSpPr>
            <p:cNvPr id="13447" name="Google Shape;13447;p82"/>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82"/>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49" name="Google Shape;13449;p82"/>
          <p:cNvSpPr/>
          <p:nvPr/>
        </p:nvSpPr>
        <p:spPr>
          <a:xfrm>
            <a:off x="5809901" y="24245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82"/>
          <p:cNvSpPr/>
          <p:nvPr/>
        </p:nvSpPr>
        <p:spPr>
          <a:xfrm>
            <a:off x="3051853" y="24635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51" name="Google Shape;13451;p82"/>
          <p:cNvGrpSpPr/>
          <p:nvPr/>
        </p:nvGrpSpPr>
        <p:grpSpPr>
          <a:xfrm>
            <a:off x="1953037" y="2552242"/>
            <a:ext cx="355136" cy="227072"/>
            <a:chOff x="1953037" y="2552242"/>
            <a:chExt cx="355136" cy="227072"/>
          </a:xfrm>
        </p:grpSpPr>
        <p:sp>
          <p:nvSpPr>
            <p:cNvPr id="13452" name="Google Shape;13452;p82"/>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82"/>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54" name="Google Shape;13454;p82"/>
          <p:cNvSpPr/>
          <p:nvPr/>
        </p:nvSpPr>
        <p:spPr>
          <a:xfrm>
            <a:off x="3603917" y="24241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55" name="Google Shape;13455;p82"/>
          <p:cNvGrpSpPr/>
          <p:nvPr/>
        </p:nvGrpSpPr>
        <p:grpSpPr>
          <a:xfrm>
            <a:off x="2500941" y="2527218"/>
            <a:ext cx="355104" cy="250944"/>
            <a:chOff x="2500941" y="2527218"/>
            <a:chExt cx="355104" cy="250944"/>
          </a:xfrm>
        </p:grpSpPr>
        <p:sp>
          <p:nvSpPr>
            <p:cNvPr id="13456" name="Google Shape;13456;p82"/>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82"/>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82"/>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82"/>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82"/>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61" name="Google Shape;13461;p82"/>
          <p:cNvSpPr/>
          <p:nvPr/>
        </p:nvSpPr>
        <p:spPr>
          <a:xfrm>
            <a:off x="7447437" y="24992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62" name="Google Shape;13462;p82"/>
          <p:cNvGrpSpPr/>
          <p:nvPr/>
        </p:nvGrpSpPr>
        <p:grpSpPr>
          <a:xfrm>
            <a:off x="7993805" y="2427122"/>
            <a:ext cx="356256" cy="351808"/>
            <a:chOff x="7993805" y="2427122"/>
            <a:chExt cx="356256" cy="351808"/>
          </a:xfrm>
        </p:grpSpPr>
        <p:sp>
          <p:nvSpPr>
            <p:cNvPr id="13463" name="Google Shape;13463;p82"/>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82"/>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82"/>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6" name="Google Shape;13466;p82"/>
          <p:cNvGrpSpPr/>
          <p:nvPr/>
        </p:nvGrpSpPr>
        <p:grpSpPr>
          <a:xfrm>
            <a:off x="878637" y="1965010"/>
            <a:ext cx="308640" cy="353312"/>
            <a:chOff x="878637" y="1965010"/>
            <a:chExt cx="308640" cy="353312"/>
          </a:xfrm>
        </p:grpSpPr>
        <p:sp>
          <p:nvSpPr>
            <p:cNvPr id="13467" name="Google Shape;13467;p82"/>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82"/>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82"/>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0" name="Google Shape;13470;p82"/>
          <p:cNvGrpSpPr/>
          <p:nvPr/>
        </p:nvGrpSpPr>
        <p:grpSpPr>
          <a:xfrm>
            <a:off x="6896141" y="1964722"/>
            <a:ext cx="348256" cy="352448"/>
            <a:chOff x="6896141" y="1964722"/>
            <a:chExt cx="348256" cy="352448"/>
          </a:xfrm>
        </p:grpSpPr>
        <p:sp>
          <p:nvSpPr>
            <p:cNvPr id="13471" name="Google Shape;13471;p82"/>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82"/>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82"/>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4" name="Google Shape;13474;p82"/>
          <p:cNvGrpSpPr/>
          <p:nvPr/>
        </p:nvGrpSpPr>
        <p:grpSpPr>
          <a:xfrm>
            <a:off x="7989997" y="2015378"/>
            <a:ext cx="355136" cy="303328"/>
            <a:chOff x="7989997" y="2015378"/>
            <a:chExt cx="355136" cy="303328"/>
          </a:xfrm>
        </p:grpSpPr>
        <p:sp>
          <p:nvSpPr>
            <p:cNvPr id="13475" name="Google Shape;13475;p82"/>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82"/>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82"/>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8" name="Google Shape;13478;p82"/>
          <p:cNvGrpSpPr/>
          <p:nvPr/>
        </p:nvGrpSpPr>
        <p:grpSpPr>
          <a:xfrm>
            <a:off x="3598221" y="1509362"/>
            <a:ext cx="348640" cy="330784"/>
            <a:chOff x="3598221" y="1509362"/>
            <a:chExt cx="348640" cy="330784"/>
          </a:xfrm>
        </p:grpSpPr>
        <p:sp>
          <p:nvSpPr>
            <p:cNvPr id="13479" name="Google Shape;13479;p82"/>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82"/>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82"/>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82"/>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3" name="Google Shape;13483;p82"/>
          <p:cNvGrpSpPr/>
          <p:nvPr/>
        </p:nvGrpSpPr>
        <p:grpSpPr>
          <a:xfrm>
            <a:off x="5246797" y="1500658"/>
            <a:ext cx="347872" cy="347488"/>
            <a:chOff x="5246797" y="1500658"/>
            <a:chExt cx="347872" cy="347488"/>
          </a:xfrm>
        </p:grpSpPr>
        <p:sp>
          <p:nvSpPr>
            <p:cNvPr id="13484" name="Google Shape;13484;p82"/>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82"/>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82"/>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82"/>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8" name="Google Shape;13488;p82"/>
          <p:cNvGrpSpPr/>
          <p:nvPr/>
        </p:nvGrpSpPr>
        <p:grpSpPr>
          <a:xfrm>
            <a:off x="5796589" y="1500658"/>
            <a:ext cx="349024" cy="346752"/>
            <a:chOff x="5796589" y="1500658"/>
            <a:chExt cx="349024" cy="346752"/>
          </a:xfrm>
        </p:grpSpPr>
        <p:sp>
          <p:nvSpPr>
            <p:cNvPr id="13489" name="Google Shape;13489;p82"/>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90" name="Google Shape;13490;p82"/>
            <p:cNvGrpSpPr/>
            <p:nvPr/>
          </p:nvGrpSpPr>
          <p:grpSpPr>
            <a:xfrm>
              <a:off x="5796589" y="1500658"/>
              <a:ext cx="349024" cy="346752"/>
              <a:chOff x="5796589" y="1500658"/>
              <a:chExt cx="349024" cy="346752"/>
            </a:xfrm>
          </p:grpSpPr>
          <p:sp>
            <p:nvSpPr>
              <p:cNvPr id="13491" name="Google Shape;13491;p82"/>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82"/>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82"/>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82"/>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495" name="Google Shape;13495;p82"/>
          <p:cNvGrpSpPr/>
          <p:nvPr/>
        </p:nvGrpSpPr>
        <p:grpSpPr>
          <a:xfrm>
            <a:off x="6895373" y="1502578"/>
            <a:ext cx="348640" cy="343296"/>
            <a:chOff x="6895373" y="1502578"/>
            <a:chExt cx="348640" cy="343296"/>
          </a:xfrm>
        </p:grpSpPr>
        <p:sp>
          <p:nvSpPr>
            <p:cNvPr id="13496" name="Google Shape;13496;p82"/>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82"/>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82"/>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9" name="Google Shape;13499;p82"/>
          <p:cNvGrpSpPr/>
          <p:nvPr/>
        </p:nvGrpSpPr>
        <p:grpSpPr>
          <a:xfrm>
            <a:off x="4147597" y="1505458"/>
            <a:ext cx="347904" cy="336992"/>
            <a:chOff x="4147597" y="1505458"/>
            <a:chExt cx="347904" cy="336992"/>
          </a:xfrm>
        </p:grpSpPr>
        <p:sp>
          <p:nvSpPr>
            <p:cNvPr id="13500" name="Google Shape;13500;p82"/>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82"/>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82"/>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82"/>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82"/>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82"/>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82"/>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7" name="Google Shape;13507;p82"/>
          <p:cNvGrpSpPr/>
          <p:nvPr/>
        </p:nvGrpSpPr>
        <p:grpSpPr>
          <a:xfrm>
            <a:off x="2499405" y="1499890"/>
            <a:ext cx="347488" cy="348256"/>
            <a:chOff x="2499405" y="1499890"/>
            <a:chExt cx="347488" cy="348256"/>
          </a:xfrm>
        </p:grpSpPr>
        <p:sp>
          <p:nvSpPr>
            <p:cNvPr id="13508" name="Google Shape;13508;p82"/>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82"/>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82"/>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82"/>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82"/>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3" name="Google Shape;13513;p82"/>
          <p:cNvGrpSpPr/>
          <p:nvPr/>
        </p:nvGrpSpPr>
        <p:grpSpPr>
          <a:xfrm>
            <a:off x="1956845" y="1500498"/>
            <a:ext cx="331520" cy="348032"/>
            <a:chOff x="1956845" y="1500498"/>
            <a:chExt cx="331520" cy="348032"/>
          </a:xfrm>
        </p:grpSpPr>
        <p:sp>
          <p:nvSpPr>
            <p:cNvPr id="13514" name="Google Shape;13514;p82"/>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82"/>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82"/>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82"/>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82"/>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82"/>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82"/>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82"/>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82"/>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82"/>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82"/>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82"/>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6" name="Google Shape;13526;p82"/>
          <p:cNvGrpSpPr/>
          <p:nvPr/>
        </p:nvGrpSpPr>
        <p:grpSpPr>
          <a:xfrm>
            <a:off x="6345613" y="1549874"/>
            <a:ext cx="348640" cy="250656"/>
            <a:chOff x="6345613" y="1549874"/>
            <a:chExt cx="348640" cy="250656"/>
          </a:xfrm>
        </p:grpSpPr>
        <p:sp>
          <p:nvSpPr>
            <p:cNvPr id="13527" name="Google Shape;13527;p82"/>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82"/>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82"/>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82"/>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82"/>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82"/>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3" name="Google Shape;13533;p82"/>
          <p:cNvGrpSpPr/>
          <p:nvPr/>
        </p:nvGrpSpPr>
        <p:grpSpPr>
          <a:xfrm>
            <a:off x="7444781" y="1507026"/>
            <a:ext cx="348640" cy="334272"/>
            <a:chOff x="7444781" y="1507026"/>
            <a:chExt cx="348640" cy="334272"/>
          </a:xfrm>
        </p:grpSpPr>
        <p:sp>
          <p:nvSpPr>
            <p:cNvPr id="13534" name="Google Shape;13534;p82"/>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82"/>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82"/>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82"/>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82"/>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9" name="Google Shape;13539;p82"/>
          <p:cNvGrpSpPr/>
          <p:nvPr/>
        </p:nvGrpSpPr>
        <p:grpSpPr>
          <a:xfrm>
            <a:off x="7995341" y="1506738"/>
            <a:ext cx="347872" cy="334944"/>
            <a:chOff x="7995341" y="1506738"/>
            <a:chExt cx="347872" cy="334944"/>
          </a:xfrm>
        </p:grpSpPr>
        <p:sp>
          <p:nvSpPr>
            <p:cNvPr id="13540" name="Google Shape;13540;p82"/>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82"/>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82"/>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82"/>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82"/>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82"/>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6" name="Google Shape;13546;p82"/>
          <p:cNvGrpSpPr/>
          <p:nvPr/>
        </p:nvGrpSpPr>
        <p:grpSpPr>
          <a:xfrm>
            <a:off x="3048045" y="1522930"/>
            <a:ext cx="347872" cy="303904"/>
            <a:chOff x="3048045" y="1522930"/>
            <a:chExt cx="347872" cy="303904"/>
          </a:xfrm>
        </p:grpSpPr>
        <p:sp>
          <p:nvSpPr>
            <p:cNvPr id="13547" name="Google Shape;13547;p82"/>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48" name="Google Shape;13548;p82"/>
            <p:cNvGrpSpPr/>
            <p:nvPr/>
          </p:nvGrpSpPr>
          <p:grpSpPr>
            <a:xfrm>
              <a:off x="3048045" y="1522930"/>
              <a:ext cx="347872" cy="303904"/>
              <a:chOff x="3048045" y="1522930"/>
              <a:chExt cx="347872" cy="303904"/>
            </a:xfrm>
          </p:grpSpPr>
          <p:sp>
            <p:nvSpPr>
              <p:cNvPr id="13549" name="Google Shape;13549;p82"/>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82"/>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51" name="Google Shape;13551;p82"/>
          <p:cNvGrpSpPr/>
          <p:nvPr/>
        </p:nvGrpSpPr>
        <p:grpSpPr>
          <a:xfrm>
            <a:off x="1133133" y="3351922"/>
            <a:ext cx="313984" cy="358560"/>
            <a:chOff x="1133133" y="3351922"/>
            <a:chExt cx="313984" cy="358560"/>
          </a:xfrm>
        </p:grpSpPr>
        <p:sp>
          <p:nvSpPr>
            <p:cNvPr id="13552" name="Google Shape;13552;p82"/>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82"/>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82"/>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82"/>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82"/>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82"/>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82"/>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82"/>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82"/>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82"/>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82"/>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82"/>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82"/>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82"/>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82"/>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82"/>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68" name="Google Shape;13568;p82"/>
          <p:cNvSpPr/>
          <p:nvPr/>
        </p:nvSpPr>
        <p:spPr>
          <a:xfrm>
            <a:off x="1709197" y="33538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69" name="Google Shape;13569;p82"/>
          <p:cNvGrpSpPr/>
          <p:nvPr/>
        </p:nvGrpSpPr>
        <p:grpSpPr>
          <a:xfrm>
            <a:off x="2795053" y="3352594"/>
            <a:ext cx="288448" cy="357120"/>
            <a:chOff x="2795053" y="3352594"/>
            <a:chExt cx="288448" cy="357120"/>
          </a:xfrm>
        </p:grpSpPr>
        <p:sp>
          <p:nvSpPr>
            <p:cNvPr id="13570" name="Google Shape;13570;p82"/>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82"/>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82"/>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82"/>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82"/>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82"/>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82"/>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82"/>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82"/>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9" name="Google Shape;13579;p82"/>
          <p:cNvGrpSpPr/>
          <p:nvPr/>
        </p:nvGrpSpPr>
        <p:grpSpPr>
          <a:xfrm>
            <a:off x="2236525" y="3353202"/>
            <a:ext cx="304832" cy="356512"/>
            <a:chOff x="2236525" y="3353202"/>
            <a:chExt cx="304832" cy="356512"/>
          </a:xfrm>
        </p:grpSpPr>
        <p:sp>
          <p:nvSpPr>
            <p:cNvPr id="13580" name="Google Shape;13580;p82"/>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82"/>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82"/>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3" name="Google Shape;13583;p82"/>
          <p:cNvGrpSpPr/>
          <p:nvPr/>
        </p:nvGrpSpPr>
        <p:grpSpPr>
          <a:xfrm>
            <a:off x="3910637" y="3352690"/>
            <a:ext cx="256800" cy="357024"/>
            <a:chOff x="3910637" y="3352690"/>
            <a:chExt cx="256800" cy="357024"/>
          </a:xfrm>
        </p:grpSpPr>
        <p:sp>
          <p:nvSpPr>
            <p:cNvPr id="13584" name="Google Shape;13584;p82"/>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82"/>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82"/>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7" name="Google Shape;13587;p82"/>
          <p:cNvGrpSpPr/>
          <p:nvPr/>
        </p:nvGrpSpPr>
        <p:grpSpPr>
          <a:xfrm>
            <a:off x="6056429" y="3351922"/>
            <a:ext cx="360064" cy="360096"/>
            <a:chOff x="6056429" y="3351922"/>
            <a:chExt cx="360064" cy="360096"/>
          </a:xfrm>
        </p:grpSpPr>
        <p:sp>
          <p:nvSpPr>
            <p:cNvPr id="13588" name="Google Shape;13588;p82"/>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82"/>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82"/>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1" name="Google Shape;13591;p82"/>
          <p:cNvGrpSpPr/>
          <p:nvPr/>
        </p:nvGrpSpPr>
        <p:grpSpPr>
          <a:xfrm>
            <a:off x="6608877" y="3353074"/>
            <a:ext cx="357408" cy="357408"/>
            <a:chOff x="6608877" y="3353074"/>
            <a:chExt cx="357408" cy="357408"/>
          </a:xfrm>
        </p:grpSpPr>
        <p:sp>
          <p:nvSpPr>
            <p:cNvPr id="13592" name="Google Shape;13592;p82"/>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82"/>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82"/>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82"/>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82"/>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82"/>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82"/>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99" name="Google Shape;13599;p82"/>
          <p:cNvSpPr/>
          <p:nvPr/>
        </p:nvSpPr>
        <p:spPr>
          <a:xfrm>
            <a:off x="7708045" y="33515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00" name="Google Shape;13600;p82"/>
          <p:cNvGrpSpPr/>
          <p:nvPr/>
        </p:nvGrpSpPr>
        <p:grpSpPr>
          <a:xfrm>
            <a:off x="3316269" y="3352402"/>
            <a:ext cx="344832" cy="356544"/>
            <a:chOff x="3316269" y="3352402"/>
            <a:chExt cx="344832" cy="356544"/>
          </a:xfrm>
        </p:grpSpPr>
        <p:sp>
          <p:nvSpPr>
            <p:cNvPr id="13601" name="Google Shape;13601;p82"/>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82"/>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82"/>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04" name="Google Shape;13604;p82"/>
          <p:cNvSpPr/>
          <p:nvPr/>
        </p:nvSpPr>
        <p:spPr>
          <a:xfrm>
            <a:off x="4423085" y="33530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05" name="Google Shape;13605;p82"/>
          <p:cNvGrpSpPr/>
          <p:nvPr/>
        </p:nvGrpSpPr>
        <p:grpSpPr>
          <a:xfrm>
            <a:off x="4959533" y="3370226"/>
            <a:ext cx="357408" cy="323488"/>
            <a:chOff x="4959533" y="3370226"/>
            <a:chExt cx="357408" cy="323488"/>
          </a:xfrm>
        </p:grpSpPr>
        <p:sp>
          <p:nvSpPr>
            <p:cNvPr id="13606" name="Google Shape;13606;p82"/>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82"/>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8" name="Google Shape;13608;p82"/>
          <p:cNvGrpSpPr/>
          <p:nvPr/>
        </p:nvGrpSpPr>
        <p:grpSpPr>
          <a:xfrm>
            <a:off x="7158637" y="3353074"/>
            <a:ext cx="357056" cy="357408"/>
            <a:chOff x="7158637" y="3353074"/>
            <a:chExt cx="357056" cy="357408"/>
          </a:xfrm>
        </p:grpSpPr>
        <p:sp>
          <p:nvSpPr>
            <p:cNvPr id="13609" name="Google Shape;13609;p82"/>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82"/>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82"/>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82"/>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3" name="Google Shape;13613;p82"/>
          <p:cNvGrpSpPr/>
          <p:nvPr/>
        </p:nvGrpSpPr>
        <p:grpSpPr>
          <a:xfrm>
            <a:off x="5508909" y="3371506"/>
            <a:ext cx="358560" cy="319552"/>
            <a:chOff x="5508909" y="3371506"/>
            <a:chExt cx="358560" cy="319552"/>
          </a:xfrm>
        </p:grpSpPr>
        <p:sp>
          <p:nvSpPr>
            <p:cNvPr id="13614" name="Google Shape;13614;p82"/>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82"/>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82"/>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82"/>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82"/>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82"/>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82"/>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82"/>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82"/>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82"/>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627" name="Shape 13627"/>
        <p:cNvGrpSpPr/>
        <p:nvPr/>
      </p:nvGrpSpPr>
      <p:grpSpPr>
        <a:xfrm>
          <a:off x="0" y="0"/>
          <a:ext cx="0" cy="0"/>
          <a:chOff x="0" y="0"/>
          <a:chExt cx="0" cy="0"/>
        </a:xfrm>
      </p:grpSpPr>
      <p:sp>
        <p:nvSpPr>
          <p:cNvPr id="13628" name="Google Shape;13628;p8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3629" name="Google Shape;13629;p83"/>
          <p:cNvSpPr/>
          <p:nvPr/>
        </p:nvSpPr>
        <p:spPr>
          <a:xfrm>
            <a:off x="2853797" y="38173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30" name="Google Shape;13630;p83"/>
          <p:cNvGrpSpPr/>
          <p:nvPr/>
        </p:nvGrpSpPr>
        <p:grpSpPr>
          <a:xfrm>
            <a:off x="3303268" y="3817349"/>
            <a:ext cx="346056" cy="345674"/>
            <a:chOff x="3303268" y="3817349"/>
            <a:chExt cx="346056" cy="345674"/>
          </a:xfrm>
        </p:grpSpPr>
        <p:sp>
          <p:nvSpPr>
            <p:cNvPr id="13631" name="Google Shape;13631;p83"/>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83"/>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83"/>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83"/>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5" name="Google Shape;13635;p83"/>
          <p:cNvGrpSpPr/>
          <p:nvPr/>
        </p:nvGrpSpPr>
        <p:grpSpPr>
          <a:xfrm>
            <a:off x="3752358" y="3817349"/>
            <a:ext cx="346056" cy="345674"/>
            <a:chOff x="3752358" y="3817349"/>
            <a:chExt cx="346056" cy="345674"/>
          </a:xfrm>
        </p:grpSpPr>
        <p:sp>
          <p:nvSpPr>
            <p:cNvPr id="13636" name="Google Shape;13636;p83"/>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83"/>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83"/>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83"/>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0" name="Google Shape;13640;p83"/>
          <p:cNvGrpSpPr/>
          <p:nvPr/>
        </p:nvGrpSpPr>
        <p:grpSpPr>
          <a:xfrm>
            <a:off x="5100008" y="3817349"/>
            <a:ext cx="346024" cy="345674"/>
            <a:chOff x="5100008" y="3817349"/>
            <a:chExt cx="346024" cy="345674"/>
          </a:xfrm>
        </p:grpSpPr>
        <p:sp>
          <p:nvSpPr>
            <p:cNvPr id="13641" name="Google Shape;13641;p83"/>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83"/>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83"/>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4" name="Google Shape;13644;p83"/>
          <p:cNvGrpSpPr/>
          <p:nvPr/>
        </p:nvGrpSpPr>
        <p:grpSpPr>
          <a:xfrm>
            <a:off x="5998919" y="3817349"/>
            <a:ext cx="345674" cy="345674"/>
            <a:chOff x="5998919" y="3817349"/>
            <a:chExt cx="345674" cy="345674"/>
          </a:xfrm>
        </p:grpSpPr>
        <p:sp>
          <p:nvSpPr>
            <p:cNvPr id="13645" name="Google Shape;13645;p83"/>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83"/>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83"/>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8" name="Google Shape;13648;p83"/>
          <p:cNvGrpSpPr/>
          <p:nvPr/>
        </p:nvGrpSpPr>
        <p:grpSpPr>
          <a:xfrm>
            <a:off x="4201447" y="3817349"/>
            <a:ext cx="346024" cy="345674"/>
            <a:chOff x="4201447" y="3817349"/>
            <a:chExt cx="346024" cy="345674"/>
          </a:xfrm>
        </p:grpSpPr>
        <p:sp>
          <p:nvSpPr>
            <p:cNvPr id="13649" name="Google Shape;13649;p83"/>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83"/>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1" name="Google Shape;13651;p83"/>
          <p:cNvGrpSpPr/>
          <p:nvPr/>
        </p:nvGrpSpPr>
        <p:grpSpPr>
          <a:xfrm>
            <a:off x="4650919" y="3817349"/>
            <a:ext cx="346024" cy="345674"/>
            <a:chOff x="4650919" y="3817349"/>
            <a:chExt cx="346024" cy="345674"/>
          </a:xfrm>
        </p:grpSpPr>
        <p:sp>
          <p:nvSpPr>
            <p:cNvPr id="13652" name="Google Shape;13652;p83"/>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83"/>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83"/>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5" name="Google Shape;13655;p83"/>
          <p:cNvGrpSpPr/>
          <p:nvPr/>
        </p:nvGrpSpPr>
        <p:grpSpPr>
          <a:xfrm>
            <a:off x="5549861" y="3817349"/>
            <a:ext cx="345642" cy="345674"/>
            <a:chOff x="5549861" y="3817349"/>
            <a:chExt cx="345642" cy="345674"/>
          </a:xfrm>
        </p:grpSpPr>
        <p:sp>
          <p:nvSpPr>
            <p:cNvPr id="13656" name="Google Shape;13656;p83"/>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83"/>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83"/>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9" name="Google Shape;13659;p83"/>
          <p:cNvGrpSpPr/>
          <p:nvPr/>
        </p:nvGrpSpPr>
        <p:grpSpPr>
          <a:xfrm>
            <a:off x="1306445" y="3397829"/>
            <a:ext cx="367255" cy="269855"/>
            <a:chOff x="1306445" y="3397829"/>
            <a:chExt cx="367255" cy="269855"/>
          </a:xfrm>
        </p:grpSpPr>
        <p:sp>
          <p:nvSpPr>
            <p:cNvPr id="13660" name="Google Shape;13660;p83"/>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83"/>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83"/>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83"/>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83"/>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83"/>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6" name="Google Shape;13666;p83"/>
          <p:cNvGrpSpPr/>
          <p:nvPr/>
        </p:nvGrpSpPr>
        <p:grpSpPr>
          <a:xfrm>
            <a:off x="1781317" y="3391400"/>
            <a:ext cx="367255" cy="282364"/>
            <a:chOff x="1781317" y="3391400"/>
            <a:chExt cx="367255" cy="282364"/>
          </a:xfrm>
        </p:grpSpPr>
        <p:sp>
          <p:nvSpPr>
            <p:cNvPr id="13667" name="Google Shape;13667;p83"/>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83"/>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83"/>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83"/>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83"/>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83"/>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3" name="Google Shape;13673;p83"/>
          <p:cNvGrpSpPr/>
          <p:nvPr/>
        </p:nvGrpSpPr>
        <p:grpSpPr>
          <a:xfrm>
            <a:off x="3678830" y="3370933"/>
            <a:ext cx="369164" cy="323297"/>
            <a:chOff x="3678830" y="3370933"/>
            <a:chExt cx="369164" cy="323297"/>
          </a:xfrm>
        </p:grpSpPr>
        <p:sp>
          <p:nvSpPr>
            <p:cNvPr id="13674" name="Google Shape;13674;p83"/>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83"/>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83"/>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83"/>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83"/>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83"/>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83"/>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83"/>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83"/>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83"/>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83"/>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5" name="Google Shape;13685;p83"/>
          <p:cNvGrpSpPr/>
          <p:nvPr/>
        </p:nvGrpSpPr>
        <p:grpSpPr>
          <a:xfrm>
            <a:off x="859265" y="3348175"/>
            <a:ext cx="312316" cy="368400"/>
            <a:chOff x="859265" y="3348175"/>
            <a:chExt cx="312316" cy="368400"/>
          </a:xfrm>
        </p:grpSpPr>
        <p:sp>
          <p:nvSpPr>
            <p:cNvPr id="13686" name="Google Shape;13686;p83"/>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83"/>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83"/>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83"/>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83"/>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91" name="Google Shape;13691;p83"/>
          <p:cNvSpPr/>
          <p:nvPr/>
        </p:nvSpPr>
        <p:spPr>
          <a:xfrm>
            <a:off x="2256921" y="33781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92" name="Google Shape;13692;p83"/>
          <p:cNvGrpSpPr/>
          <p:nvPr/>
        </p:nvGrpSpPr>
        <p:grpSpPr>
          <a:xfrm>
            <a:off x="2766374" y="3361013"/>
            <a:ext cx="330110" cy="308908"/>
            <a:chOff x="2766264" y="3394042"/>
            <a:chExt cx="294873" cy="275934"/>
          </a:xfrm>
        </p:grpSpPr>
        <p:sp>
          <p:nvSpPr>
            <p:cNvPr id="13693" name="Google Shape;13693;p83"/>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83"/>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83"/>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83"/>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7" name="Google Shape;13697;p83"/>
          <p:cNvGrpSpPr/>
          <p:nvPr/>
        </p:nvGrpSpPr>
        <p:grpSpPr>
          <a:xfrm>
            <a:off x="3214972" y="3359188"/>
            <a:ext cx="346406" cy="347552"/>
            <a:chOff x="3214972" y="3359188"/>
            <a:chExt cx="346406" cy="347552"/>
          </a:xfrm>
        </p:grpSpPr>
        <p:sp>
          <p:nvSpPr>
            <p:cNvPr id="13698" name="Google Shape;13698;p83"/>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83"/>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83"/>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83"/>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83"/>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83"/>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83"/>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83"/>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83"/>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83"/>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83"/>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83"/>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83"/>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83"/>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2" name="Google Shape;13712;p83"/>
          <p:cNvGrpSpPr/>
          <p:nvPr/>
        </p:nvGrpSpPr>
        <p:grpSpPr>
          <a:xfrm>
            <a:off x="4629306" y="3409193"/>
            <a:ext cx="367255" cy="244486"/>
            <a:chOff x="4629306" y="3409193"/>
            <a:chExt cx="367255" cy="244486"/>
          </a:xfrm>
        </p:grpSpPr>
        <p:sp>
          <p:nvSpPr>
            <p:cNvPr id="13713" name="Google Shape;13713;p83"/>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83"/>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83"/>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83"/>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83"/>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83"/>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83"/>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83"/>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83"/>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83"/>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3" name="Google Shape;13723;p83"/>
          <p:cNvGrpSpPr/>
          <p:nvPr/>
        </p:nvGrpSpPr>
        <p:grpSpPr>
          <a:xfrm>
            <a:off x="4193490" y="3350084"/>
            <a:ext cx="289939" cy="334661"/>
            <a:chOff x="4193490" y="3350084"/>
            <a:chExt cx="289939" cy="334661"/>
          </a:xfrm>
        </p:grpSpPr>
        <p:sp>
          <p:nvSpPr>
            <p:cNvPr id="13724" name="Google Shape;13724;p83"/>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83"/>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83"/>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83"/>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83"/>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83"/>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83"/>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83"/>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83"/>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83"/>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4" name="Google Shape;13734;p83"/>
          <p:cNvGrpSpPr/>
          <p:nvPr/>
        </p:nvGrpSpPr>
        <p:grpSpPr>
          <a:xfrm>
            <a:off x="6533281" y="3351230"/>
            <a:ext cx="357037" cy="357005"/>
            <a:chOff x="6533281" y="3351230"/>
            <a:chExt cx="357037" cy="357005"/>
          </a:xfrm>
        </p:grpSpPr>
        <p:sp>
          <p:nvSpPr>
            <p:cNvPr id="13735" name="Google Shape;13735;p83"/>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83"/>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83"/>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8" name="Google Shape;13738;p83"/>
          <p:cNvGrpSpPr/>
          <p:nvPr/>
        </p:nvGrpSpPr>
        <p:grpSpPr>
          <a:xfrm>
            <a:off x="6058441" y="3351230"/>
            <a:ext cx="357387" cy="357005"/>
            <a:chOff x="6058441" y="3351230"/>
            <a:chExt cx="357387" cy="357005"/>
          </a:xfrm>
        </p:grpSpPr>
        <p:sp>
          <p:nvSpPr>
            <p:cNvPr id="13739" name="Google Shape;13739;p83"/>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83"/>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1" name="Google Shape;13741;p83"/>
          <p:cNvGrpSpPr/>
          <p:nvPr/>
        </p:nvGrpSpPr>
        <p:grpSpPr>
          <a:xfrm>
            <a:off x="7957483" y="3350848"/>
            <a:ext cx="357387" cy="357387"/>
            <a:chOff x="7957483" y="3350848"/>
            <a:chExt cx="357387" cy="357387"/>
          </a:xfrm>
        </p:grpSpPr>
        <p:sp>
          <p:nvSpPr>
            <p:cNvPr id="13742" name="Google Shape;13742;p83"/>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83"/>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83"/>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5" name="Google Shape;13745;p83"/>
          <p:cNvGrpSpPr/>
          <p:nvPr/>
        </p:nvGrpSpPr>
        <p:grpSpPr>
          <a:xfrm>
            <a:off x="7007771" y="3351230"/>
            <a:ext cx="357387" cy="357005"/>
            <a:chOff x="7007771" y="3351230"/>
            <a:chExt cx="357387" cy="357005"/>
          </a:xfrm>
        </p:grpSpPr>
        <p:sp>
          <p:nvSpPr>
            <p:cNvPr id="13746" name="Google Shape;13746;p83"/>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83"/>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83"/>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83"/>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83"/>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1" name="Google Shape;13751;p83"/>
          <p:cNvGrpSpPr/>
          <p:nvPr/>
        </p:nvGrpSpPr>
        <p:grpSpPr>
          <a:xfrm>
            <a:off x="5108729" y="3351230"/>
            <a:ext cx="357005" cy="357005"/>
            <a:chOff x="5108729" y="3351230"/>
            <a:chExt cx="357005" cy="357005"/>
          </a:xfrm>
        </p:grpSpPr>
        <p:sp>
          <p:nvSpPr>
            <p:cNvPr id="13752" name="Google Shape;13752;p83"/>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83"/>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4" name="Google Shape;13754;p83"/>
          <p:cNvGrpSpPr/>
          <p:nvPr/>
        </p:nvGrpSpPr>
        <p:grpSpPr>
          <a:xfrm>
            <a:off x="5583569" y="3351230"/>
            <a:ext cx="357419" cy="357005"/>
            <a:chOff x="5583569" y="3351230"/>
            <a:chExt cx="357419" cy="357005"/>
          </a:xfrm>
        </p:grpSpPr>
        <p:sp>
          <p:nvSpPr>
            <p:cNvPr id="13755" name="Google Shape;13755;p83"/>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83"/>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7" name="Google Shape;13757;p83"/>
          <p:cNvGrpSpPr/>
          <p:nvPr/>
        </p:nvGrpSpPr>
        <p:grpSpPr>
          <a:xfrm>
            <a:off x="7482229" y="3351230"/>
            <a:ext cx="357419" cy="357005"/>
            <a:chOff x="7482229" y="3351230"/>
            <a:chExt cx="357419" cy="357005"/>
          </a:xfrm>
        </p:grpSpPr>
        <p:sp>
          <p:nvSpPr>
            <p:cNvPr id="13758" name="Google Shape;13758;p83"/>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83"/>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83"/>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83"/>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83"/>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3" name="Google Shape;13763;p83"/>
          <p:cNvGrpSpPr/>
          <p:nvPr/>
        </p:nvGrpSpPr>
        <p:grpSpPr>
          <a:xfrm>
            <a:off x="3764485" y="2890682"/>
            <a:ext cx="222874" cy="345737"/>
            <a:chOff x="3764485" y="2890682"/>
            <a:chExt cx="222874" cy="345737"/>
          </a:xfrm>
        </p:grpSpPr>
        <p:sp>
          <p:nvSpPr>
            <p:cNvPr id="13764" name="Google Shape;13764;p83"/>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83"/>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83"/>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7" name="Google Shape;13767;p83"/>
          <p:cNvGrpSpPr/>
          <p:nvPr/>
        </p:nvGrpSpPr>
        <p:grpSpPr>
          <a:xfrm>
            <a:off x="2238616" y="2908131"/>
            <a:ext cx="422596" cy="310382"/>
            <a:chOff x="2278533" y="2937377"/>
            <a:chExt cx="346788" cy="254704"/>
          </a:xfrm>
        </p:grpSpPr>
        <p:sp>
          <p:nvSpPr>
            <p:cNvPr id="13768" name="Google Shape;13768;p83"/>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83"/>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70" name="Google Shape;13770;p83"/>
          <p:cNvSpPr/>
          <p:nvPr/>
        </p:nvSpPr>
        <p:spPr>
          <a:xfrm>
            <a:off x="3227863" y="28911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71" name="Google Shape;13771;p83"/>
          <p:cNvGrpSpPr/>
          <p:nvPr/>
        </p:nvGrpSpPr>
        <p:grpSpPr>
          <a:xfrm>
            <a:off x="1836637" y="2891510"/>
            <a:ext cx="286152" cy="346438"/>
            <a:chOff x="1836637" y="2891510"/>
            <a:chExt cx="286152" cy="346438"/>
          </a:xfrm>
        </p:grpSpPr>
        <p:sp>
          <p:nvSpPr>
            <p:cNvPr id="13772" name="Google Shape;13772;p83"/>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83"/>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83"/>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5" name="Google Shape;13775;p83"/>
          <p:cNvGrpSpPr/>
          <p:nvPr/>
        </p:nvGrpSpPr>
        <p:grpSpPr>
          <a:xfrm>
            <a:off x="5585861" y="2905929"/>
            <a:ext cx="379764" cy="337684"/>
            <a:chOff x="5585861" y="2905929"/>
            <a:chExt cx="379764" cy="337684"/>
          </a:xfrm>
        </p:grpSpPr>
        <p:sp>
          <p:nvSpPr>
            <p:cNvPr id="13776" name="Google Shape;13776;p83"/>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83"/>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83"/>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83"/>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0" name="Google Shape;13780;p83"/>
          <p:cNvGrpSpPr/>
          <p:nvPr/>
        </p:nvGrpSpPr>
        <p:grpSpPr>
          <a:xfrm>
            <a:off x="1327676" y="2910480"/>
            <a:ext cx="347934" cy="310024"/>
            <a:chOff x="1327676" y="2910480"/>
            <a:chExt cx="347934" cy="310024"/>
          </a:xfrm>
        </p:grpSpPr>
        <p:sp>
          <p:nvSpPr>
            <p:cNvPr id="13781" name="Google Shape;13781;p83"/>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83"/>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83"/>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83"/>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83"/>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86" name="Google Shape;13786;p83"/>
          <p:cNvSpPr/>
          <p:nvPr/>
        </p:nvSpPr>
        <p:spPr>
          <a:xfrm>
            <a:off x="2785967" y="31950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87" name="Google Shape;13787;p83"/>
          <p:cNvGrpSpPr/>
          <p:nvPr/>
        </p:nvGrpSpPr>
        <p:grpSpPr>
          <a:xfrm>
            <a:off x="2753401" y="2869564"/>
            <a:ext cx="382828" cy="358601"/>
            <a:chOff x="2753373" y="2902523"/>
            <a:chExt cx="347552" cy="325557"/>
          </a:xfrm>
        </p:grpSpPr>
        <p:sp>
          <p:nvSpPr>
            <p:cNvPr id="13788" name="Google Shape;13788;p83"/>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83"/>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83"/>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83"/>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83"/>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83"/>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4" name="Google Shape;13794;p83"/>
          <p:cNvGrpSpPr/>
          <p:nvPr/>
        </p:nvGrpSpPr>
        <p:grpSpPr>
          <a:xfrm>
            <a:off x="849016" y="2903255"/>
            <a:ext cx="356655" cy="335425"/>
            <a:chOff x="849016" y="2903255"/>
            <a:chExt cx="356655" cy="335425"/>
          </a:xfrm>
        </p:grpSpPr>
        <p:sp>
          <p:nvSpPr>
            <p:cNvPr id="13795" name="Google Shape;13795;p83"/>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83"/>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83"/>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83"/>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83"/>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83"/>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83"/>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83"/>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83"/>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83"/>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83"/>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6" name="Google Shape;13806;p83"/>
          <p:cNvGrpSpPr/>
          <p:nvPr/>
        </p:nvGrpSpPr>
        <p:grpSpPr>
          <a:xfrm>
            <a:off x="4210933" y="2926777"/>
            <a:ext cx="280072" cy="275520"/>
            <a:chOff x="4210933" y="2926777"/>
            <a:chExt cx="280072" cy="275520"/>
          </a:xfrm>
        </p:grpSpPr>
        <p:sp>
          <p:nvSpPr>
            <p:cNvPr id="13807" name="Google Shape;13807;p83"/>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83"/>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83"/>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83"/>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83"/>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83"/>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83"/>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83"/>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83"/>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83"/>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83"/>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83"/>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83"/>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0" name="Google Shape;13820;p83"/>
          <p:cNvGrpSpPr/>
          <p:nvPr/>
        </p:nvGrpSpPr>
        <p:grpSpPr>
          <a:xfrm>
            <a:off x="4667216" y="2915382"/>
            <a:ext cx="320273" cy="318395"/>
            <a:chOff x="4667216" y="2915382"/>
            <a:chExt cx="320273" cy="318395"/>
          </a:xfrm>
        </p:grpSpPr>
        <p:sp>
          <p:nvSpPr>
            <p:cNvPr id="13821" name="Google Shape;13821;p83"/>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83"/>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83"/>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83"/>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5" name="Google Shape;13825;p83"/>
          <p:cNvGrpSpPr/>
          <p:nvPr/>
        </p:nvGrpSpPr>
        <p:grpSpPr>
          <a:xfrm>
            <a:off x="5170480" y="2934639"/>
            <a:ext cx="261929" cy="280550"/>
            <a:chOff x="5170480" y="2934639"/>
            <a:chExt cx="261929" cy="280550"/>
          </a:xfrm>
        </p:grpSpPr>
        <p:sp>
          <p:nvSpPr>
            <p:cNvPr id="13826" name="Google Shape;13826;p83"/>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83"/>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83"/>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83"/>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83"/>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83"/>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83"/>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3" name="Google Shape;13833;p83"/>
          <p:cNvGrpSpPr/>
          <p:nvPr/>
        </p:nvGrpSpPr>
        <p:grpSpPr>
          <a:xfrm>
            <a:off x="6069423" y="2891892"/>
            <a:ext cx="362321" cy="364231"/>
            <a:chOff x="6069423" y="2891892"/>
            <a:chExt cx="362321" cy="364231"/>
          </a:xfrm>
        </p:grpSpPr>
        <p:sp>
          <p:nvSpPr>
            <p:cNvPr id="13834" name="Google Shape;13834;p83"/>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83"/>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83"/>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83"/>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83"/>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83"/>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0" name="Google Shape;13840;p83"/>
          <p:cNvGrpSpPr/>
          <p:nvPr/>
        </p:nvGrpSpPr>
        <p:grpSpPr>
          <a:xfrm>
            <a:off x="6571955" y="2919170"/>
            <a:ext cx="308878" cy="311170"/>
            <a:chOff x="6571955" y="2919170"/>
            <a:chExt cx="308878" cy="311170"/>
          </a:xfrm>
        </p:grpSpPr>
        <p:sp>
          <p:nvSpPr>
            <p:cNvPr id="13841" name="Google Shape;13841;p83"/>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83"/>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83"/>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83"/>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83"/>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83"/>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83"/>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83"/>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83"/>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83"/>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1" name="Google Shape;13851;p83"/>
          <p:cNvGrpSpPr/>
          <p:nvPr/>
        </p:nvGrpSpPr>
        <p:grpSpPr>
          <a:xfrm>
            <a:off x="7500054" y="2934735"/>
            <a:ext cx="350576" cy="280454"/>
            <a:chOff x="7500054" y="2934735"/>
            <a:chExt cx="350576" cy="280454"/>
          </a:xfrm>
        </p:grpSpPr>
        <p:sp>
          <p:nvSpPr>
            <p:cNvPr id="13852" name="Google Shape;13852;p83"/>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83"/>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83"/>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83"/>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83"/>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83"/>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83"/>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83"/>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0" name="Google Shape;13860;p83"/>
          <p:cNvGrpSpPr/>
          <p:nvPr/>
        </p:nvGrpSpPr>
        <p:grpSpPr>
          <a:xfrm>
            <a:off x="7024430" y="2874662"/>
            <a:ext cx="332012" cy="355454"/>
            <a:chOff x="7055134" y="2919170"/>
            <a:chExt cx="290321" cy="310820"/>
          </a:xfrm>
        </p:grpSpPr>
        <p:sp>
          <p:nvSpPr>
            <p:cNvPr id="13861" name="Google Shape;13861;p83"/>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83"/>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83"/>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83"/>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83"/>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83"/>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83"/>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83"/>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83"/>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83"/>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83"/>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83"/>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83"/>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83"/>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5" name="Google Shape;13875;p83"/>
          <p:cNvGrpSpPr/>
          <p:nvPr/>
        </p:nvGrpSpPr>
        <p:grpSpPr>
          <a:xfrm>
            <a:off x="7985143" y="2900613"/>
            <a:ext cx="330109" cy="347552"/>
            <a:chOff x="7985143" y="2900613"/>
            <a:chExt cx="330109" cy="347552"/>
          </a:xfrm>
        </p:grpSpPr>
        <p:sp>
          <p:nvSpPr>
            <p:cNvPr id="13876" name="Google Shape;13876;p83"/>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83"/>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83"/>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83"/>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83"/>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83"/>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83"/>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83"/>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4" name="Google Shape;13884;p83"/>
          <p:cNvGrpSpPr/>
          <p:nvPr/>
        </p:nvGrpSpPr>
        <p:grpSpPr>
          <a:xfrm>
            <a:off x="7990840" y="2435226"/>
            <a:ext cx="354363" cy="353631"/>
            <a:chOff x="7990840" y="2435226"/>
            <a:chExt cx="354363" cy="353631"/>
          </a:xfrm>
        </p:grpSpPr>
        <p:sp>
          <p:nvSpPr>
            <p:cNvPr id="13885" name="Google Shape;13885;p83"/>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83"/>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83"/>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8" name="Google Shape;13888;p83"/>
          <p:cNvGrpSpPr/>
          <p:nvPr/>
        </p:nvGrpSpPr>
        <p:grpSpPr>
          <a:xfrm>
            <a:off x="1817317" y="2480330"/>
            <a:ext cx="350958" cy="263043"/>
            <a:chOff x="1817317" y="2480330"/>
            <a:chExt cx="350958" cy="263043"/>
          </a:xfrm>
        </p:grpSpPr>
        <p:sp>
          <p:nvSpPr>
            <p:cNvPr id="13889" name="Google Shape;13889;p83"/>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83"/>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83"/>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83"/>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83"/>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4" name="Google Shape;13894;p83"/>
          <p:cNvGrpSpPr/>
          <p:nvPr/>
        </p:nvGrpSpPr>
        <p:grpSpPr>
          <a:xfrm>
            <a:off x="1341727" y="2483349"/>
            <a:ext cx="419913" cy="308109"/>
            <a:chOff x="1341727" y="2483349"/>
            <a:chExt cx="419913" cy="308109"/>
          </a:xfrm>
        </p:grpSpPr>
        <p:sp>
          <p:nvSpPr>
            <p:cNvPr id="13895" name="Google Shape;13895;p83"/>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83"/>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83"/>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8" name="Google Shape;13898;p83"/>
          <p:cNvGrpSpPr/>
          <p:nvPr/>
        </p:nvGrpSpPr>
        <p:grpSpPr>
          <a:xfrm>
            <a:off x="854332" y="2447736"/>
            <a:ext cx="376358" cy="330109"/>
            <a:chOff x="854332" y="2447736"/>
            <a:chExt cx="376358" cy="330109"/>
          </a:xfrm>
        </p:grpSpPr>
        <p:sp>
          <p:nvSpPr>
            <p:cNvPr id="13899" name="Google Shape;13899;p83"/>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83"/>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83"/>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83"/>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83"/>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83"/>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83"/>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83"/>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7" name="Google Shape;13907;p83"/>
          <p:cNvGrpSpPr/>
          <p:nvPr/>
        </p:nvGrpSpPr>
        <p:grpSpPr>
          <a:xfrm>
            <a:off x="4206763" y="2450951"/>
            <a:ext cx="322151" cy="322374"/>
            <a:chOff x="4206763" y="2450951"/>
            <a:chExt cx="322151" cy="322374"/>
          </a:xfrm>
        </p:grpSpPr>
        <p:sp>
          <p:nvSpPr>
            <p:cNvPr id="13908" name="Google Shape;13908;p83"/>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83"/>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0" name="Google Shape;13910;p83"/>
          <p:cNvGrpSpPr/>
          <p:nvPr/>
        </p:nvGrpSpPr>
        <p:grpSpPr>
          <a:xfrm>
            <a:off x="7528096" y="2450059"/>
            <a:ext cx="327976" cy="324316"/>
            <a:chOff x="7528096" y="2450059"/>
            <a:chExt cx="327976" cy="324316"/>
          </a:xfrm>
        </p:grpSpPr>
        <p:sp>
          <p:nvSpPr>
            <p:cNvPr id="13911" name="Google Shape;13911;p83"/>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83"/>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83"/>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83"/>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83"/>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6" name="Google Shape;13916;p83"/>
          <p:cNvGrpSpPr/>
          <p:nvPr/>
        </p:nvGrpSpPr>
        <p:grpSpPr>
          <a:xfrm>
            <a:off x="7077129" y="2512542"/>
            <a:ext cx="282364" cy="198619"/>
            <a:chOff x="7077129" y="2512542"/>
            <a:chExt cx="282364" cy="198619"/>
          </a:xfrm>
        </p:grpSpPr>
        <p:sp>
          <p:nvSpPr>
            <p:cNvPr id="13917" name="Google Shape;13917;p83"/>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83"/>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83"/>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83"/>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83"/>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83"/>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3" name="Google Shape;13923;p83"/>
          <p:cNvGrpSpPr/>
          <p:nvPr/>
        </p:nvGrpSpPr>
        <p:grpSpPr>
          <a:xfrm>
            <a:off x="3725461" y="2444712"/>
            <a:ext cx="334279" cy="334661"/>
            <a:chOff x="3725461" y="2444712"/>
            <a:chExt cx="334279" cy="334661"/>
          </a:xfrm>
        </p:grpSpPr>
        <p:sp>
          <p:nvSpPr>
            <p:cNvPr id="13924" name="Google Shape;13924;p83"/>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83"/>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83"/>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83"/>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83"/>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83"/>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83"/>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1" name="Google Shape;13931;p83"/>
          <p:cNvGrpSpPr/>
          <p:nvPr/>
        </p:nvGrpSpPr>
        <p:grpSpPr>
          <a:xfrm>
            <a:off x="6577238" y="2457221"/>
            <a:ext cx="332019" cy="310788"/>
            <a:chOff x="6577238" y="2457221"/>
            <a:chExt cx="332019" cy="310788"/>
          </a:xfrm>
        </p:grpSpPr>
        <p:sp>
          <p:nvSpPr>
            <p:cNvPr id="13932" name="Google Shape;13932;p83"/>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83"/>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83"/>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83"/>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83"/>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83"/>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8" name="Google Shape;13938;p83"/>
          <p:cNvGrpSpPr/>
          <p:nvPr/>
        </p:nvGrpSpPr>
        <p:grpSpPr>
          <a:xfrm>
            <a:off x="2818561" y="2439778"/>
            <a:ext cx="247892" cy="346024"/>
            <a:chOff x="2818561" y="2439778"/>
            <a:chExt cx="247892" cy="346024"/>
          </a:xfrm>
        </p:grpSpPr>
        <p:sp>
          <p:nvSpPr>
            <p:cNvPr id="13939" name="Google Shape;13939;p83"/>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83"/>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83"/>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83"/>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83"/>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83"/>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83"/>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83"/>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83"/>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83"/>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83"/>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83"/>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1" name="Google Shape;13951;p83"/>
          <p:cNvGrpSpPr/>
          <p:nvPr/>
        </p:nvGrpSpPr>
        <p:grpSpPr>
          <a:xfrm>
            <a:off x="3207778" y="2474632"/>
            <a:ext cx="419933" cy="275170"/>
            <a:chOff x="3207778" y="2474632"/>
            <a:chExt cx="419933" cy="275170"/>
          </a:xfrm>
        </p:grpSpPr>
        <p:sp>
          <p:nvSpPr>
            <p:cNvPr id="13952" name="Google Shape;13952;p83"/>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83"/>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83"/>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83"/>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83"/>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83"/>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83"/>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83"/>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83"/>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83"/>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83"/>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83"/>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83"/>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83"/>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6" name="Google Shape;13966;p83"/>
          <p:cNvGrpSpPr/>
          <p:nvPr/>
        </p:nvGrpSpPr>
        <p:grpSpPr>
          <a:xfrm>
            <a:off x="6099375" y="2456075"/>
            <a:ext cx="337684" cy="314194"/>
            <a:chOff x="6099375" y="2456075"/>
            <a:chExt cx="337684" cy="314194"/>
          </a:xfrm>
        </p:grpSpPr>
        <p:sp>
          <p:nvSpPr>
            <p:cNvPr id="13967" name="Google Shape;13967;p83"/>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83"/>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9" name="Google Shape;13969;p83"/>
          <p:cNvGrpSpPr/>
          <p:nvPr/>
        </p:nvGrpSpPr>
        <p:grpSpPr>
          <a:xfrm>
            <a:off x="2312623" y="2468584"/>
            <a:ext cx="312698" cy="286534"/>
            <a:chOff x="2312623" y="2468584"/>
            <a:chExt cx="312698" cy="286534"/>
          </a:xfrm>
        </p:grpSpPr>
        <p:sp>
          <p:nvSpPr>
            <p:cNvPr id="13970" name="Google Shape;13970;p83"/>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83"/>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83"/>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3" name="Google Shape;13973;p83"/>
          <p:cNvGrpSpPr/>
          <p:nvPr/>
        </p:nvGrpSpPr>
        <p:grpSpPr>
          <a:xfrm>
            <a:off x="5618805" y="2440924"/>
            <a:ext cx="345292" cy="342618"/>
            <a:chOff x="5618805" y="2440924"/>
            <a:chExt cx="345292" cy="342618"/>
          </a:xfrm>
        </p:grpSpPr>
        <p:sp>
          <p:nvSpPr>
            <p:cNvPr id="13974" name="Google Shape;13974;p83"/>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83"/>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83"/>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83"/>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83"/>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9" name="Google Shape;13979;p83"/>
          <p:cNvGrpSpPr/>
          <p:nvPr/>
        </p:nvGrpSpPr>
        <p:grpSpPr>
          <a:xfrm>
            <a:off x="4653179" y="2446590"/>
            <a:ext cx="377886" cy="331255"/>
            <a:chOff x="4653179" y="2446590"/>
            <a:chExt cx="377886" cy="331255"/>
          </a:xfrm>
        </p:grpSpPr>
        <p:sp>
          <p:nvSpPr>
            <p:cNvPr id="13980" name="Google Shape;13980;p83"/>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83"/>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83"/>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83"/>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4" name="Google Shape;13984;p83"/>
          <p:cNvGrpSpPr/>
          <p:nvPr/>
        </p:nvGrpSpPr>
        <p:grpSpPr>
          <a:xfrm>
            <a:off x="5184517" y="2459481"/>
            <a:ext cx="252062" cy="305122"/>
            <a:chOff x="5184517" y="2459481"/>
            <a:chExt cx="252062" cy="305122"/>
          </a:xfrm>
        </p:grpSpPr>
        <p:sp>
          <p:nvSpPr>
            <p:cNvPr id="13985" name="Google Shape;13985;p83"/>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83"/>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83"/>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83"/>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83"/>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83"/>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91" name="Google Shape;13991;p83"/>
          <p:cNvSpPr/>
          <p:nvPr/>
        </p:nvSpPr>
        <p:spPr>
          <a:xfrm>
            <a:off x="1801020" y="19706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92" name="Google Shape;13992;p83"/>
          <p:cNvGrpSpPr/>
          <p:nvPr/>
        </p:nvGrpSpPr>
        <p:grpSpPr>
          <a:xfrm>
            <a:off x="6155459" y="1969108"/>
            <a:ext cx="249770" cy="363849"/>
            <a:chOff x="6155459" y="1969108"/>
            <a:chExt cx="249770" cy="363849"/>
          </a:xfrm>
        </p:grpSpPr>
        <p:sp>
          <p:nvSpPr>
            <p:cNvPr id="13993" name="Google Shape;13993;p83"/>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83"/>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83"/>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83"/>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83"/>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83"/>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83"/>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83"/>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83"/>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2" name="Google Shape;14002;p83"/>
          <p:cNvGrpSpPr/>
          <p:nvPr/>
        </p:nvGrpSpPr>
        <p:grpSpPr>
          <a:xfrm>
            <a:off x="2280029" y="1970604"/>
            <a:ext cx="353631" cy="354395"/>
            <a:chOff x="2280029" y="1970604"/>
            <a:chExt cx="353631" cy="354395"/>
          </a:xfrm>
        </p:grpSpPr>
        <p:sp>
          <p:nvSpPr>
            <p:cNvPr id="14003" name="Google Shape;14003;p83"/>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83"/>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83"/>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83"/>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7" name="Google Shape;14007;p83"/>
          <p:cNvGrpSpPr/>
          <p:nvPr/>
        </p:nvGrpSpPr>
        <p:grpSpPr>
          <a:xfrm>
            <a:off x="8065100" y="2000174"/>
            <a:ext cx="255086" cy="301685"/>
            <a:chOff x="8065100" y="2000174"/>
            <a:chExt cx="255086" cy="301685"/>
          </a:xfrm>
        </p:grpSpPr>
        <p:sp>
          <p:nvSpPr>
            <p:cNvPr id="14008" name="Google Shape;14008;p83"/>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83"/>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83"/>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83"/>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2" name="Google Shape;14012;p83"/>
          <p:cNvGrpSpPr/>
          <p:nvPr/>
        </p:nvGrpSpPr>
        <p:grpSpPr>
          <a:xfrm>
            <a:off x="6633705" y="1969108"/>
            <a:ext cx="249420" cy="363849"/>
            <a:chOff x="6633705" y="1969108"/>
            <a:chExt cx="249420" cy="363849"/>
          </a:xfrm>
        </p:grpSpPr>
        <p:sp>
          <p:nvSpPr>
            <p:cNvPr id="14013" name="Google Shape;14013;p83"/>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83"/>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83"/>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83"/>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83"/>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83"/>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83"/>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83"/>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1" name="Google Shape;14021;p83"/>
          <p:cNvGrpSpPr/>
          <p:nvPr/>
        </p:nvGrpSpPr>
        <p:grpSpPr>
          <a:xfrm>
            <a:off x="5211031" y="1969108"/>
            <a:ext cx="226661" cy="363467"/>
            <a:chOff x="5211031" y="1969108"/>
            <a:chExt cx="226661" cy="363467"/>
          </a:xfrm>
        </p:grpSpPr>
        <p:sp>
          <p:nvSpPr>
            <p:cNvPr id="14022" name="Google Shape;14022;p83"/>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83"/>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4" name="Google Shape;14024;p83"/>
          <p:cNvGrpSpPr/>
          <p:nvPr/>
        </p:nvGrpSpPr>
        <p:grpSpPr>
          <a:xfrm>
            <a:off x="3712952" y="1970604"/>
            <a:ext cx="354363" cy="354395"/>
            <a:chOff x="3712952" y="1970604"/>
            <a:chExt cx="354363" cy="354395"/>
          </a:xfrm>
        </p:grpSpPr>
        <p:sp>
          <p:nvSpPr>
            <p:cNvPr id="14025" name="Google Shape;14025;p83"/>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83"/>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83"/>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83"/>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83"/>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83"/>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83"/>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83"/>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83"/>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4" name="Google Shape;14034;p83"/>
          <p:cNvGrpSpPr/>
          <p:nvPr/>
        </p:nvGrpSpPr>
        <p:grpSpPr>
          <a:xfrm>
            <a:off x="3235438" y="1970604"/>
            <a:ext cx="354363" cy="354745"/>
            <a:chOff x="3235438" y="1970604"/>
            <a:chExt cx="354363" cy="354745"/>
          </a:xfrm>
        </p:grpSpPr>
        <p:sp>
          <p:nvSpPr>
            <p:cNvPr id="14035" name="Google Shape;14035;p83"/>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83"/>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83"/>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83"/>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83"/>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83"/>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83"/>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83"/>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83"/>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83"/>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83"/>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83"/>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83"/>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8" name="Google Shape;14048;p83"/>
          <p:cNvGrpSpPr/>
          <p:nvPr/>
        </p:nvGrpSpPr>
        <p:grpSpPr>
          <a:xfrm>
            <a:off x="1329585" y="1989925"/>
            <a:ext cx="341472" cy="335074"/>
            <a:chOff x="1329585" y="1989925"/>
            <a:chExt cx="341472" cy="335074"/>
          </a:xfrm>
        </p:grpSpPr>
        <p:sp>
          <p:nvSpPr>
            <p:cNvPr id="14049" name="Google Shape;14049;p83"/>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83"/>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83"/>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2" name="Google Shape;14052;p83"/>
          <p:cNvGrpSpPr/>
          <p:nvPr/>
        </p:nvGrpSpPr>
        <p:grpSpPr>
          <a:xfrm>
            <a:off x="5591871" y="1989906"/>
            <a:ext cx="416649" cy="325597"/>
            <a:chOff x="5626763" y="2013829"/>
            <a:chExt cx="351722" cy="274788"/>
          </a:xfrm>
        </p:grpSpPr>
        <p:sp>
          <p:nvSpPr>
            <p:cNvPr id="14053" name="Google Shape;14053;p83"/>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83"/>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83"/>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83"/>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83"/>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83"/>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83"/>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83"/>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83"/>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83"/>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3" name="Google Shape;14063;p83"/>
          <p:cNvGrpSpPr/>
          <p:nvPr/>
        </p:nvGrpSpPr>
        <p:grpSpPr>
          <a:xfrm>
            <a:off x="7576605" y="1983877"/>
            <a:ext cx="276698" cy="333133"/>
            <a:chOff x="7576605" y="1983877"/>
            <a:chExt cx="276698" cy="333133"/>
          </a:xfrm>
        </p:grpSpPr>
        <p:sp>
          <p:nvSpPr>
            <p:cNvPr id="14064" name="Google Shape;14064;p83"/>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83"/>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6" name="Google Shape;14066;p83"/>
          <p:cNvGrpSpPr/>
          <p:nvPr/>
        </p:nvGrpSpPr>
        <p:grpSpPr>
          <a:xfrm>
            <a:off x="853568" y="1975538"/>
            <a:ext cx="337334" cy="353599"/>
            <a:chOff x="853568" y="1975538"/>
            <a:chExt cx="337334" cy="353599"/>
          </a:xfrm>
        </p:grpSpPr>
        <p:sp>
          <p:nvSpPr>
            <p:cNvPr id="14067" name="Google Shape;14067;p83"/>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83"/>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83"/>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83"/>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1" name="Google Shape;14071;p83"/>
          <p:cNvGrpSpPr/>
          <p:nvPr/>
        </p:nvGrpSpPr>
        <p:grpSpPr>
          <a:xfrm>
            <a:off x="2770052" y="2009628"/>
            <a:ext cx="327085" cy="277080"/>
            <a:chOff x="2770052" y="2009628"/>
            <a:chExt cx="327085" cy="277080"/>
          </a:xfrm>
        </p:grpSpPr>
        <p:sp>
          <p:nvSpPr>
            <p:cNvPr id="14072" name="Google Shape;14072;p83"/>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83"/>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74" name="Google Shape;14074;p83"/>
          <p:cNvSpPr/>
          <p:nvPr/>
        </p:nvSpPr>
        <p:spPr>
          <a:xfrm>
            <a:off x="7060068" y="19891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75" name="Google Shape;14075;p83"/>
          <p:cNvGrpSpPr/>
          <p:nvPr/>
        </p:nvGrpSpPr>
        <p:grpSpPr>
          <a:xfrm>
            <a:off x="4195399" y="1970604"/>
            <a:ext cx="344878" cy="343573"/>
            <a:chOff x="4195399" y="1970604"/>
            <a:chExt cx="344878" cy="343573"/>
          </a:xfrm>
        </p:grpSpPr>
        <p:sp>
          <p:nvSpPr>
            <p:cNvPr id="14076" name="Google Shape;14076;p83"/>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83"/>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83"/>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83"/>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0" name="Google Shape;14080;p83"/>
          <p:cNvGrpSpPr/>
          <p:nvPr/>
        </p:nvGrpSpPr>
        <p:grpSpPr>
          <a:xfrm>
            <a:off x="4674791" y="1977447"/>
            <a:ext cx="344528" cy="344114"/>
            <a:chOff x="4674791" y="1977447"/>
            <a:chExt cx="344528" cy="344114"/>
          </a:xfrm>
        </p:grpSpPr>
        <p:sp>
          <p:nvSpPr>
            <p:cNvPr id="14081" name="Google Shape;14081;p83"/>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83"/>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83"/>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83"/>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83"/>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83"/>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83"/>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83"/>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83"/>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83"/>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83"/>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83"/>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83"/>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83"/>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83"/>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83"/>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83"/>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83"/>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83"/>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83"/>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83"/>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83"/>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83"/>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83"/>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83"/>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83"/>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7" name="Google Shape;14107;p83"/>
          <p:cNvGrpSpPr/>
          <p:nvPr/>
        </p:nvGrpSpPr>
        <p:grpSpPr>
          <a:xfrm>
            <a:off x="6083810" y="1547297"/>
            <a:ext cx="382819" cy="310788"/>
            <a:chOff x="6083810" y="1547297"/>
            <a:chExt cx="382819" cy="310788"/>
          </a:xfrm>
        </p:grpSpPr>
        <p:sp>
          <p:nvSpPr>
            <p:cNvPr id="14108" name="Google Shape;14108;p83"/>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83"/>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83"/>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83"/>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83"/>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83"/>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83"/>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83"/>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83"/>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83"/>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83"/>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83"/>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83"/>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83"/>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83"/>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83"/>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83"/>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83"/>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6" name="Google Shape;14126;p83"/>
          <p:cNvGrpSpPr/>
          <p:nvPr/>
        </p:nvGrpSpPr>
        <p:grpSpPr>
          <a:xfrm>
            <a:off x="6558300" y="1538193"/>
            <a:ext cx="382788" cy="328613"/>
            <a:chOff x="6558300" y="1538193"/>
            <a:chExt cx="382788" cy="328613"/>
          </a:xfrm>
        </p:grpSpPr>
        <p:sp>
          <p:nvSpPr>
            <p:cNvPr id="14127" name="Google Shape;14127;p83"/>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83"/>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9" name="Google Shape;14129;p83"/>
          <p:cNvGrpSpPr/>
          <p:nvPr/>
        </p:nvGrpSpPr>
        <p:grpSpPr>
          <a:xfrm>
            <a:off x="5194002" y="1511297"/>
            <a:ext cx="259605" cy="346024"/>
            <a:chOff x="5194002" y="1511297"/>
            <a:chExt cx="259605" cy="346024"/>
          </a:xfrm>
        </p:grpSpPr>
        <p:sp>
          <p:nvSpPr>
            <p:cNvPr id="14130" name="Google Shape;14130;p83"/>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83"/>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83"/>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83"/>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4" name="Google Shape;14134;p83"/>
          <p:cNvGrpSpPr/>
          <p:nvPr/>
        </p:nvGrpSpPr>
        <p:grpSpPr>
          <a:xfrm>
            <a:off x="1394741" y="1512061"/>
            <a:ext cx="252444" cy="351722"/>
            <a:chOff x="1394741" y="1512061"/>
            <a:chExt cx="252444" cy="351722"/>
          </a:xfrm>
        </p:grpSpPr>
        <p:sp>
          <p:nvSpPr>
            <p:cNvPr id="14135" name="Google Shape;14135;p83"/>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83"/>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83"/>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83"/>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83"/>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83"/>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83"/>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83"/>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83"/>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83"/>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83"/>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83"/>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83"/>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83"/>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83"/>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83"/>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83"/>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2" name="Google Shape;14152;p83"/>
          <p:cNvGrpSpPr/>
          <p:nvPr/>
        </p:nvGrpSpPr>
        <p:grpSpPr>
          <a:xfrm>
            <a:off x="855096" y="1504485"/>
            <a:ext cx="380910" cy="339594"/>
            <a:chOff x="855096" y="1504485"/>
            <a:chExt cx="380910" cy="339594"/>
          </a:xfrm>
        </p:grpSpPr>
        <p:sp>
          <p:nvSpPr>
            <p:cNvPr id="14153" name="Google Shape;14153;p83"/>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83"/>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83"/>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83"/>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83"/>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8" name="Google Shape;14158;p83"/>
          <p:cNvGrpSpPr/>
          <p:nvPr/>
        </p:nvGrpSpPr>
        <p:grpSpPr>
          <a:xfrm>
            <a:off x="1819576" y="1511679"/>
            <a:ext cx="352103" cy="352103"/>
            <a:chOff x="1819576" y="1511679"/>
            <a:chExt cx="352103" cy="352103"/>
          </a:xfrm>
        </p:grpSpPr>
        <p:sp>
          <p:nvSpPr>
            <p:cNvPr id="14159" name="Google Shape;14159;p83"/>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83"/>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83"/>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83"/>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3" name="Google Shape;14163;p83"/>
          <p:cNvGrpSpPr/>
          <p:nvPr/>
        </p:nvGrpSpPr>
        <p:grpSpPr>
          <a:xfrm>
            <a:off x="5621097" y="1500761"/>
            <a:ext cx="371424" cy="355446"/>
            <a:chOff x="5621097" y="1500761"/>
            <a:chExt cx="371424" cy="355446"/>
          </a:xfrm>
        </p:grpSpPr>
        <p:sp>
          <p:nvSpPr>
            <p:cNvPr id="14164" name="Google Shape;14164;p83"/>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83"/>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6" name="Google Shape;14166;p83"/>
          <p:cNvGrpSpPr/>
          <p:nvPr/>
        </p:nvGrpSpPr>
        <p:grpSpPr>
          <a:xfrm>
            <a:off x="4670239" y="1541599"/>
            <a:ext cx="359679" cy="321833"/>
            <a:chOff x="4670239" y="1541599"/>
            <a:chExt cx="359679" cy="321833"/>
          </a:xfrm>
        </p:grpSpPr>
        <p:sp>
          <p:nvSpPr>
            <p:cNvPr id="14167" name="Google Shape;14167;p83"/>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83"/>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83"/>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83"/>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83"/>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2" name="Google Shape;14172;p83"/>
          <p:cNvGrpSpPr/>
          <p:nvPr/>
        </p:nvGrpSpPr>
        <p:grpSpPr>
          <a:xfrm>
            <a:off x="4212429" y="1502385"/>
            <a:ext cx="321037" cy="353822"/>
            <a:chOff x="4212429" y="1502385"/>
            <a:chExt cx="321037" cy="353822"/>
          </a:xfrm>
        </p:grpSpPr>
        <p:sp>
          <p:nvSpPr>
            <p:cNvPr id="14173" name="Google Shape;14173;p83"/>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83"/>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83"/>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83"/>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7" name="Google Shape;14177;p83"/>
          <p:cNvGrpSpPr/>
          <p:nvPr/>
        </p:nvGrpSpPr>
        <p:grpSpPr>
          <a:xfrm>
            <a:off x="2302788" y="1505981"/>
            <a:ext cx="336188" cy="335425"/>
            <a:chOff x="2302788" y="1505981"/>
            <a:chExt cx="336188" cy="335425"/>
          </a:xfrm>
        </p:grpSpPr>
        <p:sp>
          <p:nvSpPr>
            <p:cNvPr id="14178" name="Google Shape;14178;p83"/>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83"/>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83"/>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83"/>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83"/>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83"/>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83"/>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83"/>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83"/>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83"/>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83"/>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83"/>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83"/>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83"/>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83"/>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83"/>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83"/>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5" name="Google Shape;14195;p83"/>
          <p:cNvGrpSpPr/>
          <p:nvPr/>
        </p:nvGrpSpPr>
        <p:grpSpPr>
          <a:xfrm>
            <a:off x="2780301" y="1521896"/>
            <a:ext cx="333133" cy="321037"/>
            <a:chOff x="2780301" y="1521896"/>
            <a:chExt cx="333133" cy="321037"/>
          </a:xfrm>
        </p:grpSpPr>
        <p:sp>
          <p:nvSpPr>
            <p:cNvPr id="14196" name="Google Shape;14196;p83"/>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83"/>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83"/>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83"/>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83"/>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83"/>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83"/>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83"/>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83"/>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83"/>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83"/>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83"/>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83"/>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83"/>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83"/>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83"/>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83"/>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83"/>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83"/>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83"/>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16" name="Google Shape;14216;p83"/>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83"/>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83"/>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19" name="Google Shape;14219;p83"/>
          <p:cNvGrpSpPr/>
          <p:nvPr/>
        </p:nvGrpSpPr>
        <p:grpSpPr>
          <a:xfrm>
            <a:off x="3316159" y="1515085"/>
            <a:ext cx="211892" cy="339594"/>
            <a:chOff x="3316159" y="1515085"/>
            <a:chExt cx="211892" cy="339594"/>
          </a:xfrm>
        </p:grpSpPr>
        <p:sp>
          <p:nvSpPr>
            <p:cNvPr id="14220" name="Google Shape;14220;p83"/>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83"/>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83"/>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83"/>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83"/>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83"/>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6" name="Google Shape;14226;p83"/>
          <p:cNvGrpSpPr/>
          <p:nvPr/>
        </p:nvGrpSpPr>
        <p:grpSpPr>
          <a:xfrm>
            <a:off x="3716358" y="1544655"/>
            <a:ext cx="361971" cy="314958"/>
            <a:chOff x="3716358" y="1544655"/>
            <a:chExt cx="361971" cy="314958"/>
          </a:xfrm>
        </p:grpSpPr>
        <p:sp>
          <p:nvSpPr>
            <p:cNvPr id="14227" name="Google Shape;14227;p83"/>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83"/>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83"/>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83"/>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83"/>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32" name="Google Shape;14232;p83"/>
            <p:cNvGrpSpPr/>
            <p:nvPr/>
          </p:nvGrpSpPr>
          <p:grpSpPr>
            <a:xfrm>
              <a:off x="3716358" y="1544655"/>
              <a:ext cx="361971" cy="314958"/>
              <a:chOff x="3716358" y="1544655"/>
              <a:chExt cx="361971" cy="314958"/>
            </a:xfrm>
          </p:grpSpPr>
          <p:sp>
            <p:nvSpPr>
              <p:cNvPr id="14233" name="Google Shape;14233;p83"/>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83"/>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83"/>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83"/>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83"/>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38" name="Google Shape;14238;p83"/>
          <p:cNvGrpSpPr/>
          <p:nvPr/>
        </p:nvGrpSpPr>
        <p:grpSpPr>
          <a:xfrm>
            <a:off x="7011924" y="1557552"/>
            <a:ext cx="499533" cy="305136"/>
            <a:chOff x="7009649" y="1541981"/>
            <a:chExt cx="524940" cy="320655"/>
          </a:xfrm>
        </p:grpSpPr>
        <p:sp>
          <p:nvSpPr>
            <p:cNvPr id="14239" name="Google Shape;14239;p83"/>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83"/>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83"/>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83"/>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83"/>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83"/>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83"/>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83"/>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7" name="Google Shape;14247;p83"/>
          <p:cNvGrpSpPr/>
          <p:nvPr/>
        </p:nvGrpSpPr>
        <p:grpSpPr>
          <a:xfrm>
            <a:off x="8034034" y="1518109"/>
            <a:ext cx="282746" cy="340358"/>
            <a:chOff x="8034034" y="1518109"/>
            <a:chExt cx="282746" cy="340358"/>
          </a:xfrm>
        </p:grpSpPr>
        <p:sp>
          <p:nvSpPr>
            <p:cNvPr id="14248" name="Google Shape;14248;p83"/>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83"/>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83"/>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83"/>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2" name="Google Shape;14252;p83"/>
          <p:cNvGrpSpPr/>
          <p:nvPr/>
        </p:nvGrpSpPr>
        <p:grpSpPr>
          <a:xfrm>
            <a:off x="7582302" y="1499934"/>
            <a:ext cx="369133" cy="360411"/>
            <a:chOff x="7582302" y="1499934"/>
            <a:chExt cx="369133" cy="360411"/>
          </a:xfrm>
        </p:grpSpPr>
        <p:sp>
          <p:nvSpPr>
            <p:cNvPr id="14253" name="Google Shape;14253;p83"/>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83"/>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83"/>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83"/>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83"/>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77" name="Shape 877"/>
        <p:cNvGrpSpPr/>
        <p:nvPr/>
      </p:nvGrpSpPr>
      <p:grpSpPr>
        <a:xfrm>
          <a:off x="0" y="0"/>
          <a:ext cx="0" cy="0"/>
          <a:chOff x="0" y="0"/>
          <a:chExt cx="0" cy="0"/>
        </a:xfrm>
      </p:grpSpPr>
      <p:sp>
        <p:nvSpPr>
          <p:cNvPr id="878" name="Google Shape;878;p39"/>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Saira"/>
                <a:ea typeface="Saira"/>
                <a:cs typeface="Saira"/>
                <a:sym typeface="Saira"/>
              </a:rPr>
              <a:t>BACKGROUND</a:t>
            </a:r>
            <a:endParaRPr>
              <a:solidFill>
                <a:schemeClr val="accent1"/>
              </a:solidFill>
              <a:latin typeface="Saira"/>
              <a:ea typeface="Saira"/>
              <a:cs typeface="Saira"/>
              <a:sym typeface="Saira"/>
            </a:endParaRPr>
          </a:p>
        </p:txBody>
      </p:sp>
      <p:sp>
        <p:nvSpPr>
          <p:cNvPr id="879" name="Google Shape;879;p39"/>
          <p:cNvSpPr txBox="1"/>
          <p:nvPr>
            <p:ph idx="1" type="subTitle"/>
          </p:nvPr>
        </p:nvSpPr>
        <p:spPr>
          <a:xfrm>
            <a:off x="1298175" y="1730625"/>
            <a:ext cx="1431000" cy="32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a:t>
            </a:r>
            <a:endParaRPr/>
          </a:p>
        </p:txBody>
      </p:sp>
      <p:sp>
        <p:nvSpPr>
          <p:cNvPr id="880" name="Google Shape;880;p39"/>
          <p:cNvSpPr txBox="1"/>
          <p:nvPr>
            <p:ph idx="2" type="subTitle"/>
          </p:nvPr>
        </p:nvSpPr>
        <p:spPr>
          <a:xfrm>
            <a:off x="817825" y="2069213"/>
            <a:ext cx="2028300" cy="564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 is the closest planet to the Sun</a:t>
            </a:r>
            <a:endParaRPr/>
          </a:p>
        </p:txBody>
      </p:sp>
      <p:sp>
        <p:nvSpPr>
          <p:cNvPr id="881" name="Google Shape;881;p39"/>
          <p:cNvSpPr txBox="1"/>
          <p:nvPr>
            <p:ph idx="3" type="subTitle"/>
          </p:nvPr>
        </p:nvSpPr>
        <p:spPr>
          <a:xfrm>
            <a:off x="1298075" y="3202275"/>
            <a:ext cx="1431000" cy="32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Jupiter</a:t>
            </a:r>
            <a:endParaRPr/>
          </a:p>
        </p:txBody>
      </p:sp>
      <p:sp>
        <p:nvSpPr>
          <p:cNvPr id="882" name="Google Shape;882;p39"/>
          <p:cNvSpPr txBox="1"/>
          <p:nvPr>
            <p:ph idx="4" type="subTitle"/>
          </p:nvPr>
        </p:nvSpPr>
        <p:spPr>
          <a:xfrm>
            <a:off x="817825" y="3540862"/>
            <a:ext cx="2028300" cy="564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It’s the biggest planet in the Solar </a:t>
            </a:r>
            <a:r>
              <a:rPr lang="en"/>
              <a:t>System</a:t>
            </a:r>
            <a:endParaRPr/>
          </a:p>
        </p:txBody>
      </p:sp>
      <p:sp>
        <p:nvSpPr>
          <p:cNvPr id="883" name="Google Shape;883;p39"/>
          <p:cNvSpPr txBox="1"/>
          <p:nvPr>
            <p:ph idx="5" type="subTitle"/>
          </p:nvPr>
        </p:nvSpPr>
        <p:spPr>
          <a:xfrm>
            <a:off x="4034463" y="1730625"/>
            <a:ext cx="1431000" cy="32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Venus</a:t>
            </a:r>
            <a:endParaRPr/>
          </a:p>
        </p:txBody>
      </p:sp>
      <p:sp>
        <p:nvSpPr>
          <p:cNvPr id="884" name="Google Shape;884;p39"/>
          <p:cNvSpPr txBox="1"/>
          <p:nvPr>
            <p:ph idx="6" type="subTitle"/>
          </p:nvPr>
        </p:nvSpPr>
        <p:spPr>
          <a:xfrm>
            <a:off x="3557850" y="2069213"/>
            <a:ext cx="2028300" cy="564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Venus is the second planet from the Sun</a:t>
            </a:r>
            <a:endParaRPr/>
          </a:p>
        </p:txBody>
      </p:sp>
      <p:sp>
        <p:nvSpPr>
          <p:cNvPr id="885" name="Google Shape;885;p39"/>
          <p:cNvSpPr txBox="1"/>
          <p:nvPr>
            <p:ph idx="7" type="subTitle"/>
          </p:nvPr>
        </p:nvSpPr>
        <p:spPr>
          <a:xfrm>
            <a:off x="3988975" y="3202275"/>
            <a:ext cx="1431000" cy="32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Saturn</a:t>
            </a:r>
            <a:endParaRPr/>
          </a:p>
        </p:txBody>
      </p:sp>
      <p:sp>
        <p:nvSpPr>
          <p:cNvPr id="886" name="Google Shape;886;p39"/>
          <p:cNvSpPr txBox="1"/>
          <p:nvPr>
            <p:ph idx="8" type="subTitle"/>
          </p:nvPr>
        </p:nvSpPr>
        <p:spPr>
          <a:xfrm>
            <a:off x="3557850" y="3540862"/>
            <a:ext cx="2028300" cy="564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Saturn is composed of hydrogen and helium</a:t>
            </a:r>
            <a:endParaRPr/>
          </a:p>
        </p:txBody>
      </p:sp>
      <p:sp>
        <p:nvSpPr>
          <p:cNvPr id="887" name="Google Shape;887;p39"/>
          <p:cNvSpPr txBox="1"/>
          <p:nvPr>
            <p:ph idx="9" type="subTitle"/>
          </p:nvPr>
        </p:nvSpPr>
        <p:spPr>
          <a:xfrm>
            <a:off x="6770750" y="1730625"/>
            <a:ext cx="1431000" cy="32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Mars</a:t>
            </a:r>
            <a:endParaRPr/>
          </a:p>
        </p:txBody>
      </p:sp>
      <p:sp>
        <p:nvSpPr>
          <p:cNvPr id="888" name="Google Shape;888;p39"/>
          <p:cNvSpPr txBox="1"/>
          <p:nvPr>
            <p:ph idx="13" type="subTitle"/>
          </p:nvPr>
        </p:nvSpPr>
        <p:spPr>
          <a:xfrm>
            <a:off x="6339625" y="2069213"/>
            <a:ext cx="2028300" cy="564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Despite being red, Mars is a cold place</a:t>
            </a:r>
            <a:endParaRPr/>
          </a:p>
        </p:txBody>
      </p:sp>
      <p:sp>
        <p:nvSpPr>
          <p:cNvPr id="889" name="Google Shape;889;p39"/>
          <p:cNvSpPr txBox="1"/>
          <p:nvPr>
            <p:ph idx="14" type="subTitle"/>
          </p:nvPr>
        </p:nvSpPr>
        <p:spPr>
          <a:xfrm>
            <a:off x="6770823" y="3202275"/>
            <a:ext cx="1431000" cy="32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Neptune</a:t>
            </a:r>
            <a:endParaRPr/>
          </a:p>
        </p:txBody>
      </p:sp>
      <p:sp>
        <p:nvSpPr>
          <p:cNvPr id="890" name="Google Shape;890;p39"/>
          <p:cNvSpPr txBox="1"/>
          <p:nvPr>
            <p:ph idx="15" type="subTitle"/>
          </p:nvPr>
        </p:nvSpPr>
        <p:spPr>
          <a:xfrm>
            <a:off x="6339625" y="3540862"/>
            <a:ext cx="2028300" cy="564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Neptune is the farthest planet from the Sun</a:t>
            </a:r>
            <a:endParaRPr/>
          </a:p>
        </p:txBody>
      </p:sp>
      <p:grpSp>
        <p:nvGrpSpPr>
          <p:cNvPr id="891" name="Google Shape;891;p39"/>
          <p:cNvGrpSpPr/>
          <p:nvPr/>
        </p:nvGrpSpPr>
        <p:grpSpPr>
          <a:xfrm>
            <a:off x="1056800" y="1835664"/>
            <a:ext cx="184621" cy="194647"/>
            <a:chOff x="4854075" y="2527625"/>
            <a:chExt cx="56000" cy="59050"/>
          </a:xfrm>
        </p:grpSpPr>
        <p:sp>
          <p:nvSpPr>
            <p:cNvPr id="892" name="Google Shape;892;p3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 name="Google Shape;894;p39"/>
          <p:cNvGrpSpPr/>
          <p:nvPr/>
        </p:nvGrpSpPr>
        <p:grpSpPr>
          <a:xfrm>
            <a:off x="3780988" y="1835664"/>
            <a:ext cx="184621" cy="194647"/>
            <a:chOff x="4854075" y="2527625"/>
            <a:chExt cx="56000" cy="59050"/>
          </a:xfrm>
        </p:grpSpPr>
        <p:sp>
          <p:nvSpPr>
            <p:cNvPr id="895" name="Google Shape;895;p3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39"/>
          <p:cNvGrpSpPr/>
          <p:nvPr/>
        </p:nvGrpSpPr>
        <p:grpSpPr>
          <a:xfrm>
            <a:off x="6522400" y="1835664"/>
            <a:ext cx="184621" cy="194647"/>
            <a:chOff x="4854075" y="2527625"/>
            <a:chExt cx="56000" cy="59050"/>
          </a:xfrm>
        </p:grpSpPr>
        <p:sp>
          <p:nvSpPr>
            <p:cNvPr id="898" name="Google Shape;898;p3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39"/>
          <p:cNvGrpSpPr/>
          <p:nvPr/>
        </p:nvGrpSpPr>
        <p:grpSpPr>
          <a:xfrm>
            <a:off x="1056800" y="3331939"/>
            <a:ext cx="184621" cy="194647"/>
            <a:chOff x="4854075" y="2527625"/>
            <a:chExt cx="56000" cy="59050"/>
          </a:xfrm>
        </p:grpSpPr>
        <p:sp>
          <p:nvSpPr>
            <p:cNvPr id="901" name="Google Shape;901;p3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 name="Google Shape;903;p39"/>
          <p:cNvGrpSpPr/>
          <p:nvPr/>
        </p:nvGrpSpPr>
        <p:grpSpPr>
          <a:xfrm>
            <a:off x="3780988" y="3331939"/>
            <a:ext cx="184621" cy="194647"/>
            <a:chOff x="4854075" y="2527625"/>
            <a:chExt cx="56000" cy="59050"/>
          </a:xfrm>
        </p:grpSpPr>
        <p:sp>
          <p:nvSpPr>
            <p:cNvPr id="904" name="Google Shape;904;p3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 name="Google Shape;906;p39"/>
          <p:cNvGrpSpPr/>
          <p:nvPr/>
        </p:nvGrpSpPr>
        <p:grpSpPr>
          <a:xfrm>
            <a:off x="6522400" y="3331939"/>
            <a:ext cx="184621" cy="194647"/>
            <a:chOff x="4854075" y="2527625"/>
            <a:chExt cx="56000" cy="59050"/>
          </a:xfrm>
        </p:grpSpPr>
        <p:sp>
          <p:nvSpPr>
            <p:cNvPr id="907" name="Google Shape;907;p3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261" name="Shape 14261"/>
        <p:cNvGrpSpPr/>
        <p:nvPr/>
      </p:nvGrpSpPr>
      <p:grpSpPr>
        <a:xfrm>
          <a:off x="0" y="0"/>
          <a:ext cx="0" cy="0"/>
          <a:chOff x="0" y="0"/>
          <a:chExt cx="0" cy="0"/>
        </a:xfrm>
      </p:grpSpPr>
      <p:pic>
        <p:nvPicPr>
          <p:cNvPr id="14262" name="Google Shape;14262;p8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12" name="Shape 912"/>
        <p:cNvGrpSpPr/>
        <p:nvPr/>
      </p:nvGrpSpPr>
      <p:grpSpPr>
        <a:xfrm>
          <a:off x="0" y="0"/>
          <a:ext cx="0" cy="0"/>
          <a:chOff x="0" y="0"/>
          <a:chExt cx="0" cy="0"/>
        </a:xfrm>
      </p:grpSpPr>
      <p:sp>
        <p:nvSpPr>
          <p:cNvPr id="913" name="Google Shape;913;p40"/>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GOALS</a:t>
            </a:r>
            <a:endParaRPr/>
          </a:p>
        </p:txBody>
      </p:sp>
      <p:sp>
        <p:nvSpPr>
          <p:cNvPr id="914" name="Google Shape;914;p40"/>
          <p:cNvSpPr txBox="1"/>
          <p:nvPr>
            <p:ph idx="2" type="title"/>
          </p:nvPr>
        </p:nvSpPr>
        <p:spPr>
          <a:xfrm>
            <a:off x="762775" y="2656438"/>
            <a:ext cx="2189100" cy="36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915" name="Google Shape;915;p40"/>
          <p:cNvSpPr txBox="1"/>
          <p:nvPr>
            <p:ph idx="1" type="subTitle"/>
          </p:nvPr>
        </p:nvSpPr>
        <p:spPr>
          <a:xfrm>
            <a:off x="928225" y="2963163"/>
            <a:ext cx="1858200" cy="9393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Despite being red, Mars is actually a very cold place</a:t>
            </a:r>
            <a:endParaRPr/>
          </a:p>
        </p:txBody>
      </p:sp>
      <p:sp>
        <p:nvSpPr>
          <p:cNvPr id="916" name="Google Shape;916;p40"/>
          <p:cNvSpPr txBox="1"/>
          <p:nvPr>
            <p:ph idx="3" type="title"/>
          </p:nvPr>
        </p:nvSpPr>
        <p:spPr>
          <a:xfrm>
            <a:off x="3502200" y="2656438"/>
            <a:ext cx="2189100" cy="36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917" name="Google Shape;917;p40"/>
          <p:cNvSpPr txBox="1"/>
          <p:nvPr>
            <p:ph idx="4" type="subTitle"/>
          </p:nvPr>
        </p:nvSpPr>
        <p:spPr>
          <a:xfrm>
            <a:off x="3667638" y="2963163"/>
            <a:ext cx="1858200" cy="9393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It’s a gas giant and the biggest planet in the Solar System</a:t>
            </a:r>
            <a:endParaRPr/>
          </a:p>
        </p:txBody>
      </p:sp>
      <p:sp>
        <p:nvSpPr>
          <p:cNvPr id="918" name="Google Shape;918;p40"/>
          <p:cNvSpPr txBox="1"/>
          <p:nvPr>
            <p:ph idx="5" type="title"/>
          </p:nvPr>
        </p:nvSpPr>
        <p:spPr>
          <a:xfrm>
            <a:off x="6241625" y="2656438"/>
            <a:ext cx="2189100" cy="36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919" name="Google Shape;919;p40"/>
          <p:cNvSpPr txBox="1"/>
          <p:nvPr>
            <p:ph idx="6" type="subTitle"/>
          </p:nvPr>
        </p:nvSpPr>
        <p:spPr>
          <a:xfrm>
            <a:off x="6407075" y="2963163"/>
            <a:ext cx="1858200" cy="9393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Saturn is composed mostly of hydrogen and helium</a:t>
            </a:r>
            <a:endParaRPr/>
          </a:p>
        </p:txBody>
      </p:sp>
      <p:grpSp>
        <p:nvGrpSpPr>
          <p:cNvPr id="920" name="Google Shape;920;p40"/>
          <p:cNvGrpSpPr/>
          <p:nvPr/>
        </p:nvGrpSpPr>
        <p:grpSpPr>
          <a:xfrm>
            <a:off x="1507825" y="1755388"/>
            <a:ext cx="699000" cy="708900"/>
            <a:chOff x="1444824" y="1755388"/>
            <a:chExt cx="699000" cy="708900"/>
          </a:xfrm>
        </p:grpSpPr>
        <p:sp>
          <p:nvSpPr>
            <p:cNvPr id="921" name="Google Shape;921;p40"/>
            <p:cNvSpPr/>
            <p:nvPr/>
          </p:nvSpPr>
          <p:spPr>
            <a:xfrm>
              <a:off x="1444824" y="1755388"/>
              <a:ext cx="699000" cy="708900"/>
            </a:xfrm>
            <a:prstGeom prst="rect">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 name="Google Shape;922;p40"/>
            <p:cNvGrpSpPr/>
            <p:nvPr/>
          </p:nvGrpSpPr>
          <p:grpSpPr>
            <a:xfrm>
              <a:off x="1533971" y="1850212"/>
              <a:ext cx="521045" cy="519279"/>
              <a:chOff x="7100170" y="1500117"/>
              <a:chExt cx="368308" cy="367033"/>
            </a:xfrm>
          </p:grpSpPr>
          <p:sp>
            <p:nvSpPr>
              <p:cNvPr id="923" name="Google Shape;923;p40"/>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0"/>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0"/>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0"/>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0"/>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0"/>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0"/>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0"/>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0"/>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0"/>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0"/>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0"/>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0"/>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6" name="Google Shape;936;p40"/>
          <p:cNvGrpSpPr/>
          <p:nvPr/>
        </p:nvGrpSpPr>
        <p:grpSpPr>
          <a:xfrm>
            <a:off x="4247249" y="1755388"/>
            <a:ext cx="699000" cy="708900"/>
            <a:chOff x="4215749" y="1755388"/>
            <a:chExt cx="699000" cy="708900"/>
          </a:xfrm>
        </p:grpSpPr>
        <p:sp>
          <p:nvSpPr>
            <p:cNvPr id="937" name="Google Shape;937;p40"/>
            <p:cNvSpPr/>
            <p:nvPr/>
          </p:nvSpPr>
          <p:spPr>
            <a:xfrm>
              <a:off x="4215749" y="1755388"/>
              <a:ext cx="699000" cy="708900"/>
            </a:xfrm>
            <a:prstGeom prst="rect">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 name="Google Shape;938;p40"/>
            <p:cNvGrpSpPr/>
            <p:nvPr/>
          </p:nvGrpSpPr>
          <p:grpSpPr>
            <a:xfrm>
              <a:off x="4429851" y="1850059"/>
              <a:ext cx="270426" cy="519249"/>
              <a:chOff x="4969421" y="2902852"/>
              <a:chExt cx="185109" cy="355406"/>
            </a:xfrm>
          </p:grpSpPr>
          <p:sp>
            <p:nvSpPr>
              <p:cNvPr id="939" name="Google Shape;939;p40"/>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0"/>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0"/>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0"/>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0"/>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0"/>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5" name="Google Shape;945;p40"/>
          <p:cNvGrpSpPr/>
          <p:nvPr/>
        </p:nvGrpSpPr>
        <p:grpSpPr>
          <a:xfrm>
            <a:off x="6986675" y="1755388"/>
            <a:ext cx="699000" cy="708900"/>
            <a:chOff x="6986673" y="1755388"/>
            <a:chExt cx="699000" cy="708900"/>
          </a:xfrm>
        </p:grpSpPr>
        <p:sp>
          <p:nvSpPr>
            <p:cNvPr id="946" name="Google Shape;946;p40"/>
            <p:cNvSpPr/>
            <p:nvPr/>
          </p:nvSpPr>
          <p:spPr>
            <a:xfrm>
              <a:off x="6986673" y="1755388"/>
              <a:ext cx="699000" cy="708900"/>
            </a:xfrm>
            <a:prstGeom prst="rect">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 name="Google Shape;947;p40"/>
            <p:cNvGrpSpPr/>
            <p:nvPr/>
          </p:nvGrpSpPr>
          <p:grpSpPr>
            <a:xfrm>
              <a:off x="7075469" y="1850767"/>
              <a:ext cx="521048" cy="518162"/>
              <a:chOff x="3527780" y="2885263"/>
              <a:chExt cx="347435" cy="345534"/>
            </a:xfrm>
          </p:grpSpPr>
          <p:sp>
            <p:nvSpPr>
              <p:cNvPr id="948" name="Google Shape;948;p40"/>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0"/>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0"/>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0"/>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0"/>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0"/>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0"/>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0"/>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0"/>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0"/>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0"/>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0"/>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0"/>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0"/>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0"/>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0"/>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0"/>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0"/>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0"/>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0"/>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0"/>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0"/>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0"/>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4" name="Shape 974"/>
        <p:cNvGrpSpPr/>
        <p:nvPr/>
      </p:nvGrpSpPr>
      <p:grpSpPr>
        <a:xfrm>
          <a:off x="0" y="0"/>
          <a:ext cx="0" cy="0"/>
          <a:chOff x="0" y="0"/>
          <a:chExt cx="0" cy="0"/>
        </a:xfrm>
      </p:grpSpPr>
      <p:grpSp>
        <p:nvGrpSpPr>
          <p:cNvPr id="975" name="Google Shape;975;p41"/>
          <p:cNvGrpSpPr/>
          <p:nvPr/>
        </p:nvGrpSpPr>
        <p:grpSpPr>
          <a:xfrm>
            <a:off x="713242" y="1350065"/>
            <a:ext cx="823848" cy="98556"/>
            <a:chOff x="656432" y="1229355"/>
            <a:chExt cx="1099051" cy="159993"/>
          </a:xfrm>
        </p:grpSpPr>
        <p:sp>
          <p:nvSpPr>
            <p:cNvPr id="976" name="Google Shape;976;p41"/>
            <p:cNvSpPr/>
            <p:nvPr/>
          </p:nvSpPr>
          <p:spPr>
            <a:xfrm>
              <a:off x="656432" y="1229355"/>
              <a:ext cx="159584" cy="159993"/>
            </a:xfrm>
            <a:custGeom>
              <a:rect b="b" l="l" r="r" t="t"/>
              <a:pathLst>
                <a:path extrusionOk="0" h="789" w="787">
                  <a:moveTo>
                    <a:pt x="0" y="1"/>
                  </a:moveTo>
                  <a:lnTo>
                    <a:pt x="0" y="788"/>
                  </a:lnTo>
                  <a:lnTo>
                    <a:pt x="787" y="788"/>
                  </a:lnTo>
                  <a:lnTo>
                    <a:pt x="7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1"/>
            <p:cNvSpPr/>
            <p:nvPr/>
          </p:nvSpPr>
          <p:spPr>
            <a:xfrm>
              <a:off x="891046" y="1229355"/>
              <a:ext cx="159989" cy="159993"/>
            </a:xfrm>
            <a:custGeom>
              <a:rect b="b" l="l" r="r" t="t"/>
              <a:pathLst>
                <a:path extrusionOk="0" h="789" w="789">
                  <a:moveTo>
                    <a:pt x="1" y="1"/>
                  </a:moveTo>
                  <a:lnTo>
                    <a:pt x="1" y="788"/>
                  </a:lnTo>
                  <a:lnTo>
                    <a:pt x="788" y="788"/>
                  </a:lnTo>
                  <a:lnTo>
                    <a:pt x="7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1"/>
            <p:cNvSpPr/>
            <p:nvPr/>
          </p:nvSpPr>
          <p:spPr>
            <a:xfrm>
              <a:off x="1126064" y="1229355"/>
              <a:ext cx="159787" cy="159993"/>
            </a:xfrm>
            <a:custGeom>
              <a:rect b="b" l="l" r="r" t="t"/>
              <a:pathLst>
                <a:path extrusionOk="0" h="789" w="788">
                  <a:moveTo>
                    <a:pt x="1" y="1"/>
                  </a:moveTo>
                  <a:lnTo>
                    <a:pt x="1" y="788"/>
                  </a:lnTo>
                  <a:lnTo>
                    <a:pt x="787" y="788"/>
                  </a:lnTo>
                  <a:lnTo>
                    <a:pt x="7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1"/>
            <p:cNvSpPr/>
            <p:nvPr/>
          </p:nvSpPr>
          <p:spPr>
            <a:xfrm>
              <a:off x="1360880" y="1229355"/>
              <a:ext cx="159787" cy="159993"/>
            </a:xfrm>
            <a:custGeom>
              <a:rect b="b" l="l" r="r" t="t"/>
              <a:pathLst>
                <a:path extrusionOk="0" h="789" w="788">
                  <a:moveTo>
                    <a:pt x="0" y="1"/>
                  </a:moveTo>
                  <a:lnTo>
                    <a:pt x="0" y="788"/>
                  </a:lnTo>
                  <a:lnTo>
                    <a:pt x="788" y="788"/>
                  </a:lnTo>
                  <a:lnTo>
                    <a:pt x="7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1"/>
            <p:cNvSpPr/>
            <p:nvPr/>
          </p:nvSpPr>
          <p:spPr>
            <a:xfrm>
              <a:off x="1595696" y="1229355"/>
              <a:ext cx="159787" cy="159993"/>
            </a:xfrm>
            <a:custGeom>
              <a:rect b="b" l="l" r="r" t="t"/>
              <a:pathLst>
                <a:path extrusionOk="0" h="789" w="788">
                  <a:moveTo>
                    <a:pt x="1" y="1"/>
                  </a:moveTo>
                  <a:lnTo>
                    <a:pt x="1" y="788"/>
                  </a:lnTo>
                  <a:lnTo>
                    <a:pt x="788" y="788"/>
                  </a:lnTo>
                  <a:lnTo>
                    <a:pt x="7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 name="Google Shape;981;p41"/>
          <p:cNvGrpSpPr/>
          <p:nvPr/>
        </p:nvGrpSpPr>
        <p:grpSpPr>
          <a:xfrm>
            <a:off x="682005" y="596079"/>
            <a:ext cx="886328" cy="98550"/>
            <a:chOff x="946406" y="423525"/>
            <a:chExt cx="540708" cy="60121"/>
          </a:xfrm>
        </p:grpSpPr>
        <p:sp>
          <p:nvSpPr>
            <p:cNvPr id="982" name="Google Shape;982;p41"/>
            <p:cNvSpPr/>
            <p:nvPr/>
          </p:nvSpPr>
          <p:spPr>
            <a:xfrm>
              <a:off x="946406" y="428597"/>
              <a:ext cx="50100" cy="50101"/>
            </a:xfrm>
            <a:custGeom>
              <a:rect b="b" l="l" r="r" t="t"/>
              <a:pathLst>
                <a:path extrusionOk="0" h="405" w="405">
                  <a:moveTo>
                    <a:pt x="202" y="0"/>
                  </a:moveTo>
                  <a:cubicBezTo>
                    <a:pt x="90" y="0"/>
                    <a:pt x="0" y="91"/>
                    <a:pt x="0" y="203"/>
                  </a:cubicBezTo>
                  <a:cubicBezTo>
                    <a:pt x="0" y="314"/>
                    <a:pt x="90" y="404"/>
                    <a:pt x="202" y="404"/>
                  </a:cubicBezTo>
                  <a:cubicBezTo>
                    <a:pt x="314" y="404"/>
                    <a:pt x="404" y="314"/>
                    <a:pt x="404" y="203"/>
                  </a:cubicBezTo>
                  <a:cubicBezTo>
                    <a:pt x="404" y="91"/>
                    <a:pt x="314" y="0"/>
                    <a:pt x="2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1"/>
            <p:cNvSpPr/>
            <p:nvPr/>
          </p:nvSpPr>
          <p:spPr>
            <a:xfrm>
              <a:off x="1039555" y="423525"/>
              <a:ext cx="59996" cy="60121"/>
            </a:xfrm>
            <a:custGeom>
              <a:rect b="b" l="l" r="r" t="t"/>
              <a:pathLst>
                <a:path extrusionOk="0" h="486" w="485">
                  <a:moveTo>
                    <a:pt x="243" y="81"/>
                  </a:moveTo>
                  <a:cubicBezTo>
                    <a:pt x="332" y="81"/>
                    <a:pt x="404" y="154"/>
                    <a:pt x="404" y="244"/>
                  </a:cubicBezTo>
                  <a:cubicBezTo>
                    <a:pt x="404" y="333"/>
                    <a:pt x="332" y="405"/>
                    <a:pt x="243" y="405"/>
                  </a:cubicBezTo>
                  <a:cubicBezTo>
                    <a:pt x="153" y="405"/>
                    <a:pt x="80" y="333"/>
                    <a:pt x="80" y="244"/>
                  </a:cubicBezTo>
                  <a:cubicBezTo>
                    <a:pt x="80" y="154"/>
                    <a:pt x="153" y="81"/>
                    <a:pt x="243" y="81"/>
                  </a:cubicBezTo>
                  <a:close/>
                  <a:moveTo>
                    <a:pt x="243" y="1"/>
                  </a:moveTo>
                  <a:cubicBezTo>
                    <a:pt x="109" y="1"/>
                    <a:pt x="1" y="110"/>
                    <a:pt x="1" y="244"/>
                  </a:cubicBezTo>
                  <a:cubicBezTo>
                    <a:pt x="1" y="376"/>
                    <a:pt x="109" y="486"/>
                    <a:pt x="243" y="486"/>
                  </a:cubicBezTo>
                  <a:cubicBezTo>
                    <a:pt x="376" y="486"/>
                    <a:pt x="484" y="376"/>
                    <a:pt x="484" y="244"/>
                  </a:cubicBezTo>
                  <a:cubicBezTo>
                    <a:pt x="484" y="110"/>
                    <a:pt x="376" y="1"/>
                    <a:pt x="2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1"/>
            <p:cNvSpPr/>
            <p:nvPr/>
          </p:nvSpPr>
          <p:spPr>
            <a:xfrm>
              <a:off x="1142600" y="428597"/>
              <a:ext cx="50100" cy="50101"/>
            </a:xfrm>
            <a:custGeom>
              <a:rect b="b" l="l" r="r" t="t"/>
              <a:pathLst>
                <a:path extrusionOk="0" h="405" w="405">
                  <a:moveTo>
                    <a:pt x="202" y="0"/>
                  </a:moveTo>
                  <a:cubicBezTo>
                    <a:pt x="91" y="0"/>
                    <a:pt x="1" y="91"/>
                    <a:pt x="1" y="203"/>
                  </a:cubicBezTo>
                  <a:cubicBezTo>
                    <a:pt x="1" y="314"/>
                    <a:pt x="91" y="404"/>
                    <a:pt x="202" y="404"/>
                  </a:cubicBezTo>
                  <a:cubicBezTo>
                    <a:pt x="314" y="404"/>
                    <a:pt x="405" y="314"/>
                    <a:pt x="405" y="203"/>
                  </a:cubicBezTo>
                  <a:cubicBezTo>
                    <a:pt x="405" y="91"/>
                    <a:pt x="314" y="0"/>
                    <a:pt x="2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1"/>
            <p:cNvSpPr/>
            <p:nvPr/>
          </p:nvSpPr>
          <p:spPr>
            <a:xfrm>
              <a:off x="1240697" y="428597"/>
              <a:ext cx="50100" cy="50101"/>
            </a:xfrm>
            <a:custGeom>
              <a:rect b="b" l="l" r="r" t="t"/>
              <a:pathLst>
                <a:path extrusionOk="0" h="405" w="405">
                  <a:moveTo>
                    <a:pt x="203" y="0"/>
                  </a:moveTo>
                  <a:cubicBezTo>
                    <a:pt x="91" y="0"/>
                    <a:pt x="0" y="91"/>
                    <a:pt x="0" y="203"/>
                  </a:cubicBezTo>
                  <a:cubicBezTo>
                    <a:pt x="0" y="314"/>
                    <a:pt x="91" y="404"/>
                    <a:pt x="203" y="404"/>
                  </a:cubicBezTo>
                  <a:cubicBezTo>
                    <a:pt x="315" y="404"/>
                    <a:pt x="405" y="314"/>
                    <a:pt x="405" y="203"/>
                  </a:cubicBezTo>
                  <a:cubicBezTo>
                    <a:pt x="405" y="91"/>
                    <a:pt x="315" y="0"/>
                    <a:pt x="2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1"/>
            <p:cNvSpPr/>
            <p:nvPr/>
          </p:nvSpPr>
          <p:spPr>
            <a:xfrm>
              <a:off x="1338918" y="428597"/>
              <a:ext cx="50100" cy="50101"/>
            </a:xfrm>
            <a:custGeom>
              <a:rect b="b" l="l" r="r" t="t"/>
              <a:pathLst>
                <a:path extrusionOk="0" h="405" w="405">
                  <a:moveTo>
                    <a:pt x="202" y="0"/>
                  </a:moveTo>
                  <a:cubicBezTo>
                    <a:pt x="91" y="0"/>
                    <a:pt x="0" y="91"/>
                    <a:pt x="0" y="203"/>
                  </a:cubicBezTo>
                  <a:cubicBezTo>
                    <a:pt x="0" y="314"/>
                    <a:pt x="91" y="404"/>
                    <a:pt x="202" y="404"/>
                  </a:cubicBezTo>
                  <a:cubicBezTo>
                    <a:pt x="314" y="404"/>
                    <a:pt x="404" y="314"/>
                    <a:pt x="404" y="203"/>
                  </a:cubicBezTo>
                  <a:cubicBezTo>
                    <a:pt x="404" y="91"/>
                    <a:pt x="314" y="0"/>
                    <a:pt x="2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1"/>
            <p:cNvSpPr/>
            <p:nvPr/>
          </p:nvSpPr>
          <p:spPr>
            <a:xfrm>
              <a:off x="1436891" y="428597"/>
              <a:ext cx="50223" cy="50101"/>
            </a:xfrm>
            <a:custGeom>
              <a:rect b="b" l="l" r="r" t="t"/>
              <a:pathLst>
                <a:path extrusionOk="0" h="405" w="406">
                  <a:moveTo>
                    <a:pt x="204" y="0"/>
                  </a:moveTo>
                  <a:cubicBezTo>
                    <a:pt x="92" y="0"/>
                    <a:pt x="1" y="91"/>
                    <a:pt x="1" y="203"/>
                  </a:cubicBezTo>
                  <a:cubicBezTo>
                    <a:pt x="1" y="314"/>
                    <a:pt x="92" y="404"/>
                    <a:pt x="204" y="404"/>
                  </a:cubicBezTo>
                  <a:cubicBezTo>
                    <a:pt x="315" y="404"/>
                    <a:pt x="405" y="314"/>
                    <a:pt x="405" y="203"/>
                  </a:cubicBezTo>
                  <a:cubicBezTo>
                    <a:pt x="405" y="91"/>
                    <a:pt x="315" y="0"/>
                    <a:pt x="2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 name="Google Shape;988;p41"/>
          <p:cNvGrpSpPr/>
          <p:nvPr/>
        </p:nvGrpSpPr>
        <p:grpSpPr>
          <a:xfrm>
            <a:off x="-793250" y="498431"/>
            <a:ext cx="5470820" cy="471772"/>
            <a:chOff x="-793250" y="498431"/>
            <a:chExt cx="5470820" cy="471772"/>
          </a:xfrm>
        </p:grpSpPr>
        <p:sp>
          <p:nvSpPr>
            <p:cNvPr id="989" name="Google Shape;989;p41"/>
            <p:cNvSpPr/>
            <p:nvPr/>
          </p:nvSpPr>
          <p:spPr>
            <a:xfrm>
              <a:off x="-793250" y="539498"/>
              <a:ext cx="5438426" cy="430705"/>
            </a:xfrm>
            <a:custGeom>
              <a:rect b="b" l="l" r="r" t="t"/>
              <a:pathLst>
                <a:path extrusionOk="0" h="2124" w="26820">
                  <a:moveTo>
                    <a:pt x="26762" y="1"/>
                  </a:moveTo>
                  <a:lnTo>
                    <a:pt x="24720" y="2043"/>
                  </a:lnTo>
                  <a:lnTo>
                    <a:pt x="0" y="2043"/>
                  </a:lnTo>
                  <a:lnTo>
                    <a:pt x="0" y="2123"/>
                  </a:lnTo>
                  <a:lnTo>
                    <a:pt x="24753" y="2123"/>
                  </a:lnTo>
                  <a:lnTo>
                    <a:pt x="26819" y="58"/>
                  </a:lnTo>
                  <a:lnTo>
                    <a:pt x="267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1"/>
            <p:cNvSpPr/>
            <p:nvPr/>
          </p:nvSpPr>
          <p:spPr>
            <a:xfrm>
              <a:off x="4595447" y="498431"/>
              <a:ext cx="82123" cy="82125"/>
            </a:xfrm>
            <a:custGeom>
              <a:rect b="b" l="l" r="r" t="t"/>
              <a:pathLst>
                <a:path extrusionOk="0" h="405" w="405">
                  <a:moveTo>
                    <a:pt x="202" y="0"/>
                  </a:moveTo>
                  <a:cubicBezTo>
                    <a:pt x="91" y="0"/>
                    <a:pt x="0" y="91"/>
                    <a:pt x="0" y="203"/>
                  </a:cubicBezTo>
                  <a:cubicBezTo>
                    <a:pt x="0" y="314"/>
                    <a:pt x="91" y="404"/>
                    <a:pt x="202" y="404"/>
                  </a:cubicBezTo>
                  <a:cubicBezTo>
                    <a:pt x="314" y="404"/>
                    <a:pt x="404" y="314"/>
                    <a:pt x="404" y="203"/>
                  </a:cubicBezTo>
                  <a:cubicBezTo>
                    <a:pt x="404" y="91"/>
                    <a:pt x="314" y="0"/>
                    <a:pt x="2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 name="Google Shape;991;p41"/>
          <p:cNvGrpSpPr/>
          <p:nvPr/>
        </p:nvGrpSpPr>
        <p:grpSpPr>
          <a:xfrm>
            <a:off x="-664689" y="760856"/>
            <a:ext cx="5889584" cy="367313"/>
            <a:chOff x="-664689" y="760856"/>
            <a:chExt cx="5889584" cy="367313"/>
          </a:xfrm>
        </p:grpSpPr>
        <p:sp>
          <p:nvSpPr>
            <p:cNvPr id="992" name="Google Shape;992;p41"/>
            <p:cNvSpPr/>
            <p:nvPr/>
          </p:nvSpPr>
          <p:spPr>
            <a:xfrm>
              <a:off x="-664689" y="795812"/>
              <a:ext cx="5840326" cy="332356"/>
            </a:xfrm>
            <a:custGeom>
              <a:rect b="b" l="l" r="r" t="t"/>
              <a:pathLst>
                <a:path extrusionOk="0" h="1639" w="28802">
                  <a:moveTo>
                    <a:pt x="26073" y="0"/>
                  </a:moveTo>
                  <a:lnTo>
                    <a:pt x="24516" y="1558"/>
                  </a:lnTo>
                  <a:lnTo>
                    <a:pt x="1" y="1558"/>
                  </a:lnTo>
                  <a:lnTo>
                    <a:pt x="1" y="1638"/>
                  </a:lnTo>
                  <a:lnTo>
                    <a:pt x="24549" y="1638"/>
                  </a:lnTo>
                  <a:lnTo>
                    <a:pt x="26107" y="81"/>
                  </a:lnTo>
                  <a:lnTo>
                    <a:pt x="28802" y="81"/>
                  </a:lnTo>
                  <a:lnTo>
                    <a:pt x="288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1"/>
            <p:cNvSpPr/>
            <p:nvPr/>
          </p:nvSpPr>
          <p:spPr>
            <a:xfrm>
              <a:off x="5142772" y="760856"/>
              <a:ext cx="82123" cy="82125"/>
            </a:xfrm>
            <a:custGeom>
              <a:rect b="b" l="l" r="r" t="t"/>
              <a:pathLst>
                <a:path extrusionOk="0" h="405" w="405">
                  <a:moveTo>
                    <a:pt x="202" y="0"/>
                  </a:moveTo>
                  <a:cubicBezTo>
                    <a:pt x="91" y="0"/>
                    <a:pt x="0" y="91"/>
                    <a:pt x="0" y="203"/>
                  </a:cubicBezTo>
                  <a:cubicBezTo>
                    <a:pt x="0" y="314"/>
                    <a:pt x="91" y="404"/>
                    <a:pt x="202" y="404"/>
                  </a:cubicBezTo>
                  <a:cubicBezTo>
                    <a:pt x="314" y="404"/>
                    <a:pt x="404" y="314"/>
                    <a:pt x="404" y="203"/>
                  </a:cubicBezTo>
                  <a:cubicBezTo>
                    <a:pt x="404" y="91"/>
                    <a:pt x="314" y="0"/>
                    <a:pt x="2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 name="Google Shape;994;p41"/>
          <p:cNvSpPr txBox="1"/>
          <p:nvPr>
            <p:ph type="title"/>
          </p:nvPr>
        </p:nvSpPr>
        <p:spPr>
          <a:xfrm>
            <a:off x="1146650" y="2101375"/>
            <a:ext cx="6850800" cy="55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
        <p:nvSpPr>
          <p:cNvPr id="995" name="Google Shape;995;p41"/>
          <p:cNvSpPr txBox="1"/>
          <p:nvPr>
            <p:ph idx="1" type="subTitle"/>
          </p:nvPr>
        </p:nvSpPr>
        <p:spPr>
          <a:xfrm>
            <a:off x="2884400" y="3128075"/>
            <a:ext cx="3375300" cy="659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Because key words are great for catching your audience’s attention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99" name="Shape 999"/>
        <p:cNvGrpSpPr/>
        <p:nvPr/>
      </p:nvGrpSpPr>
      <p:grpSpPr>
        <a:xfrm>
          <a:off x="0" y="0"/>
          <a:ext cx="0" cy="0"/>
          <a:chOff x="0" y="0"/>
          <a:chExt cx="0" cy="0"/>
        </a:xfrm>
      </p:grpSpPr>
      <p:sp>
        <p:nvSpPr>
          <p:cNvPr id="1000" name="Google Shape;1000;p42"/>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METHODS</a:t>
            </a:r>
            <a:endParaRPr/>
          </a:p>
        </p:txBody>
      </p:sp>
      <p:sp>
        <p:nvSpPr>
          <p:cNvPr id="1001" name="Google Shape;1001;p42"/>
          <p:cNvSpPr txBox="1"/>
          <p:nvPr>
            <p:ph idx="4294967295" type="title"/>
          </p:nvPr>
        </p:nvSpPr>
        <p:spPr>
          <a:xfrm>
            <a:off x="3069114" y="1473600"/>
            <a:ext cx="1895700" cy="44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600">
                <a:latin typeface="Saira Thin"/>
                <a:ea typeface="Saira Thin"/>
                <a:cs typeface="Saira Thin"/>
                <a:sym typeface="Saira Thin"/>
              </a:rPr>
              <a:t>Hypothesis</a:t>
            </a:r>
            <a:endParaRPr b="0" sz="1600">
              <a:latin typeface="Saira Thin"/>
              <a:ea typeface="Saira Thin"/>
              <a:cs typeface="Saira Thin"/>
              <a:sym typeface="Saira Thin"/>
            </a:endParaRPr>
          </a:p>
        </p:txBody>
      </p:sp>
      <p:sp>
        <p:nvSpPr>
          <p:cNvPr id="1002" name="Google Shape;1002;p42"/>
          <p:cNvSpPr txBox="1"/>
          <p:nvPr>
            <p:ph idx="4294967295" type="subTitle"/>
          </p:nvPr>
        </p:nvSpPr>
        <p:spPr>
          <a:xfrm>
            <a:off x="3069125" y="1815463"/>
            <a:ext cx="1895700" cy="645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400"/>
              <a:t>Saturn is the ringed one and a gas giant</a:t>
            </a:r>
            <a:endParaRPr sz="1400"/>
          </a:p>
          <a:p>
            <a:pPr indent="0" lvl="0" marL="0" rtl="0" algn="ctr">
              <a:lnSpc>
                <a:spcPct val="100000"/>
              </a:lnSpc>
              <a:spcBef>
                <a:spcPts val="1600"/>
              </a:spcBef>
              <a:spcAft>
                <a:spcPts val="1600"/>
              </a:spcAft>
              <a:buNone/>
            </a:pPr>
            <a:r>
              <a:t/>
            </a:r>
            <a:endParaRPr sz="1400"/>
          </a:p>
        </p:txBody>
      </p:sp>
      <p:sp>
        <p:nvSpPr>
          <p:cNvPr id="1003" name="Google Shape;1003;p42"/>
          <p:cNvSpPr txBox="1"/>
          <p:nvPr>
            <p:ph idx="4294967295" type="title"/>
          </p:nvPr>
        </p:nvSpPr>
        <p:spPr>
          <a:xfrm>
            <a:off x="5410577" y="1473600"/>
            <a:ext cx="1895700" cy="44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600">
                <a:latin typeface="Saira Thin"/>
                <a:ea typeface="Saira Thin"/>
                <a:cs typeface="Saira Thin"/>
                <a:sym typeface="Saira Thin"/>
              </a:rPr>
              <a:t>Report</a:t>
            </a:r>
            <a:endParaRPr b="0" sz="1600">
              <a:latin typeface="Saira Thin"/>
              <a:ea typeface="Saira Thin"/>
              <a:cs typeface="Saira Thin"/>
              <a:sym typeface="Saira Thin"/>
            </a:endParaRPr>
          </a:p>
        </p:txBody>
      </p:sp>
      <p:sp>
        <p:nvSpPr>
          <p:cNvPr id="1004" name="Google Shape;1004;p42"/>
          <p:cNvSpPr txBox="1"/>
          <p:nvPr>
            <p:ph idx="4294967295" type="subTitle"/>
          </p:nvPr>
        </p:nvSpPr>
        <p:spPr>
          <a:xfrm>
            <a:off x="5410587" y="1815463"/>
            <a:ext cx="1895700" cy="645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Clr>
                <a:schemeClr val="dk1"/>
              </a:buClr>
              <a:buSzPts val="1100"/>
              <a:buFont typeface="Arial"/>
              <a:buNone/>
            </a:pPr>
            <a:r>
              <a:rPr lang="en" sz="1400"/>
              <a:t>Earth is the planet where we live on</a:t>
            </a:r>
            <a:endParaRPr sz="1400"/>
          </a:p>
        </p:txBody>
      </p:sp>
      <p:sp>
        <p:nvSpPr>
          <p:cNvPr id="1005" name="Google Shape;1005;p42"/>
          <p:cNvSpPr txBox="1"/>
          <p:nvPr>
            <p:ph idx="4294967295" type="title"/>
          </p:nvPr>
        </p:nvSpPr>
        <p:spPr>
          <a:xfrm>
            <a:off x="727650" y="1473600"/>
            <a:ext cx="1895700" cy="44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600">
                <a:latin typeface="Saira Thin"/>
                <a:ea typeface="Saira Thin"/>
                <a:cs typeface="Saira Thin"/>
                <a:sym typeface="Saira Thin"/>
              </a:rPr>
              <a:t>Study</a:t>
            </a:r>
            <a:endParaRPr b="0" sz="1600">
              <a:latin typeface="Saira Thin"/>
              <a:ea typeface="Saira Thin"/>
              <a:cs typeface="Saira Thin"/>
              <a:sym typeface="Saira Thin"/>
            </a:endParaRPr>
          </a:p>
        </p:txBody>
      </p:sp>
      <p:sp>
        <p:nvSpPr>
          <p:cNvPr id="1006" name="Google Shape;1006;p42"/>
          <p:cNvSpPr txBox="1"/>
          <p:nvPr>
            <p:ph idx="4294967295" type="subTitle"/>
          </p:nvPr>
        </p:nvSpPr>
        <p:spPr>
          <a:xfrm>
            <a:off x="727663" y="1815463"/>
            <a:ext cx="1895700" cy="645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400"/>
              <a:t>Venus is the second planet from the Sun</a:t>
            </a:r>
            <a:endParaRPr sz="1400"/>
          </a:p>
          <a:p>
            <a:pPr indent="0" lvl="0" marL="0" rtl="0" algn="ctr">
              <a:lnSpc>
                <a:spcPct val="100000"/>
              </a:lnSpc>
              <a:spcBef>
                <a:spcPts val="1600"/>
              </a:spcBef>
              <a:spcAft>
                <a:spcPts val="1600"/>
              </a:spcAft>
              <a:buNone/>
            </a:pPr>
            <a:r>
              <a:t/>
            </a:r>
            <a:endParaRPr sz="1400"/>
          </a:p>
        </p:txBody>
      </p:sp>
      <p:sp>
        <p:nvSpPr>
          <p:cNvPr id="1007" name="Google Shape;1007;p42"/>
          <p:cNvSpPr txBox="1"/>
          <p:nvPr>
            <p:ph type="title"/>
          </p:nvPr>
        </p:nvSpPr>
        <p:spPr>
          <a:xfrm>
            <a:off x="4235388" y="3312760"/>
            <a:ext cx="1895700" cy="44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600">
                <a:latin typeface="Saira Thin"/>
                <a:ea typeface="Saira Thin"/>
                <a:cs typeface="Saira Thin"/>
                <a:sym typeface="Saira Thin"/>
              </a:rPr>
              <a:t>Data Collect</a:t>
            </a:r>
            <a:endParaRPr b="0" sz="1600">
              <a:latin typeface="Saira Thin"/>
              <a:ea typeface="Saira Thin"/>
              <a:cs typeface="Saira Thin"/>
              <a:sym typeface="Saira Thin"/>
            </a:endParaRPr>
          </a:p>
        </p:txBody>
      </p:sp>
      <p:sp>
        <p:nvSpPr>
          <p:cNvPr id="1008" name="Google Shape;1008;p42"/>
          <p:cNvSpPr txBox="1"/>
          <p:nvPr>
            <p:ph idx="4294967295" type="subTitle"/>
          </p:nvPr>
        </p:nvSpPr>
        <p:spPr>
          <a:xfrm>
            <a:off x="4235400" y="3654623"/>
            <a:ext cx="1895700" cy="645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Clr>
                <a:schemeClr val="dk1"/>
              </a:buClr>
              <a:buSzPts val="1100"/>
              <a:buFont typeface="Arial"/>
              <a:buNone/>
            </a:pPr>
            <a:r>
              <a:rPr lang="en" sz="1400"/>
              <a:t>Despite being red, Mars is a cold place</a:t>
            </a:r>
            <a:endParaRPr sz="1400"/>
          </a:p>
        </p:txBody>
      </p:sp>
      <p:sp>
        <p:nvSpPr>
          <p:cNvPr id="1009" name="Google Shape;1009;p42"/>
          <p:cNvSpPr txBox="1"/>
          <p:nvPr>
            <p:ph idx="4294967295" type="title"/>
          </p:nvPr>
        </p:nvSpPr>
        <p:spPr>
          <a:xfrm>
            <a:off x="6576806" y="3312760"/>
            <a:ext cx="1895700" cy="44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600">
                <a:latin typeface="Saira Thin"/>
                <a:ea typeface="Saira Thin"/>
                <a:cs typeface="Saira Thin"/>
                <a:sym typeface="Saira Thin"/>
              </a:rPr>
              <a:t>Experimentation</a:t>
            </a:r>
            <a:endParaRPr b="0" sz="1600">
              <a:latin typeface="Saira Thin"/>
              <a:ea typeface="Saira Thin"/>
              <a:cs typeface="Saira Thin"/>
              <a:sym typeface="Saira Thin"/>
            </a:endParaRPr>
          </a:p>
        </p:txBody>
      </p:sp>
      <p:sp>
        <p:nvSpPr>
          <p:cNvPr id="1010" name="Google Shape;1010;p42"/>
          <p:cNvSpPr txBox="1"/>
          <p:nvPr>
            <p:ph idx="4294967295" type="subTitle"/>
          </p:nvPr>
        </p:nvSpPr>
        <p:spPr>
          <a:xfrm>
            <a:off x="6576816" y="3654623"/>
            <a:ext cx="1895700" cy="645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400"/>
              <a:t>Jupiter is the biggest planet of them all</a:t>
            </a:r>
            <a:endParaRPr sz="1400"/>
          </a:p>
          <a:p>
            <a:pPr indent="0" lvl="0" marL="0" rtl="0" algn="ctr">
              <a:lnSpc>
                <a:spcPct val="100000"/>
              </a:lnSpc>
              <a:spcBef>
                <a:spcPts val="1600"/>
              </a:spcBef>
              <a:spcAft>
                <a:spcPts val="1600"/>
              </a:spcAft>
              <a:buNone/>
            </a:pPr>
            <a:r>
              <a:t/>
            </a:r>
            <a:endParaRPr sz="1400"/>
          </a:p>
        </p:txBody>
      </p:sp>
      <p:sp>
        <p:nvSpPr>
          <p:cNvPr id="1011" name="Google Shape;1011;p42"/>
          <p:cNvSpPr txBox="1"/>
          <p:nvPr>
            <p:ph idx="4294967295" type="title"/>
          </p:nvPr>
        </p:nvSpPr>
        <p:spPr>
          <a:xfrm>
            <a:off x="1893983" y="3312760"/>
            <a:ext cx="1895700" cy="44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600">
                <a:latin typeface="Saira Thin"/>
                <a:ea typeface="Saira Thin"/>
                <a:cs typeface="Saira Thin"/>
                <a:sym typeface="Saira Thin"/>
              </a:rPr>
              <a:t>Problem</a:t>
            </a:r>
            <a:endParaRPr b="0" sz="1600">
              <a:latin typeface="Saira Thin"/>
              <a:ea typeface="Saira Thin"/>
              <a:cs typeface="Saira Thin"/>
              <a:sym typeface="Saira Thin"/>
            </a:endParaRPr>
          </a:p>
        </p:txBody>
      </p:sp>
      <p:sp>
        <p:nvSpPr>
          <p:cNvPr id="1012" name="Google Shape;1012;p42"/>
          <p:cNvSpPr txBox="1"/>
          <p:nvPr>
            <p:ph idx="4294967295" type="subTitle"/>
          </p:nvPr>
        </p:nvSpPr>
        <p:spPr>
          <a:xfrm>
            <a:off x="1893996" y="3654623"/>
            <a:ext cx="1895700" cy="645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Mercury </a:t>
            </a:r>
            <a:r>
              <a:rPr lang="en"/>
              <a:t>is the smallest planet</a:t>
            </a:r>
            <a:endParaRPr/>
          </a:p>
        </p:txBody>
      </p:sp>
      <p:grpSp>
        <p:nvGrpSpPr>
          <p:cNvPr id="1013" name="Google Shape;1013;p42"/>
          <p:cNvGrpSpPr/>
          <p:nvPr/>
        </p:nvGrpSpPr>
        <p:grpSpPr>
          <a:xfrm>
            <a:off x="1643010" y="2673180"/>
            <a:ext cx="5909126" cy="440631"/>
            <a:chOff x="1607717" y="2626968"/>
            <a:chExt cx="5681305" cy="423643"/>
          </a:xfrm>
        </p:grpSpPr>
        <p:sp>
          <p:nvSpPr>
            <p:cNvPr id="1014" name="Google Shape;1014;p42"/>
            <p:cNvSpPr/>
            <p:nvPr/>
          </p:nvSpPr>
          <p:spPr>
            <a:xfrm>
              <a:off x="3886991" y="2798032"/>
              <a:ext cx="1125559" cy="81765"/>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 name="Google Shape;1015;p42"/>
            <p:cNvGrpSpPr/>
            <p:nvPr/>
          </p:nvGrpSpPr>
          <p:grpSpPr>
            <a:xfrm>
              <a:off x="3863488" y="2626968"/>
              <a:ext cx="53110" cy="252184"/>
              <a:chOff x="845575" y="2563700"/>
              <a:chExt cx="92400" cy="411825"/>
            </a:xfrm>
          </p:grpSpPr>
          <p:cxnSp>
            <p:nvCxnSpPr>
              <p:cNvPr id="1016" name="Google Shape;1016;p42"/>
              <p:cNvCxnSpPr/>
              <p:nvPr/>
            </p:nvCxnSpPr>
            <p:spPr>
              <a:xfrm>
                <a:off x="891775" y="2616125"/>
                <a:ext cx="0" cy="359400"/>
              </a:xfrm>
              <a:prstGeom prst="straightConnector1">
                <a:avLst/>
              </a:prstGeom>
              <a:noFill/>
              <a:ln cap="flat" cmpd="sng" w="9525">
                <a:solidFill>
                  <a:schemeClr val="lt1"/>
                </a:solidFill>
                <a:prstDash val="solid"/>
                <a:round/>
                <a:headEnd len="sm" w="sm" type="none"/>
                <a:tailEnd len="sm" w="sm" type="none"/>
              </a:ln>
            </p:spPr>
          </p:cxnSp>
          <p:sp>
            <p:nvSpPr>
              <p:cNvPr id="1017" name="Google Shape;1017;p42"/>
              <p:cNvSpPr/>
              <p:nvPr/>
            </p:nvSpPr>
            <p:spPr>
              <a:xfrm>
                <a:off x="845575" y="2563700"/>
                <a:ext cx="92400" cy="92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 name="Google Shape;1018;p42"/>
            <p:cNvGrpSpPr/>
            <p:nvPr/>
          </p:nvGrpSpPr>
          <p:grpSpPr>
            <a:xfrm>
              <a:off x="1607717" y="2626985"/>
              <a:ext cx="53110" cy="252184"/>
              <a:chOff x="845575" y="2563700"/>
              <a:chExt cx="92400" cy="411825"/>
            </a:xfrm>
          </p:grpSpPr>
          <p:cxnSp>
            <p:nvCxnSpPr>
              <p:cNvPr id="1019" name="Google Shape;1019;p42"/>
              <p:cNvCxnSpPr/>
              <p:nvPr/>
            </p:nvCxnSpPr>
            <p:spPr>
              <a:xfrm>
                <a:off x="895030" y="2616125"/>
                <a:ext cx="0" cy="359400"/>
              </a:xfrm>
              <a:prstGeom prst="straightConnector1">
                <a:avLst/>
              </a:prstGeom>
              <a:noFill/>
              <a:ln cap="flat" cmpd="sng" w="9525">
                <a:solidFill>
                  <a:schemeClr val="lt1"/>
                </a:solidFill>
                <a:prstDash val="solid"/>
                <a:round/>
                <a:headEnd len="sm" w="sm" type="none"/>
                <a:tailEnd len="sm" w="sm" type="none"/>
              </a:ln>
            </p:spPr>
          </p:cxnSp>
          <p:sp>
            <p:nvSpPr>
              <p:cNvPr id="1020" name="Google Shape;1020;p42"/>
              <p:cNvSpPr/>
              <p:nvPr/>
            </p:nvSpPr>
            <p:spPr>
              <a:xfrm>
                <a:off x="845575" y="2563700"/>
                <a:ext cx="92400" cy="92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 name="Google Shape;1021;p42"/>
            <p:cNvSpPr/>
            <p:nvPr/>
          </p:nvSpPr>
          <p:spPr>
            <a:xfrm>
              <a:off x="1635960" y="2798253"/>
              <a:ext cx="1125559" cy="81765"/>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 name="Google Shape;1022;p42"/>
            <p:cNvGrpSpPr/>
            <p:nvPr/>
          </p:nvGrpSpPr>
          <p:grpSpPr>
            <a:xfrm rot="10800000">
              <a:off x="2737172" y="2798426"/>
              <a:ext cx="53110" cy="252184"/>
              <a:chOff x="2070100" y="2563700"/>
              <a:chExt cx="92400" cy="411825"/>
            </a:xfrm>
          </p:grpSpPr>
          <p:cxnSp>
            <p:nvCxnSpPr>
              <p:cNvPr id="1023" name="Google Shape;1023;p42"/>
              <p:cNvCxnSpPr/>
              <p:nvPr/>
            </p:nvCxnSpPr>
            <p:spPr>
              <a:xfrm>
                <a:off x="2116300" y="2616125"/>
                <a:ext cx="0" cy="359400"/>
              </a:xfrm>
              <a:prstGeom prst="straightConnector1">
                <a:avLst/>
              </a:prstGeom>
              <a:noFill/>
              <a:ln cap="flat" cmpd="sng" w="9525">
                <a:solidFill>
                  <a:schemeClr val="lt1"/>
                </a:solidFill>
                <a:prstDash val="solid"/>
                <a:round/>
                <a:headEnd len="sm" w="sm" type="none"/>
                <a:tailEnd len="sm" w="sm" type="none"/>
              </a:ln>
            </p:spPr>
          </p:cxnSp>
          <p:sp>
            <p:nvSpPr>
              <p:cNvPr id="1024" name="Google Shape;1024;p42"/>
              <p:cNvSpPr/>
              <p:nvPr/>
            </p:nvSpPr>
            <p:spPr>
              <a:xfrm>
                <a:off x="2070100" y="2563700"/>
                <a:ext cx="92400" cy="92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 name="Google Shape;1025;p42"/>
            <p:cNvSpPr/>
            <p:nvPr/>
          </p:nvSpPr>
          <p:spPr>
            <a:xfrm>
              <a:off x="2761422" y="2798253"/>
              <a:ext cx="1125559" cy="81765"/>
            </a:xfrm>
            <a:prstGeom prst="rect">
              <a:avLst/>
            </a:pr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 name="Google Shape;1026;p42"/>
            <p:cNvGrpSpPr/>
            <p:nvPr/>
          </p:nvGrpSpPr>
          <p:grpSpPr>
            <a:xfrm rot="10800000">
              <a:off x="4984797" y="2798426"/>
              <a:ext cx="53110" cy="252184"/>
              <a:chOff x="2070100" y="2563700"/>
              <a:chExt cx="92400" cy="411825"/>
            </a:xfrm>
          </p:grpSpPr>
          <p:cxnSp>
            <p:nvCxnSpPr>
              <p:cNvPr id="1027" name="Google Shape;1027;p42"/>
              <p:cNvCxnSpPr/>
              <p:nvPr/>
            </p:nvCxnSpPr>
            <p:spPr>
              <a:xfrm>
                <a:off x="2116300" y="2616125"/>
                <a:ext cx="0" cy="359400"/>
              </a:xfrm>
              <a:prstGeom prst="straightConnector1">
                <a:avLst/>
              </a:prstGeom>
              <a:noFill/>
              <a:ln cap="flat" cmpd="sng" w="9525">
                <a:solidFill>
                  <a:schemeClr val="lt1"/>
                </a:solidFill>
                <a:prstDash val="solid"/>
                <a:round/>
                <a:headEnd len="sm" w="sm" type="none"/>
                <a:tailEnd len="sm" w="sm" type="none"/>
              </a:ln>
            </p:spPr>
          </p:cxnSp>
          <p:sp>
            <p:nvSpPr>
              <p:cNvPr id="1028" name="Google Shape;1028;p42"/>
              <p:cNvSpPr/>
              <p:nvPr/>
            </p:nvSpPr>
            <p:spPr>
              <a:xfrm>
                <a:off x="2070100" y="2563700"/>
                <a:ext cx="92400" cy="92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 name="Google Shape;1029;p42"/>
            <p:cNvSpPr/>
            <p:nvPr/>
          </p:nvSpPr>
          <p:spPr>
            <a:xfrm>
              <a:off x="6138141" y="2798032"/>
              <a:ext cx="1125600" cy="819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 name="Google Shape;1030;p42"/>
            <p:cNvGrpSpPr/>
            <p:nvPr/>
          </p:nvGrpSpPr>
          <p:grpSpPr>
            <a:xfrm>
              <a:off x="6114652" y="2627076"/>
              <a:ext cx="53112" cy="252202"/>
              <a:chOff x="845575" y="2563700"/>
              <a:chExt cx="92400" cy="411825"/>
            </a:xfrm>
          </p:grpSpPr>
          <p:cxnSp>
            <p:nvCxnSpPr>
              <p:cNvPr id="1031" name="Google Shape;1031;p42"/>
              <p:cNvCxnSpPr/>
              <p:nvPr/>
            </p:nvCxnSpPr>
            <p:spPr>
              <a:xfrm>
                <a:off x="891775" y="2616125"/>
                <a:ext cx="0" cy="359400"/>
              </a:xfrm>
              <a:prstGeom prst="straightConnector1">
                <a:avLst/>
              </a:prstGeom>
              <a:noFill/>
              <a:ln cap="flat" cmpd="sng" w="9525">
                <a:solidFill>
                  <a:schemeClr val="lt1"/>
                </a:solidFill>
                <a:prstDash val="solid"/>
                <a:round/>
                <a:headEnd len="sm" w="sm" type="none"/>
                <a:tailEnd len="sm" w="sm" type="none"/>
              </a:ln>
            </p:spPr>
          </p:cxnSp>
          <p:sp>
            <p:nvSpPr>
              <p:cNvPr id="1032" name="Google Shape;1032;p42"/>
              <p:cNvSpPr/>
              <p:nvPr/>
            </p:nvSpPr>
            <p:spPr>
              <a:xfrm>
                <a:off x="845575" y="2563700"/>
                <a:ext cx="92400" cy="92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 name="Google Shape;1033;p42"/>
            <p:cNvSpPr/>
            <p:nvPr/>
          </p:nvSpPr>
          <p:spPr>
            <a:xfrm>
              <a:off x="5012572" y="2798253"/>
              <a:ext cx="1125600" cy="81900"/>
            </a:xfrm>
            <a:prstGeom prst="rect">
              <a:avLst/>
            </a:pr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 name="Google Shape;1034;p42"/>
            <p:cNvGrpSpPr/>
            <p:nvPr/>
          </p:nvGrpSpPr>
          <p:grpSpPr>
            <a:xfrm rot="10800000">
              <a:off x="7235910" y="2798301"/>
              <a:ext cx="53112" cy="252202"/>
              <a:chOff x="2070100" y="2563700"/>
              <a:chExt cx="92400" cy="411825"/>
            </a:xfrm>
          </p:grpSpPr>
          <p:cxnSp>
            <p:nvCxnSpPr>
              <p:cNvPr id="1035" name="Google Shape;1035;p42"/>
              <p:cNvCxnSpPr/>
              <p:nvPr/>
            </p:nvCxnSpPr>
            <p:spPr>
              <a:xfrm>
                <a:off x="2116300" y="2616125"/>
                <a:ext cx="0" cy="359400"/>
              </a:xfrm>
              <a:prstGeom prst="straightConnector1">
                <a:avLst/>
              </a:prstGeom>
              <a:noFill/>
              <a:ln cap="flat" cmpd="sng" w="9525">
                <a:solidFill>
                  <a:schemeClr val="lt1"/>
                </a:solidFill>
                <a:prstDash val="solid"/>
                <a:round/>
                <a:headEnd len="sm" w="sm" type="none"/>
                <a:tailEnd len="sm" w="sm" type="none"/>
              </a:ln>
            </p:spPr>
          </p:cxnSp>
          <p:sp>
            <p:nvSpPr>
              <p:cNvPr id="1036" name="Google Shape;1036;p42"/>
              <p:cNvSpPr/>
              <p:nvPr/>
            </p:nvSpPr>
            <p:spPr>
              <a:xfrm>
                <a:off x="2070100" y="2563700"/>
                <a:ext cx="92400" cy="92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0" name="Shape 1040"/>
        <p:cNvGrpSpPr/>
        <p:nvPr/>
      </p:nvGrpSpPr>
      <p:grpSpPr>
        <a:xfrm>
          <a:off x="0" y="0"/>
          <a:ext cx="0" cy="0"/>
          <a:chOff x="0" y="0"/>
          <a:chExt cx="0" cy="0"/>
        </a:xfrm>
      </p:grpSpPr>
      <p:sp>
        <p:nvSpPr>
          <p:cNvPr id="1041" name="Google Shape;1041;p43"/>
          <p:cNvSpPr txBox="1"/>
          <p:nvPr>
            <p:ph type="title"/>
          </p:nvPr>
        </p:nvSpPr>
        <p:spPr>
          <a:xfrm>
            <a:off x="713225" y="539500"/>
            <a:ext cx="77592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RESEARCH AND PUBLICATIONS</a:t>
            </a:r>
            <a:endParaRPr/>
          </a:p>
        </p:txBody>
      </p:sp>
      <p:sp>
        <p:nvSpPr>
          <p:cNvPr id="1042" name="Google Shape;1042;p43"/>
          <p:cNvSpPr txBox="1"/>
          <p:nvPr>
            <p:ph idx="1" type="subTitle"/>
          </p:nvPr>
        </p:nvSpPr>
        <p:spPr>
          <a:xfrm>
            <a:off x="1720725" y="2589038"/>
            <a:ext cx="2460000" cy="1046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closest planet to the Sun and the smallest one in the entire Solar System”</a:t>
            </a:r>
            <a:endParaRPr/>
          </a:p>
        </p:txBody>
      </p:sp>
      <p:sp>
        <p:nvSpPr>
          <p:cNvPr id="1043" name="Google Shape;1043;p43"/>
          <p:cNvSpPr txBox="1"/>
          <p:nvPr>
            <p:ph idx="2" type="subTitle"/>
          </p:nvPr>
        </p:nvSpPr>
        <p:spPr>
          <a:xfrm>
            <a:off x="4950804" y="2589038"/>
            <a:ext cx="2460000" cy="1046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 has a very beautiful name and is the second planet from the Sun. It’s terribly hot”</a:t>
            </a:r>
            <a:endParaRPr/>
          </a:p>
        </p:txBody>
      </p:sp>
      <p:sp>
        <p:nvSpPr>
          <p:cNvPr id="1044" name="Google Shape;1044;p43"/>
          <p:cNvSpPr txBox="1"/>
          <p:nvPr>
            <p:ph idx="3" type="subTitle"/>
          </p:nvPr>
        </p:nvSpPr>
        <p:spPr>
          <a:xfrm>
            <a:off x="5061357" y="3908888"/>
            <a:ext cx="2238900" cy="36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By </a:t>
            </a:r>
            <a:r>
              <a:rPr lang="en"/>
              <a:t>John Patterson</a:t>
            </a:r>
            <a:endParaRPr/>
          </a:p>
        </p:txBody>
      </p:sp>
      <p:sp>
        <p:nvSpPr>
          <p:cNvPr id="1045" name="Google Shape;1045;p43"/>
          <p:cNvSpPr txBox="1"/>
          <p:nvPr>
            <p:ph idx="4" type="subTitle"/>
          </p:nvPr>
        </p:nvSpPr>
        <p:spPr>
          <a:xfrm>
            <a:off x="2020863" y="3908888"/>
            <a:ext cx="1859700" cy="36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By </a:t>
            </a:r>
            <a:r>
              <a:rPr lang="en"/>
              <a:t>Helena James</a:t>
            </a:r>
            <a:endParaRPr/>
          </a:p>
        </p:txBody>
      </p:sp>
      <p:grpSp>
        <p:nvGrpSpPr>
          <p:cNvPr id="1046" name="Google Shape;1046;p43"/>
          <p:cNvGrpSpPr/>
          <p:nvPr/>
        </p:nvGrpSpPr>
        <p:grpSpPr>
          <a:xfrm>
            <a:off x="6000234" y="1953856"/>
            <a:ext cx="361147" cy="361529"/>
            <a:chOff x="7538896" y="1970156"/>
            <a:chExt cx="361147" cy="361529"/>
          </a:xfrm>
        </p:grpSpPr>
        <p:sp>
          <p:nvSpPr>
            <p:cNvPr id="1047" name="Google Shape;1047;p43"/>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3"/>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3"/>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3"/>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3"/>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3"/>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 name="Google Shape;1053;p43"/>
          <p:cNvGrpSpPr/>
          <p:nvPr/>
        </p:nvGrpSpPr>
        <p:grpSpPr>
          <a:xfrm>
            <a:off x="2772590" y="1975807"/>
            <a:ext cx="356245" cy="317607"/>
            <a:chOff x="4880567" y="1535870"/>
            <a:chExt cx="356245" cy="317607"/>
          </a:xfrm>
        </p:grpSpPr>
        <p:sp>
          <p:nvSpPr>
            <p:cNvPr id="1054" name="Google Shape;1054;p43"/>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3"/>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3"/>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3"/>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3"/>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 name="Google Shape;1059;p43"/>
          <p:cNvSpPr/>
          <p:nvPr/>
        </p:nvSpPr>
        <p:spPr>
          <a:xfrm>
            <a:off x="2601213" y="1763250"/>
            <a:ext cx="699000" cy="7089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3"/>
          <p:cNvSpPr/>
          <p:nvPr/>
        </p:nvSpPr>
        <p:spPr>
          <a:xfrm>
            <a:off x="5831307" y="1763250"/>
            <a:ext cx="699000" cy="7089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issue Nanotransfection Breakthrough by Slidesgo">
  <a:themeElements>
    <a:clrScheme name="Simple Light">
      <a:dk1>
        <a:srgbClr val="33678A"/>
      </a:dk1>
      <a:lt1>
        <a:srgbClr val="E65C4F"/>
      </a:lt1>
      <a:dk2>
        <a:srgbClr val="78A6C9"/>
      </a:dk2>
      <a:lt2>
        <a:srgbClr val="EAEFF3"/>
      </a:lt2>
      <a:accent1>
        <a:srgbClr val="E65C4F"/>
      </a:accent1>
      <a:accent2>
        <a:srgbClr val="78A6C9"/>
      </a:accent2>
      <a:accent3>
        <a:srgbClr val="33699A"/>
      </a:accent3>
      <a:accent4>
        <a:srgbClr val="EAEFF3"/>
      </a:accent4>
      <a:accent5>
        <a:srgbClr val="FFFFFF"/>
      </a:accent5>
      <a:accent6>
        <a:srgbClr val="33678A"/>
      </a:accent6>
      <a:hlink>
        <a:srgbClr val="E65C4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